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8" r:id="rId3"/>
    <p:sldId id="285" r:id="rId4"/>
    <p:sldId id="262" r:id="rId5"/>
    <p:sldId id="265" r:id="rId6"/>
    <p:sldId id="267" r:id="rId7"/>
    <p:sldId id="268" r:id="rId8"/>
    <p:sldId id="266" r:id="rId9"/>
    <p:sldId id="270" r:id="rId10"/>
    <p:sldId id="275" r:id="rId11"/>
    <p:sldId id="273" r:id="rId12"/>
    <p:sldId id="272" r:id="rId13"/>
    <p:sldId id="269" r:id="rId14"/>
    <p:sldId id="271" r:id="rId15"/>
    <p:sldId id="284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F01350A-4BB0-4F13-AF5A-D69999368856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24790AE-812C-47F4-990B-D9107543B5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458200" cy="27363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Урок ознакомления </a:t>
            </a:r>
            <a:br>
              <a:rPr lang="ru-RU" sz="3200" b="1" dirty="0" smtClean="0"/>
            </a:br>
            <a:r>
              <a:rPr lang="ru-RU" sz="3200" b="1" dirty="0" smtClean="0"/>
              <a:t>с окружающим миром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Тема. Осень.</a:t>
            </a:r>
            <a:endParaRPr lang="ru-RU" sz="4000" b="1" dirty="0"/>
          </a:p>
        </p:txBody>
      </p:sp>
      <p:pic>
        <p:nvPicPr>
          <p:cNvPr id="5" name="Picture 2" descr="http://www.playcast.ru/uploads/2014/08/20/95714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363655">
            <a:off x="127604" y="700760"/>
            <a:ext cx="1926488" cy="1296000"/>
          </a:xfrm>
          <a:prstGeom prst="rect">
            <a:avLst/>
          </a:prstGeom>
          <a:noFill/>
        </p:spPr>
      </p:pic>
      <p:pic>
        <p:nvPicPr>
          <p:cNvPr id="6" name="Picture 4" descr="http://www.playcast.ru/uploads/2014/08/20/95714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255617">
            <a:off x="7022207" y="641721"/>
            <a:ext cx="1926486" cy="1296000"/>
          </a:xfrm>
          <a:prstGeom prst="rect">
            <a:avLst/>
          </a:prstGeom>
          <a:noFill/>
        </p:spPr>
      </p:pic>
      <p:pic>
        <p:nvPicPr>
          <p:cNvPr id="7" name="Picture 6" descr="http://www.playcast.ru/uploads/2014/08/20/95714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3905642">
            <a:off x="141914" y="5052359"/>
            <a:ext cx="1926487" cy="1296000"/>
          </a:xfrm>
          <a:prstGeom prst="rect">
            <a:avLst/>
          </a:prstGeom>
          <a:noFill/>
        </p:spPr>
      </p:pic>
      <p:pic>
        <p:nvPicPr>
          <p:cNvPr id="8" name="Picture 8" descr="http://www.playcast.ru/uploads/2014/08/20/95714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7709597">
            <a:off x="7074034" y="5052759"/>
            <a:ext cx="1926486" cy="1296000"/>
          </a:xfrm>
          <a:prstGeom prst="rect">
            <a:avLst/>
          </a:prstGeom>
          <a:noFill/>
        </p:spPr>
      </p:pic>
      <p:pic>
        <p:nvPicPr>
          <p:cNvPr id="18434" name="Picture 2" descr="Картинки по запросу Осень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852936"/>
            <a:ext cx="4792588" cy="3001074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1115616" y="0"/>
            <a:ext cx="69850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Физминутка</a:t>
            </a:r>
            <a:r>
              <a:rPr lang="ru-RU" sz="3600" b="1" kern="1200" dirty="0" smtClean="0">
                <a:solidFill>
                  <a:srgbClr val="323E1A"/>
                </a:solidFill>
                <a:cs typeface="Arial" pitchFamily="34" charset="0"/>
              </a:rPr>
              <a:t> </a:t>
            </a:r>
            <a:endParaRPr lang="ru-RU" sz="3600" b="1" kern="1200" dirty="0">
              <a:solidFill>
                <a:srgbClr val="323E1A"/>
              </a:solidFill>
              <a:cs typeface="Arial" pitchFamily="34" charset="0"/>
            </a:endParaRPr>
          </a:p>
        </p:txBody>
      </p:sp>
      <p:pic>
        <p:nvPicPr>
          <p:cNvPr id="10" name="Рисунок 9" descr="ф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6380" y="1268760"/>
            <a:ext cx="4651241" cy="558924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Птицы улетают в тёплые края.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Картинки по запросу люди убирают урожа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41446"/>
            <a:ext cx="3096344" cy="4481254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27652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8" y="1916832"/>
            <a:ext cx="4762500" cy="256222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Люди убирают урожай.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Картинки по запросу люди убирают урожа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628800"/>
            <a:ext cx="3321466" cy="4824536"/>
          </a:xfrm>
          <a:prstGeom prst="rect">
            <a:avLst/>
          </a:prstGeom>
          <a:ln w="28575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146" name="Picture 2" descr="Картинки по запросу осенью убирают урожа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9992" y="3068960"/>
            <a:ext cx="4169653" cy="2432299"/>
          </a:xfrm>
          <a:prstGeom prst="rect">
            <a:avLst/>
          </a:prstGeom>
          <a:ln w="28575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Что бывает осенью?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170509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бывает осенью?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628800"/>
            <a:ext cx="6120680" cy="452628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Дождливая погода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Появляются первые листочки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Птицы улетают в тёплые края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Люди убирают урожай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Тают, капают сосульки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Животные готовятся к зиме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Листья опадают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23528" y="2420888"/>
            <a:ext cx="2160240" cy="2016224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3140968"/>
            <a:ext cx="1830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ОСЕНЬ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признаки осени ты наблюдал?</a:t>
            </a:r>
          </a:p>
          <a:p>
            <a:endParaRPr lang="ru-RU" dirty="0" smtClean="0"/>
          </a:p>
          <a:p>
            <a:r>
              <a:rPr lang="ru-RU" dirty="0" smtClean="0"/>
              <a:t>Как готовятся к зиме люди (звери, птицы, деревья)?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332656"/>
            <a:ext cx="8686800" cy="8640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Arial" pitchFamily="34" charset="0"/>
              </a:rPr>
              <a:t>Домашнее задание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 </a:t>
            </a:r>
            <a:endParaRPr kumimoji="0" lang="ru-RU" sz="44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 Задание № 26 на странице 15.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    Прочитай. Нарисуй стрелки. </a:t>
            </a:r>
          </a:p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    Запомни, что бывает осенью?</a:t>
            </a:r>
          </a:p>
        </p:txBody>
      </p:sp>
      <p:pic>
        <p:nvPicPr>
          <p:cNvPr id="28674" name="Picture 2" descr="Картинки по запросу домашнее задание 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6136" y="3429000"/>
            <a:ext cx="2562861" cy="29405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911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759619" y="6233319"/>
            <a:ext cx="85725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187450" y="5805488"/>
            <a:ext cx="12858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985169" y="5296694"/>
            <a:ext cx="10001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484438" y="4797425"/>
            <a:ext cx="1500187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3496469" y="4288632"/>
            <a:ext cx="10001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3995738" y="3789363"/>
            <a:ext cx="15843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TextBox 1"/>
          <p:cNvSpPr txBox="1">
            <a:spLocks noChangeArrowheads="1"/>
          </p:cNvSpPr>
          <p:nvPr/>
        </p:nvSpPr>
        <p:spPr bwMode="auto">
          <a:xfrm>
            <a:off x="2483768" y="404664"/>
            <a:ext cx="42491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dirty="0"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Лесенка знаний</a:t>
            </a:r>
          </a:p>
        </p:txBody>
      </p:sp>
      <p:sp>
        <p:nvSpPr>
          <p:cNvPr id="21513" name="TextBox 16"/>
          <p:cNvSpPr txBox="1">
            <a:spLocks noChangeArrowheads="1"/>
          </p:cNvSpPr>
          <p:nvPr/>
        </p:nvSpPr>
        <p:spPr bwMode="auto">
          <a:xfrm>
            <a:off x="1187450" y="4724400"/>
            <a:ext cx="10715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000" dirty="0">
                <a:solidFill>
                  <a:srgbClr val="006600"/>
                </a:solidFill>
                <a:latin typeface="Franklin Gothic Book" pitchFamily="34" charset="0"/>
              </a:rPr>
              <a:t>А</a:t>
            </a:r>
          </a:p>
        </p:txBody>
      </p:sp>
      <p:sp>
        <p:nvSpPr>
          <p:cNvPr id="20490" name="TextBox 17"/>
          <p:cNvSpPr txBox="1">
            <a:spLocks noChangeArrowheads="1"/>
          </p:cNvSpPr>
          <p:nvPr/>
        </p:nvSpPr>
        <p:spPr bwMode="auto">
          <a:xfrm>
            <a:off x="2555875" y="3716338"/>
            <a:ext cx="1285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>
                <a:solidFill>
                  <a:srgbClr val="0000FF"/>
                </a:solidFill>
                <a:latin typeface="Franklin Gothic Book" pitchFamily="34" charset="0"/>
              </a:rPr>
              <a:t>Б</a:t>
            </a:r>
          </a:p>
        </p:txBody>
      </p:sp>
      <p:sp>
        <p:nvSpPr>
          <p:cNvPr id="21515" name="TextBox 18"/>
          <p:cNvSpPr txBox="1">
            <a:spLocks noChangeArrowheads="1"/>
          </p:cNvSpPr>
          <p:nvPr/>
        </p:nvSpPr>
        <p:spPr bwMode="auto">
          <a:xfrm>
            <a:off x="4067175" y="2781300"/>
            <a:ext cx="13573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6000" dirty="0">
                <a:solidFill>
                  <a:srgbClr val="C00000"/>
                </a:solidFill>
                <a:latin typeface="Franklin Gothic Book" pitchFamily="34" charset="0"/>
              </a:rPr>
              <a:t>В</a:t>
            </a:r>
          </a:p>
        </p:txBody>
      </p:sp>
      <p:sp>
        <p:nvSpPr>
          <p:cNvPr id="21516" name="TextBox 19"/>
          <p:cNvSpPr txBox="1">
            <a:spLocks noChangeArrowheads="1"/>
          </p:cNvSpPr>
          <p:nvPr/>
        </p:nvSpPr>
        <p:spPr bwMode="auto">
          <a:xfrm>
            <a:off x="1331913" y="5876925"/>
            <a:ext cx="6624637" cy="52322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</a:rPr>
              <a:t>Я старался! Но я мало знаю.</a:t>
            </a:r>
            <a:endParaRPr lang="ru-RU" altLang="ru-RU" sz="2800" b="1" dirty="0">
              <a:solidFill>
                <a:srgbClr val="006600"/>
              </a:solidFill>
              <a:latin typeface="Book Antiqua" pitchFamily="18" charset="0"/>
            </a:endParaRPr>
          </a:p>
        </p:txBody>
      </p:sp>
      <p:sp>
        <p:nvSpPr>
          <p:cNvPr id="21517" name="TextBox 20"/>
          <p:cNvSpPr txBox="1">
            <a:spLocks noChangeArrowheads="1"/>
          </p:cNvSpPr>
          <p:nvPr/>
        </p:nvSpPr>
        <p:spPr bwMode="auto">
          <a:xfrm>
            <a:off x="4067175" y="3860800"/>
            <a:ext cx="4752975" cy="95410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Я молодец! Работал хорошо</a:t>
            </a:r>
            <a:r>
              <a:rPr lang="ru-RU" sz="2800" dirty="0" smtClean="0"/>
              <a:t>.</a:t>
            </a:r>
            <a:endParaRPr lang="ru-RU" altLang="ru-RU" sz="2800" dirty="0">
              <a:solidFill>
                <a:srgbClr val="C00000"/>
              </a:solidFill>
              <a:latin typeface="Book Antiqua" pitchFamily="18" charset="0"/>
            </a:endParaRPr>
          </a:p>
        </p:txBody>
      </p:sp>
      <p:pic>
        <p:nvPicPr>
          <p:cNvPr id="21519" name="Picture 9" descr="MOI7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8224" y="1844824"/>
            <a:ext cx="1441927" cy="151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83768" y="4869160"/>
            <a:ext cx="6156325" cy="954107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>
                <a:lumMod val="2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</a:rPr>
              <a:t>Я молодец! Но я немного забыл.</a:t>
            </a:r>
            <a:endParaRPr lang="ru-RU" sz="2800" b="1" dirty="0">
              <a:solidFill>
                <a:srgbClr val="0000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628800"/>
            <a:ext cx="6995120" cy="1143000"/>
          </a:xfrm>
        </p:spPr>
        <p:txBody>
          <a:bodyPr>
            <a:noAutofit/>
          </a:bodyPr>
          <a:lstStyle/>
          <a:p>
            <a:r>
              <a:rPr lang="ru-RU" sz="8800" dirty="0" smtClean="0">
                <a:ln w="18415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МОЛОДЦЫ</a:t>
            </a:r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2" name="Picture 2" descr="Картинки по запросу молодцы смайлик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7864" y="3861048"/>
            <a:ext cx="2678837" cy="1520951"/>
          </a:xfrm>
          <a:prstGeom prst="rect">
            <a:avLst/>
          </a:prstGeom>
          <a:noFill/>
        </p:spPr>
      </p:pic>
      <p:pic>
        <p:nvPicPr>
          <p:cNvPr id="4" name="Picture 8" descr="http://www.playcast.ru/uploads/2014/08/20/957146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709597">
            <a:off x="7074034" y="5052759"/>
            <a:ext cx="1926486" cy="1296000"/>
          </a:xfrm>
          <a:prstGeom prst="rect">
            <a:avLst/>
          </a:prstGeom>
          <a:noFill/>
        </p:spPr>
      </p:pic>
      <p:pic>
        <p:nvPicPr>
          <p:cNvPr id="5" name="Picture 8" descr="http://www.playcast.ru/uploads/2014/08/20/957146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84900">
            <a:off x="6851869" y="377143"/>
            <a:ext cx="1926486" cy="1296000"/>
          </a:xfrm>
          <a:prstGeom prst="rect">
            <a:avLst/>
          </a:prstGeom>
          <a:noFill/>
        </p:spPr>
      </p:pic>
      <p:pic>
        <p:nvPicPr>
          <p:cNvPr id="6" name="Picture 8" descr="http://www.playcast.ru/uploads/2014/08/20/957146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4105251">
            <a:off x="119421" y="5049248"/>
            <a:ext cx="1926486" cy="1296000"/>
          </a:xfrm>
          <a:prstGeom prst="rect">
            <a:avLst/>
          </a:prstGeom>
          <a:noFill/>
        </p:spPr>
      </p:pic>
      <p:pic>
        <p:nvPicPr>
          <p:cNvPr id="7" name="Picture 8" descr="http://www.playcast.ru/uploads/2014/08/20/957146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266581">
            <a:off x="439481" y="512876"/>
            <a:ext cx="1926486" cy="12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899592" y="1484784"/>
            <a:ext cx="7416824" cy="489654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 –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 –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е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та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та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ентя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брь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 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тупи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л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обира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ет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                  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ли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тья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				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тупи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л</a:t>
            </a: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ентя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Tahoma"/>
                <a:cs typeface="Tahoma"/>
              </a:rPr>
              <a:t>́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брь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Ёжик 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обира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ет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ли</a:t>
            </a:r>
            <a:r>
              <a:rPr lang="ru-RU" sz="3200" dirty="0" err="1" smtClean="0">
                <a:latin typeface="Tahoma"/>
                <a:ea typeface="Tahoma"/>
                <a:cs typeface="Tahoma"/>
              </a:rPr>
              <a:t>́</a:t>
            </a:r>
            <a:r>
              <a:rPr lang="ru-RU" sz="3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тья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476672"/>
            <a:ext cx="8534400" cy="75895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Г</a:t>
            </a: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ō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в</a:t>
            </a: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ō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р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и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́ 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х</a:t>
            </a: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ō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р</a:t>
            </a:r>
            <a:r>
              <a:rPr kumimoji="0" lang="en-US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itchFamily="18" charset="0"/>
                <a:ea typeface="+mj-ea"/>
                <a:cs typeface="Arial" pitchFamily="34" charset="0"/>
              </a:rPr>
              <a:t>ō</a:t>
            </a:r>
            <a:r>
              <a:rPr kumimoji="0" lang="ru-RU" sz="4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шо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́ звук 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С</a:t>
            </a:r>
            <a:r>
              <a:rPr kumimoji="0" lang="ru-RU" sz="44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Arial" pitchFamily="34" charset="0"/>
              </a:rPr>
              <a:t>.</a:t>
            </a:r>
            <a:endParaRPr kumimoji="0" lang="ru-RU" sz="44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12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Отгадай загадку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ru-RU" dirty="0" smtClean="0"/>
              <a:t>Пришла без красок и без кисти</a:t>
            </a:r>
          </a:p>
          <a:p>
            <a:pPr algn="ctr">
              <a:buNone/>
            </a:pPr>
            <a:r>
              <a:rPr lang="ru-RU" dirty="0" smtClean="0"/>
              <a:t>И перекрасила все листья.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63888" y="2852936"/>
            <a:ext cx="1446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ОСЕНЬ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8" name="Picture 4" descr="Картинки по запросу осень в природе детский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784" y="3573016"/>
            <a:ext cx="3889981" cy="2880320"/>
          </a:xfrm>
          <a:prstGeom prst="rect">
            <a:avLst/>
          </a:prstGeom>
          <a:ln w="28575" cap="sq">
            <a:solidFill>
              <a:schemeClr val="accent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Время года – осень.</a:t>
            </a:r>
            <a:endParaRPr lang="ru-RU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3573016"/>
            <a:ext cx="1999518" cy="2880320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2132856"/>
            <a:ext cx="1985962" cy="2808288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://xn----8sbiecm6bhdx8i.xn--p1ai/sites/default/files/images/detym/viktorina_osen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3068960"/>
            <a:ext cx="1933665" cy="2831912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6256" y="1556792"/>
            <a:ext cx="1946275" cy="2828925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Назови осенние месяцы</a:t>
            </a:r>
            <a:endParaRPr lang="ru-RU" dirty="0"/>
          </a:p>
        </p:txBody>
      </p:sp>
      <p:pic>
        <p:nvPicPr>
          <p:cNvPr id="4" name="Picture 2" descr="Картинки по запросу сентябрь природ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2204864"/>
            <a:ext cx="3209424" cy="2145479"/>
          </a:xfrm>
          <a:prstGeom prst="rect">
            <a:avLst/>
          </a:prstGeom>
          <a:ln w="381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1556792"/>
            <a:ext cx="1930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сентябрь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3928" y="2492896"/>
            <a:ext cx="16832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октябрь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88224" y="3356992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ноябрь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7" y="3356992"/>
            <a:ext cx="3528392" cy="2160240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0072" y="4149080"/>
            <a:ext cx="3456384" cy="1944216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Ёж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31720"/>
            <a:ext cx="8229600" cy="4526280"/>
          </a:xfrm>
        </p:spPr>
        <p:txBody>
          <a:bodyPr/>
          <a:lstStyle/>
          <a:p>
            <a:r>
              <a:rPr lang="ru-RU" dirty="0" smtClean="0"/>
              <a:t>Осенью ёжик собирает листья. </a:t>
            </a:r>
          </a:p>
          <a:p>
            <a:r>
              <a:rPr lang="ru-RU" dirty="0" smtClean="0"/>
              <a:t>Ёж зароется в листья.</a:t>
            </a:r>
          </a:p>
          <a:p>
            <a:r>
              <a:rPr lang="ru-RU" dirty="0" smtClean="0"/>
              <a:t>Ёж свёрнется в шар и будет спать всю зиму.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Picture 9" descr="1225584785_0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4509120"/>
            <a:ext cx="2668797" cy="2043045"/>
          </a:xfrm>
          <a:prstGeom prst="rect">
            <a:avLst/>
          </a:prstGeom>
          <a:ln w="28575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362" name="Picture 2" descr="Картинки по запросу осенние листья 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260648"/>
            <a:ext cx="2548647" cy="2064404"/>
          </a:xfrm>
          <a:prstGeom prst="rect">
            <a:avLst/>
          </a:prstGeom>
          <a:noFill/>
        </p:spPr>
      </p:pic>
      <p:pic>
        <p:nvPicPr>
          <p:cNvPr id="15364" name="Picture 4" descr="Картинки по запросу ёж зарылся в листья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9592" y="4509120"/>
            <a:ext cx="2952328" cy="1968219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Листья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6280"/>
          </a:xfrm>
        </p:spPr>
        <p:txBody>
          <a:bodyPr/>
          <a:lstStyle/>
          <a:p>
            <a:r>
              <a:rPr lang="ru-RU" dirty="0" smtClean="0"/>
              <a:t>Листья быстро опадают в ветреную, дождливую погоду.</a:t>
            </a:r>
          </a:p>
          <a:p>
            <a:endParaRPr lang="ru-RU" dirty="0"/>
          </a:p>
        </p:txBody>
      </p:sp>
      <p:pic>
        <p:nvPicPr>
          <p:cNvPr id="4" name="Picture 4" descr="http://www.playcast.ru/uploads/2014/08/20/957146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255617">
            <a:off x="446827" y="453083"/>
            <a:ext cx="1926486" cy="1296000"/>
          </a:xfrm>
          <a:prstGeom prst="rect">
            <a:avLst/>
          </a:prstGeom>
          <a:noFill/>
        </p:spPr>
      </p:pic>
      <p:pic>
        <p:nvPicPr>
          <p:cNvPr id="1026" name="Picture 2" descr="Картинки по запросу осенний ветер листья гонит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891" y="2996952"/>
            <a:ext cx="2430269" cy="3240360"/>
          </a:xfrm>
          <a:prstGeom prst="rect">
            <a:avLst/>
          </a:prstGeom>
          <a:ln w="28575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4338" name="Picture 2" descr="Картинки по запросу осенью листья опадают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3068960"/>
            <a:ext cx="4320480" cy="3240360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Белка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Осенью белка  накалывает грибы на ветку и сушит их.</a:t>
            </a:r>
          </a:p>
          <a:p>
            <a:r>
              <a:rPr lang="ru-RU" dirty="0" smtClean="0"/>
              <a:t>Потом белка складывает сушёные грибы в дупло.</a:t>
            </a:r>
            <a:endParaRPr lang="ru-RU" dirty="0"/>
          </a:p>
        </p:txBody>
      </p:sp>
      <p:pic>
        <p:nvPicPr>
          <p:cNvPr id="3073" name="Picture 1" descr="D:\картинки\Животные\белка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88640"/>
            <a:ext cx="1682297" cy="1358392"/>
          </a:xfrm>
          <a:prstGeom prst="rect">
            <a:avLst/>
          </a:prstGeom>
          <a:noFill/>
        </p:spPr>
      </p:pic>
      <p:pic>
        <p:nvPicPr>
          <p:cNvPr id="7" name="Picture 10" descr="Картинки по запросу белка в дупл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064" y="4005064"/>
            <a:ext cx="3024336" cy="2269463"/>
          </a:xfrm>
          <a:prstGeom prst="rect">
            <a:avLst/>
          </a:prstGeom>
          <a:ln w="28575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220" name="Picture 4" descr="Картинки по запросу белка развешивает грибы на ветки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7" y="3960058"/>
            <a:ext cx="3456384" cy="2349262"/>
          </a:xfrm>
          <a:prstGeom prst="rect">
            <a:avLst/>
          </a:prstGeom>
          <a:ln w="28575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6280"/>
          </a:xfrm>
        </p:spPr>
        <p:txBody>
          <a:bodyPr/>
          <a:lstStyle/>
          <a:p>
            <a:r>
              <a:rPr lang="ru-RU" dirty="0" smtClean="0"/>
              <a:t>Белка собирает …, накалывает их на ветку и … .</a:t>
            </a:r>
          </a:p>
          <a:p>
            <a:r>
              <a:rPr lang="ru-RU" dirty="0" smtClean="0"/>
              <a:t>Потом складывает сушёные грибы в … . </a:t>
            </a:r>
          </a:p>
          <a:p>
            <a:r>
              <a:rPr lang="ru-RU" dirty="0" smtClean="0"/>
              <a:t>Ёжик собирает ….</a:t>
            </a:r>
          </a:p>
          <a:p>
            <a:r>
              <a:rPr lang="ru-RU" dirty="0" smtClean="0"/>
              <a:t>Потом зароется в листья, свернётся в … и будет … всю зиму.   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18864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6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rPr>
              <a:t>Животные готовятся к зиме</a:t>
            </a:r>
            <a:r>
              <a:rPr kumimoji="0" lang="ru-RU" sz="4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696</TotalTime>
  <Words>249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Урок ознакомления  с окружающим миром  Тема. Осень.</vt:lpstr>
      <vt:lpstr>Слайд 2</vt:lpstr>
      <vt:lpstr>Отгадай загадку</vt:lpstr>
      <vt:lpstr>Время года – осень.</vt:lpstr>
      <vt:lpstr>Назови осенние месяцы</vt:lpstr>
      <vt:lpstr>Ёж</vt:lpstr>
      <vt:lpstr>Листья</vt:lpstr>
      <vt:lpstr>Белка</vt:lpstr>
      <vt:lpstr>Слайд 9</vt:lpstr>
      <vt:lpstr>Физминутка </vt:lpstr>
      <vt:lpstr> Птицы улетают в тёплые края. </vt:lpstr>
      <vt:lpstr>Люди убирают урожай. </vt:lpstr>
      <vt:lpstr>Что бывает осенью?</vt:lpstr>
      <vt:lpstr>Что бывает осенью?</vt:lpstr>
      <vt:lpstr>Итог</vt:lpstr>
      <vt:lpstr>Слайд 16</vt:lpstr>
      <vt:lpstr>Слайд 17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ООМ 2 класс Осень.</dc:title>
  <dc:creator>Ольга</dc:creator>
  <cp:lastModifiedBy>ну ладно</cp:lastModifiedBy>
  <cp:revision>74</cp:revision>
  <dcterms:created xsi:type="dcterms:W3CDTF">2017-10-09T16:58:06Z</dcterms:created>
  <dcterms:modified xsi:type="dcterms:W3CDTF">2022-10-11T12:53:35Z</dcterms:modified>
</cp:coreProperties>
</file>