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57" r:id="rId3"/>
    <p:sldId id="258" r:id="rId4"/>
    <p:sldId id="261" r:id="rId5"/>
    <p:sldId id="260" r:id="rId6"/>
    <p:sldId id="262" r:id="rId7"/>
    <p:sldId id="263" r:id="rId8"/>
    <p:sldId id="264" r:id="rId9"/>
    <p:sldId id="265" r:id="rId10"/>
    <p:sldId id="267" r:id="rId11"/>
    <p:sldId id="266" r:id="rId12"/>
    <p:sldId id="269" r:id="rId13"/>
    <p:sldId id="268" r:id="rId14"/>
    <p:sldId id="270" r:id="rId15"/>
    <p:sldId id="271" r:id="rId16"/>
  </p:sldIdLst>
  <p:sldSz cx="9144000" cy="5715000" type="screen16x1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33" d="100"/>
          <a:sy n="133" d="100"/>
        </p:scale>
        <p:origin x="-984" y="-78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CF6C0-2DDD-4779-864D-E1E7A22A3FD0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327F2-ED45-43DF-B286-335D863A63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63724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CF6C0-2DDD-4779-864D-E1E7A22A3FD0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327F2-ED45-43DF-B286-335D863A63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14072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CF6C0-2DDD-4779-864D-E1E7A22A3FD0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327F2-ED45-43DF-B286-335D863A63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94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CF6C0-2DDD-4779-864D-E1E7A22A3FD0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327F2-ED45-43DF-B286-335D863A63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81003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CF6C0-2DDD-4779-864D-E1E7A22A3FD0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327F2-ED45-43DF-B286-335D863A63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98681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CF6C0-2DDD-4779-864D-E1E7A22A3FD0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327F2-ED45-43DF-B286-335D863A63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4095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CF6C0-2DDD-4779-864D-E1E7A22A3FD0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327F2-ED45-43DF-B286-335D863A63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69867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CF6C0-2DDD-4779-864D-E1E7A22A3FD0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327F2-ED45-43DF-B286-335D863A63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5937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CF6C0-2DDD-4779-864D-E1E7A22A3FD0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327F2-ED45-43DF-B286-335D863A63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923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CF6C0-2DDD-4779-864D-E1E7A22A3FD0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327F2-ED45-43DF-B286-335D863A63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5595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CF6C0-2DDD-4779-864D-E1E7A22A3FD0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327F2-ED45-43DF-B286-335D863A63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48495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DCF6C0-2DDD-4779-864D-E1E7A22A3FD0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1327F2-ED45-43DF-B286-335D863A63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96922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7" Type="http://schemas.openxmlformats.org/officeDocument/2006/relationships/image" Target="../media/image62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7" Type="http://schemas.openxmlformats.org/officeDocument/2006/relationships/image" Target="../media/image68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16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12" Type="http://schemas.openxmlformats.org/officeDocument/2006/relationships/image" Target="../media/image1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11" Type="http://schemas.openxmlformats.org/officeDocument/2006/relationships/image" Target="../media/image14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10" Type="http://schemas.openxmlformats.org/officeDocument/2006/relationships/image" Target="../media/image25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25.jpeg"/><Relationship Id="rId4" Type="http://schemas.openxmlformats.org/officeDocument/2006/relationships/image" Target="../media/image2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13" Type="http://schemas.openxmlformats.org/officeDocument/2006/relationships/image" Target="../media/image44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12" Type="http://schemas.openxmlformats.org/officeDocument/2006/relationships/image" Target="../media/image43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11" Type="http://schemas.openxmlformats.org/officeDocument/2006/relationships/image" Target="../media/image42.jpeg"/><Relationship Id="rId5" Type="http://schemas.openxmlformats.org/officeDocument/2006/relationships/image" Target="../media/image36.jpeg"/><Relationship Id="rId10" Type="http://schemas.openxmlformats.org/officeDocument/2006/relationships/image" Target="../media/image41.jpeg"/><Relationship Id="rId4" Type="http://schemas.openxmlformats.org/officeDocument/2006/relationships/image" Target="../media/image35.jpeg"/><Relationship Id="rId9" Type="http://schemas.openxmlformats.org/officeDocument/2006/relationships/image" Target="../media/image40.jpeg"/><Relationship Id="rId14" Type="http://schemas.openxmlformats.org/officeDocument/2006/relationships/image" Target="../media/image4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audio" Target="../media/audio2.wav"/><Relationship Id="rId7" Type="http://schemas.openxmlformats.org/officeDocument/2006/relationships/image" Target="../media/image4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Relationship Id="rId9" Type="http://schemas.openxmlformats.org/officeDocument/2006/relationships/image" Target="../media/image5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5715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" y="0"/>
            <a:ext cx="9142452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530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5715000"/>
          </a:xfrm>
        </p:spPr>
      </p:pic>
    </p:spTree>
    <p:extLst>
      <p:ext uri="{BB962C8B-B14F-4D97-AF65-F5344CB8AC3E}">
        <p14:creationId xmlns:p14="http://schemas.microsoft.com/office/powerpoint/2010/main" val="378790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5715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" y="0"/>
            <a:ext cx="9142452" cy="5715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" y="0"/>
            <a:ext cx="9142452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016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5715000"/>
          </a:xfrm>
        </p:spPr>
      </p:pic>
    </p:spTree>
    <p:extLst>
      <p:ext uri="{BB962C8B-B14F-4D97-AF65-F5344CB8AC3E}">
        <p14:creationId xmlns:p14="http://schemas.microsoft.com/office/powerpoint/2010/main" val="3328446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" y="0"/>
            <a:ext cx="9142452" cy="5715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" y="0"/>
            <a:ext cx="9142452" cy="5715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" y="0"/>
            <a:ext cx="9142452" cy="5715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" y="0"/>
            <a:ext cx="9142452" cy="5715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" y="0"/>
            <a:ext cx="9142452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850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5715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" y="0"/>
            <a:ext cx="9142452" cy="5715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" y="0"/>
            <a:ext cx="9142452" cy="5715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" y="0"/>
            <a:ext cx="9142452" cy="5715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" y="0"/>
            <a:ext cx="9142452" cy="5715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" y="0"/>
            <a:ext cx="9142452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238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</p:spPr>
      </p:pic>
    </p:spTree>
    <p:extLst>
      <p:ext uri="{BB962C8B-B14F-4D97-AF65-F5344CB8AC3E}">
        <p14:creationId xmlns:p14="http://schemas.microsoft.com/office/powerpoint/2010/main" val="1373593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5715000"/>
          </a:xfrm>
        </p:spPr>
      </p:pic>
      <p:pic>
        <p:nvPicPr>
          <p:cNvPr id="6" name="Track02 - Track0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308304" y="16333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092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9956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5715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" y="0"/>
            <a:ext cx="9142452" cy="5715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" y="0"/>
            <a:ext cx="9142452" cy="5715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" y="0"/>
            <a:ext cx="9142452" cy="5715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" y="0"/>
            <a:ext cx="9142452" cy="5715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" y="0"/>
            <a:ext cx="9142452" cy="5715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" y="0"/>
            <a:ext cx="9142452" cy="57150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" y="0"/>
            <a:ext cx="9142452" cy="57150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" y="0"/>
            <a:ext cx="9142452" cy="57150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" y="0"/>
            <a:ext cx="9142452" cy="571500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" y="0"/>
            <a:ext cx="9142452" cy="571500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" y="0"/>
            <a:ext cx="9142452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466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5715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" y="0"/>
            <a:ext cx="9142452" cy="5715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" y="0"/>
            <a:ext cx="9142452" cy="5715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" y="0"/>
            <a:ext cx="9142452" cy="5715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" y="0"/>
            <a:ext cx="9142452" cy="5715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" y="0"/>
            <a:ext cx="9142452" cy="5715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" y="0"/>
            <a:ext cx="9142452" cy="57150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" y="0"/>
            <a:ext cx="9142452" cy="57150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" y="0"/>
            <a:ext cx="9142452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930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5715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" y="0"/>
            <a:ext cx="9142452" cy="5715000"/>
          </a:xfrm>
          <a:prstGeom prst="rect">
            <a:avLst/>
          </a:prstGeom>
        </p:spPr>
      </p:pic>
      <p:pic>
        <p:nvPicPr>
          <p:cNvPr id="6" name="Track02 - Track0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83568" y="251527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3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9956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" y="0"/>
            <a:ext cx="9142452" cy="5715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" y="0"/>
            <a:ext cx="9142452" cy="5715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" y="0"/>
            <a:ext cx="9142452" cy="5715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" y="0"/>
            <a:ext cx="9142452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820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</p:spPr>
      </p:pic>
    </p:spTree>
    <p:extLst>
      <p:ext uri="{BB962C8B-B14F-4D97-AF65-F5344CB8AC3E}">
        <p14:creationId xmlns:p14="http://schemas.microsoft.com/office/powerpoint/2010/main" val="1830310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" y="0"/>
            <a:ext cx="9142452" cy="5715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" y="0"/>
            <a:ext cx="9142452" cy="5715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" y="0"/>
            <a:ext cx="9142452" cy="5715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" y="0"/>
            <a:ext cx="9142452" cy="5715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" y="0"/>
            <a:ext cx="9142452" cy="57150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" y="0"/>
            <a:ext cx="9142452" cy="57150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" y="0"/>
            <a:ext cx="9142452" cy="57150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" y="0"/>
            <a:ext cx="9142452" cy="571500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" y="0"/>
            <a:ext cx="9142452" cy="571500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" y="0"/>
            <a:ext cx="9142452" cy="571500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" y="0"/>
            <a:ext cx="9142452" cy="571500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" y="0"/>
            <a:ext cx="9142452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734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" y="0"/>
            <a:ext cx="9142452" cy="5715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" y="0"/>
            <a:ext cx="9142452" cy="5715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" y="0"/>
            <a:ext cx="9142452" cy="5715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" y="0"/>
            <a:ext cx="9142452" cy="5715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" y="0"/>
            <a:ext cx="9142452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70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24000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zvuk-nepravilnogo-otveta-sto-k-odnomu-5187__=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ine_ope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0</Words>
  <Application>Microsoft Office PowerPoint</Application>
  <PresentationFormat>Экран (16:10)</PresentationFormat>
  <Paragraphs>0</Paragraphs>
  <Slides>15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22</cp:revision>
  <dcterms:created xsi:type="dcterms:W3CDTF">2021-08-11T19:09:21Z</dcterms:created>
  <dcterms:modified xsi:type="dcterms:W3CDTF">2021-09-06T21:38:44Z</dcterms:modified>
</cp:coreProperties>
</file>