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77" r:id="rId14"/>
    <p:sldId id="269" r:id="rId15"/>
    <p:sldId id="275" r:id="rId16"/>
    <p:sldId id="270" r:id="rId17"/>
    <p:sldId id="271" r:id="rId18"/>
    <p:sldId id="276" r:id="rId19"/>
    <p:sldId id="272" r:id="rId20"/>
    <p:sldId id="274" r:id="rId21"/>
    <p:sldId id="273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540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EDEA-43DB-446E-908E-9D84890D708C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1D46F-392B-46B3-96E7-7F65C5B6E3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524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EDEA-43DB-446E-908E-9D84890D708C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1D46F-392B-46B3-96E7-7F65C5B6E3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47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EDEA-43DB-446E-908E-9D84890D708C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1D46F-392B-46B3-96E7-7F65C5B6E3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131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EDEA-43DB-446E-908E-9D84890D708C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1D46F-392B-46B3-96E7-7F65C5B6E3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854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EDEA-43DB-446E-908E-9D84890D708C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1D46F-392B-46B3-96E7-7F65C5B6E3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201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EDEA-43DB-446E-908E-9D84890D708C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1D46F-392B-46B3-96E7-7F65C5B6E3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904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EDEA-43DB-446E-908E-9D84890D708C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1D46F-392B-46B3-96E7-7F65C5B6E3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100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EDEA-43DB-446E-908E-9D84890D708C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1D46F-392B-46B3-96E7-7F65C5B6E3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482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EDEA-43DB-446E-908E-9D84890D708C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1D46F-392B-46B3-96E7-7F65C5B6E3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405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EDEA-43DB-446E-908E-9D84890D708C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1D46F-392B-46B3-96E7-7F65C5B6E3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117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AEDEA-43DB-446E-908E-9D84890D708C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1D46F-392B-46B3-96E7-7F65C5B6E3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718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AEDEA-43DB-446E-908E-9D84890D708C}" type="datetimeFigureOut">
              <a:rPr lang="ru-RU" smtClean="0"/>
              <a:pPr/>
              <a:t>10.02.2022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61D46F-392B-46B3-96E7-7F65C5B6E3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440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inkercad.com/dashboard?type=circuits&amp;collection=designs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3700" y="444500"/>
            <a:ext cx="9144000" cy="23876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робота-помощника из бумаги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24400" y="3551238"/>
            <a:ext cx="7010400" cy="2430462"/>
          </a:xfrm>
        </p:spPr>
        <p:txBody>
          <a:bodyPr>
            <a:normAutofit/>
          </a:bodyPr>
          <a:lstStyle/>
          <a:p>
            <a:pPr algn="r"/>
            <a:r>
              <a:rPr lang="ru-RU" smtClean="0"/>
              <a:t>Урок технологии </a:t>
            </a:r>
            <a:r>
              <a:rPr lang="ru-RU" dirty="0" smtClean="0"/>
              <a:t>во 2 классе</a:t>
            </a:r>
          </a:p>
          <a:p>
            <a:pPr algn="r"/>
            <a:r>
              <a:rPr lang="ru-RU" dirty="0" smtClean="0"/>
              <a:t>Разработала:</a:t>
            </a:r>
          </a:p>
          <a:p>
            <a:pPr algn="r"/>
            <a:r>
              <a:rPr lang="ru-RU" dirty="0" smtClean="0"/>
              <a:t> учитель начальных классов </a:t>
            </a:r>
          </a:p>
          <a:p>
            <a:pPr algn="r"/>
            <a:r>
              <a:rPr lang="ru-RU" dirty="0" smtClean="0"/>
              <a:t>МОУ «ВГЛ»</a:t>
            </a:r>
          </a:p>
          <a:p>
            <a:pPr algn="r"/>
            <a:r>
              <a:rPr lang="ru-RU" dirty="0" err="1" smtClean="0"/>
              <a:t>Е.М.Сафиуллина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9100"/>
            <a:ext cx="48260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16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5390" y="3886200"/>
            <a:ext cx="2594610" cy="288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48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91" y="974793"/>
            <a:ext cx="5187949" cy="3111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365" y="1016357"/>
            <a:ext cx="5170582" cy="44402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797" y="4307253"/>
            <a:ext cx="4385798" cy="2565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82" b="20421"/>
          <a:stretch/>
        </p:blipFill>
        <p:spPr>
          <a:xfrm>
            <a:off x="562234" y="4100147"/>
            <a:ext cx="4530465" cy="27725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46300" y="292100"/>
            <a:ext cx="566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83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95500" y="584200"/>
            <a:ext cx="703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3"/>
              </a:rPr>
              <a:t>https://www.tinkercad.com/dashboard?type=circuits&amp;collection=designs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62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3-ces-2018-aeolu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725" y="233217"/>
            <a:ext cx="4506191" cy="3004127"/>
          </a:xfrm>
          <a:prstGeom prst="rect">
            <a:avLst/>
          </a:prstGeom>
        </p:spPr>
      </p:pic>
      <p:pic>
        <p:nvPicPr>
          <p:cNvPr id="3" name="Рисунок 2" descr="безопсност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71509" y="0"/>
            <a:ext cx="4620491" cy="3072627"/>
          </a:xfrm>
          <a:prstGeom prst="rect">
            <a:avLst/>
          </a:prstGeom>
        </p:spPr>
      </p:pic>
      <p:pic>
        <p:nvPicPr>
          <p:cNvPr id="4" name="Рисунок 3" descr="5013904-origin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3393310"/>
            <a:ext cx="4918364" cy="3277598"/>
          </a:xfrm>
          <a:prstGeom prst="rect">
            <a:avLst/>
          </a:prstGeom>
        </p:spPr>
      </p:pic>
      <p:pic>
        <p:nvPicPr>
          <p:cNvPr id="5" name="Рисунок 4" descr="промышленный робот.jpg"/>
          <p:cNvPicPr>
            <a:picLocks noChangeAspect="1"/>
          </p:cNvPicPr>
          <p:nvPr/>
        </p:nvPicPr>
        <p:blipFill>
          <a:blip r:embed="rId5" cstate="print"/>
          <a:srcRect r="14086"/>
          <a:stretch>
            <a:fillRect/>
          </a:stretch>
        </p:blipFill>
        <p:spPr>
          <a:xfrm>
            <a:off x="7713518" y="3105726"/>
            <a:ext cx="4478482" cy="3475182"/>
          </a:xfrm>
          <a:prstGeom prst="rect">
            <a:avLst/>
          </a:prstGeom>
        </p:spPr>
      </p:pic>
      <p:pic>
        <p:nvPicPr>
          <p:cNvPr id="6" name="Рисунок 5" descr="робот ученый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82290" y="1989149"/>
            <a:ext cx="5015345" cy="3344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" y="1422400"/>
            <a:ext cx="10058400" cy="5657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78000" y="292100"/>
            <a:ext cx="7315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4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20209_161451.jpg"/>
          <p:cNvPicPr>
            <a:picLocks noChangeAspect="1"/>
          </p:cNvPicPr>
          <p:nvPr/>
        </p:nvPicPr>
        <p:blipFill>
          <a:blip r:embed="rId2" cstate="print"/>
          <a:srcRect t="21414" b="12323"/>
          <a:stretch>
            <a:fillRect/>
          </a:stretch>
        </p:blipFill>
        <p:spPr>
          <a:xfrm>
            <a:off x="2646219" y="1237693"/>
            <a:ext cx="6361400" cy="56203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15265" y="313027"/>
            <a:ext cx="10315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 чего мы будем делать робота?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77800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(программа) работы </a:t>
            </a:r>
          </a:p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изготовлением робота-помощника из бумаги.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7500" y="1701800"/>
            <a:ext cx="1068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Взять заранее вырезанную деталь.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100" y="2349500"/>
            <a:ext cx="1074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Сложить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линии сгиба все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 детали.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2100" y="3060700"/>
            <a:ext cx="1038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Склеить деталь.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500" y="3708400"/>
            <a:ext cx="1068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Сбор робота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деталей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двустороннего скотча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4546600"/>
            <a:ext cx="1127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Украсить робота.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11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15900"/>
            <a:ext cx="1155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безопасности при работе с ножницами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73100" y="1454220"/>
            <a:ext cx="10261600" cy="3375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1575"/>
              </a:lnSpc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Когда режешь, широко раскрывай ножницы и держи их концами от себя.</a:t>
            </a:r>
          </a:p>
          <a:p>
            <a:pPr marL="342900" indent="-342900">
              <a:lnSpc>
                <a:spcPts val="1575"/>
              </a:lnSpc>
              <a:spcAft>
                <a:spcPts val="0"/>
              </a:spcAft>
              <a:buFontTx/>
              <a:buChar char="-"/>
            </a:pP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ts val="1575"/>
              </a:lnSpc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Следи, чтобы не поранить пальцы левой руки.</a:t>
            </a:r>
          </a:p>
          <a:p>
            <a:pPr marL="342900" indent="-342900">
              <a:lnSpc>
                <a:spcPts val="1575"/>
              </a:lnSpc>
              <a:spcAft>
                <a:spcPts val="0"/>
              </a:spcAft>
              <a:buFontTx/>
              <a:buChar char="-"/>
            </a:pP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ts val="1575"/>
              </a:lnSpc>
              <a:spcAft>
                <a:spcPts val="0"/>
              </a:spcAft>
              <a:buFontTx/>
              <a:buChar char="-"/>
            </a:pP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ts val="1575"/>
              </a:lnSpc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 вырезании детали поворачивай бумагу.</a:t>
            </a:r>
          </a:p>
          <a:p>
            <a:pPr marL="342900" indent="-342900">
              <a:lnSpc>
                <a:spcPts val="1575"/>
              </a:lnSpc>
              <a:spcAft>
                <a:spcPts val="0"/>
              </a:spcAft>
              <a:buFontTx/>
              <a:buChar char="-"/>
            </a:pP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ts val="1575"/>
              </a:lnSpc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Передавай ножницы только в закрытом виде, кольцами вперед.</a:t>
            </a:r>
          </a:p>
          <a:p>
            <a:pPr marL="342900" indent="-342900">
              <a:lnSpc>
                <a:spcPts val="1575"/>
              </a:lnSpc>
              <a:spcAft>
                <a:spcPts val="0"/>
              </a:spcAft>
              <a:buFontTx/>
              <a:buChar char="-"/>
            </a:pP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ts val="1575"/>
              </a:lnSpc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 работе не держи ножницы концами вверх.</a:t>
            </a:r>
          </a:p>
          <a:p>
            <a:pPr marL="342900" indent="-342900">
              <a:lnSpc>
                <a:spcPts val="1575"/>
              </a:lnSpc>
              <a:spcAft>
                <a:spcPts val="0"/>
              </a:spcAft>
              <a:buFontTx/>
              <a:buChar char="-"/>
            </a:pP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ts val="1575"/>
              </a:lnSpc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 оставляй их в раскрытом виде.</a:t>
            </a:r>
          </a:p>
          <a:p>
            <a:pPr marL="342900" indent="-342900">
              <a:lnSpc>
                <a:spcPts val="1575"/>
              </a:lnSpc>
              <a:spcAft>
                <a:spcPts val="0"/>
              </a:spcAft>
              <a:buFontTx/>
              <a:buChar char="-"/>
            </a:pP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lnSpc>
                <a:spcPts val="1575"/>
              </a:lnSpc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 работай ножницами с ослабленным креплением.</a:t>
            </a:r>
          </a:p>
          <a:p>
            <a:pPr marL="342900" indent="-342900">
              <a:lnSpc>
                <a:spcPts val="1575"/>
              </a:lnSpc>
              <a:spcAft>
                <a:spcPts val="0"/>
              </a:spcAft>
              <a:buFontTx/>
              <a:buChar char="-"/>
            </a:pP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575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Работай ножницами только на своем рабочем месте.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625" y="3524250"/>
            <a:ext cx="33337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20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o_html_m1342d2a5.jpg"/>
          <p:cNvPicPr>
            <a:picLocks noChangeAspect="1"/>
          </p:cNvPicPr>
          <p:nvPr/>
        </p:nvPicPr>
        <p:blipFill>
          <a:blip r:embed="rId2" cstate="print"/>
          <a:srcRect b="17068"/>
          <a:stretch>
            <a:fillRect/>
          </a:stretch>
        </p:blipFill>
        <p:spPr>
          <a:xfrm>
            <a:off x="817417" y="0"/>
            <a:ext cx="10945092" cy="6807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7767" y="203200"/>
            <a:ext cx="115472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роботов-помощников по группам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03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500" y="2432983"/>
            <a:ext cx="7137400" cy="378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75"/>
              </a:lnSpc>
              <a:spcAft>
                <a:spcPts val="0"/>
              </a:spcAft>
            </a:pPr>
            <a:r>
              <a:rPr lang="ru-RU" sz="44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Кто на земле самый сильный</a:t>
            </a:r>
            <a:endParaRPr lang="ru-RU" sz="44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0" t="4814" r="23148" b="9629"/>
          <a:stretch/>
        </p:blipFill>
        <p:spPr>
          <a:xfrm>
            <a:off x="7327900" y="368300"/>
            <a:ext cx="3924300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58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9927" y="318655"/>
            <a:ext cx="10875817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</a:p>
          <a:p>
            <a:pPr algn="ctr"/>
            <a:endParaRPr lang="ru-RU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Выберите и продолжите любое предложение:</a:t>
            </a:r>
          </a:p>
          <a:p>
            <a:pPr algn="just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На сегодняшнем уроке я узнал…</a:t>
            </a:r>
          </a:p>
          <a:p>
            <a:pPr algn="just">
              <a:buFont typeface="Arial" pitchFamily="34" charset="0"/>
              <a:buChar char="•"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 этом уроке я похвалил бы себя за…</a:t>
            </a:r>
          </a:p>
          <a:p>
            <a:pPr algn="just">
              <a:buFont typeface="Arial" pitchFamily="34" charset="0"/>
              <a:buChar char="•"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После урока мне захотелось…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975" y="0"/>
            <a:ext cx="771525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2600" y="2413000"/>
            <a:ext cx="57785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</a:t>
            </a:r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92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241300"/>
            <a:ext cx="5499100" cy="54991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61000" y="368300"/>
            <a:ext cx="61722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Изобрета́тель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творческий человек,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создаёт новые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изобретения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главным образом, технические устройства или методы. Хотя некоторые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изобретатели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могут быть также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учёными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большинство из них — инженеры, создающие технические новшества на базе открытий других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учёных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Часто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изобретатели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улучшают существующие устройства или комбинируют их для создания новых полезных устройств.</a:t>
            </a:r>
          </a:p>
        </p:txBody>
      </p:sp>
    </p:spTree>
    <p:extLst>
      <p:ext uri="{BB962C8B-B14F-4D97-AF65-F5344CB8AC3E}">
        <p14:creationId xmlns:p14="http://schemas.microsoft.com/office/powerpoint/2010/main" val="195199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647700"/>
            <a:ext cx="83947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Отгадайте загадку:</a:t>
            </a:r>
          </a:p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руля и нету шин,</a:t>
            </a:r>
          </a:p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я – родственник машин.</a:t>
            </a:r>
          </a:p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Хоть с квадратной головой,</a:t>
            </a:r>
          </a:p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почти как вы, живой:</a:t>
            </a:r>
          </a:p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стою и я хожу,</a:t>
            </a:r>
          </a:p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захочет, с тем дружу.</a:t>
            </a:r>
          </a:p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Пусть немного твердолобый,</a:t>
            </a:r>
          </a:p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я 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очень, очень 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добрый … </a:t>
            </a:r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это? 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84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252412"/>
            <a:ext cx="9525000" cy="63531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99200" y="596900"/>
            <a:ext cx="360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86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42993"/>
            <a:ext cx="5384800" cy="35898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900" y="42993"/>
            <a:ext cx="5378268" cy="33788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514633"/>
            <a:ext cx="5384800" cy="33433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900" y="3375116"/>
            <a:ext cx="5378268" cy="344747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70400" y="2590286"/>
            <a:ext cx="3937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ВДНХ</a:t>
            </a:r>
            <a:endParaRPr lang="ru-RU" sz="9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78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51" y="469900"/>
            <a:ext cx="11083636" cy="5791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58900" y="6261100"/>
            <a:ext cx="840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космических исследований.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52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0" cy="44100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818" y="2500312"/>
            <a:ext cx="6423182" cy="43576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797800" y="304800"/>
            <a:ext cx="3340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Роботы-полицейские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64327" y="5140036"/>
            <a:ext cx="3269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Медицинские роботы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11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01900" y="469900"/>
            <a:ext cx="643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Роботы- наши помощники и друзья!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30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265</Words>
  <Application>Microsoft Office PowerPoint</Application>
  <PresentationFormat>Широкоэкранный</PresentationFormat>
  <Paragraphs>63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Тема Office</vt:lpstr>
      <vt:lpstr>Изготовление робота-помощника из бумаги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Изготовление робота-помощника из бумаги</dc:title>
  <dc:creator>Сергей</dc:creator>
  <cp:lastModifiedBy>Сергей</cp:lastModifiedBy>
  <cp:revision>25</cp:revision>
  <dcterms:created xsi:type="dcterms:W3CDTF">2022-01-30T08:36:24Z</dcterms:created>
  <dcterms:modified xsi:type="dcterms:W3CDTF">2022-02-10T16:41:43Z</dcterms:modified>
</cp:coreProperties>
</file>