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7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332657"/>
            <a:ext cx="6768752" cy="2808311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Экономика родного края </a:t>
            </a:r>
            <a:br>
              <a:rPr lang="ru-RU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елябинской области</a:t>
            </a:r>
            <a:endParaRPr lang="ru-RU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0214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  <a:endParaRPr lang="ru-RU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384" y="1705010"/>
            <a:ext cx="6267231" cy="4316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32477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388" y="1568055"/>
            <a:ext cx="7488831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7493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28800"/>
            <a:ext cx="7992888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99038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28800"/>
            <a:ext cx="7920880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86388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00808"/>
            <a:ext cx="7920879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16466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8136903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84116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00808"/>
            <a:ext cx="8064895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81469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00808"/>
            <a:ext cx="7776864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67661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8"/>
            <a:ext cx="8136904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332625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6</Words>
  <Application>Microsoft Office PowerPoint</Application>
  <PresentationFormat>Экран (4:3)</PresentationFormat>
  <Paragraphs>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Экономика родного края  Челябинской области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Экономика родного края  Челябинской области</dc:title>
  <dc:creator>user</dc:creator>
  <cp:lastModifiedBy>user</cp:lastModifiedBy>
  <cp:revision>4</cp:revision>
  <dcterms:created xsi:type="dcterms:W3CDTF">2022-04-11T14:41:09Z</dcterms:created>
  <dcterms:modified xsi:type="dcterms:W3CDTF">2022-10-04T16:45:40Z</dcterms:modified>
</cp:coreProperties>
</file>