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0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EE88B0-854D-4C7F-ADA4-6FDCD4521BCA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4BA389-62FD-45F2-94FA-CF15562DBCE8}">
      <dgm:prSet phldrT="[Текст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dirty="0" smtClean="0"/>
            <a:t>Совещание министров</a:t>
          </a:r>
          <a:endParaRPr lang="ru-RU" sz="1800" dirty="0"/>
        </a:p>
      </dgm:t>
    </dgm:pt>
    <dgm:pt modelId="{E32CF197-0666-4D43-8C3F-60CA2CB4301F}" type="parTrans" cxnId="{7FE19E55-DD7C-41D7-BACA-FFDD898550FA}">
      <dgm:prSet/>
      <dgm:spPr/>
      <dgm:t>
        <a:bodyPr/>
        <a:lstStyle/>
        <a:p>
          <a:endParaRPr lang="ru-RU" sz="2400"/>
        </a:p>
      </dgm:t>
    </dgm:pt>
    <dgm:pt modelId="{A50AB197-519E-4C69-9638-68DFD49D3A90}" type="sibTrans" cxnId="{7FE19E55-DD7C-41D7-BACA-FFDD898550FA}">
      <dgm:prSet/>
      <dgm:spPr/>
      <dgm:t>
        <a:bodyPr/>
        <a:lstStyle/>
        <a:p>
          <a:endParaRPr lang="ru-RU" sz="2400"/>
        </a:p>
      </dgm:t>
    </dgm:pt>
    <dgm:pt modelId="{178D989C-823B-47A9-8385-E689C4C0DC9B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100" dirty="0" smtClean="0"/>
            <a:t>1 октября Международный день музыки- В гостях у композиторов классической музыки.</a:t>
          </a:r>
          <a:endParaRPr lang="ru-RU" sz="1100" dirty="0"/>
        </a:p>
      </dgm:t>
    </dgm:pt>
    <dgm:pt modelId="{9F598C29-2A14-4FCE-927B-356996A3F746}" type="parTrans" cxnId="{DE8A9D55-7E46-45AD-85C7-2D899445BBFD}">
      <dgm:prSet/>
      <dgm:spPr/>
      <dgm:t>
        <a:bodyPr/>
        <a:lstStyle/>
        <a:p>
          <a:endParaRPr lang="ru-RU" sz="2400"/>
        </a:p>
      </dgm:t>
    </dgm:pt>
    <dgm:pt modelId="{DF56A880-86E9-485D-9270-E7619D274FF4}" type="sibTrans" cxnId="{DE8A9D55-7E46-45AD-85C7-2D899445BBFD}">
      <dgm:prSet/>
      <dgm:spPr/>
      <dgm:t>
        <a:bodyPr/>
        <a:lstStyle/>
        <a:p>
          <a:endParaRPr lang="ru-RU" sz="2400"/>
        </a:p>
      </dgm:t>
    </dgm:pt>
    <dgm:pt modelId="{4E0A3552-E522-4D4D-B8CF-3F91C39972E6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21 ноября Всемирный день телевидения – Что расскажут нам министры?</a:t>
          </a:r>
          <a:endParaRPr lang="ru-RU" sz="1400" dirty="0"/>
        </a:p>
      </dgm:t>
    </dgm:pt>
    <dgm:pt modelId="{D54C5C77-1E45-478F-82B8-E5BC34F13516}" type="parTrans" cxnId="{525BFA3A-9581-4060-9951-367F144960D8}">
      <dgm:prSet/>
      <dgm:spPr/>
      <dgm:t>
        <a:bodyPr/>
        <a:lstStyle/>
        <a:p>
          <a:endParaRPr lang="ru-RU" sz="2400"/>
        </a:p>
      </dgm:t>
    </dgm:pt>
    <dgm:pt modelId="{652118A3-0AC5-4121-A24D-A575C98A01BB}" type="sibTrans" cxnId="{525BFA3A-9581-4060-9951-367F144960D8}">
      <dgm:prSet/>
      <dgm:spPr/>
      <dgm:t>
        <a:bodyPr/>
        <a:lstStyle/>
        <a:p>
          <a:endParaRPr lang="ru-RU" sz="2400"/>
        </a:p>
      </dgm:t>
    </dgm:pt>
    <dgm:pt modelId="{D330A739-B39B-45E2-BC43-88EC0FC350B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Новогоднее заседание министерств.</a:t>
          </a:r>
          <a:endParaRPr lang="ru-RU" sz="1400" dirty="0"/>
        </a:p>
      </dgm:t>
    </dgm:pt>
    <dgm:pt modelId="{697F5556-2FCA-4227-BEB5-650D71943816}" type="parTrans" cxnId="{4142A7C0-B4B8-48EB-96B3-E0C412236504}">
      <dgm:prSet/>
      <dgm:spPr/>
      <dgm:t>
        <a:bodyPr/>
        <a:lstStyle/>
        <a:p>
          <a:endParaRPr lang="ru-RU" sz="2400"/>
        </a:p>
      </dgm:t>
    </dgm:pt>
    <dgm:pt modelId="{4E5477C0-B6BF-4E61-8F6D-E850D99C4B84}" type="sibTrans" cxnId="{4142A7C0-B4B8-48EB-96B3-E0C412236504}">
      <dgm:prSet/>
      <dgm:spPr/>
      <dgm:t>
        <a:bodyPr/>
        <a:lstStyle/>
        <a:p>
          <a:endParaRPr lang="ru-RU" sz="2400"/>
        </a:p>
      </dgm:t>
    </dgm:pt>
    <dgm:pt modelId="{47E9D969-6A99-4E13-B3E6-7052F1AECB2F}">
      <dgm:prSet/>
      <dgm:spPr/>
      <dgm:t>
        <a:bodyPr/>
        <a:lstStyle/>
        <a:p>
          <a:endParaRPr lang="ru-RU" sz="2400" dirty="0"/>
        </a:p>
      </dgm:t>
    </dgm:pt>
    <dgm:pt modelId="{DBC9CEF4-73A0-4B31-AB92-7D5CF6592442}" type="parTrans" cxnId="{F62647A5-235C-43AE-A381-719A5A20786A}">
      <dgm:prSet/>
      <dgm:spPr/>
      <dgm:t>
        <a:bodyPr/>
        <a:lstStyle/>
        <a:p>
          <a:endParaRPr lang="ru-RU" sz="2400"/>
        </a:p>
      </dgm:t>
    </dgm:pt>
    <dgm:pt modelId="{293AC830-DCB8-44BC-8E11-FA6DC9C1D900}" type="sibTrans" cxnId="{F62647A5-235C-43AE-A381-719A5A20786A}">
      <dgm:prSet/>
      <dgm:spPr/>
      <dgm:t>
        <a:bodyPr/>
        <a:lstStyle/>
        <a:p>
          <a:endParaRPr lang="ru-RU" sz="2400"/>
        </a:p>
      </dgm:t>
    </dgm:pt>
    <dgm:pt modelId="{8C6CA0E9-970F-4141-8E42-3CDE84590D3C}">
      <dgm:prSet/>
      <dgm:spPr/>
      <dgm:t>
        <a:bodyPr/>
        <a:lstStyle/>
        <a:p>
          <a:endParaRPr lang="ru-RU" sz="2400"/>
        </a:p>
      </dgm:t>
    </dgm:pt>
    <dgm:pt modelId="{E0D9DAB9-1755-4EB5-A8C9-203B1D8A1D58}" type="parTrans" cxnId="{83DB8A20-7411-4B93-B50B-7391925915BA}">
      <dgm:prSet/>
      <dgm:spPr/>
      <dgm:t>
        <a:bodyPr/>
        <a:lstStyle/>
        <a:p>
          <a:endParaRPr lang="ru-RU" sz="2400"/>
        </a:p>
      </dgm:t>
    </dgm:pt>
    <dgm:pt modelId="{22B52946-F12D-4B14-93A8-0B67E48FE563}" type="sibTrans" cxnId="{83DB8A20-7411-4B93-B50B-7391925915BA}">
      <dgm:prSet/>
      <dgm:spPr/>
      <dgm:t>
        <a:bodyPr/>
        <a:lstStyle/>
        <a:p>
          <a:endParaRPr lang="ru-RU" sz="2400"/>
        </a:p>
      </dgm:t>
    </dgm:pt>
    <dgm:pt modelId="{24AE1ACA-4DA7-463D-ADC2-A85C2C49483D}">
      <dgm:prSet/>
      <dgm:spPr/>
      <dgm:t>
        <a:bodyPr/>
        <a:lstStyle/>
        <a:p>
          <a:endParaRPr lang="ru-RU" sz="2400"/>
        </a:p>
      </dgm:t>
    </dgm:pt>
    <dgm:pt modelId="{C81F2463-5046-483C-BB6B-C72D2B13E432}" type="parTrans" cxnId="{06F62B3A-2C45-4E1A-A409-87CDD463D5D0}">
      <dgm:prSet/>
      <dgm:spPr/>
      <dgm:t>
        <a:bodyPr/>
        <a:lstStyle/>
        <a:p>
          <a:endParaRPr lang="ru-RU" sz="2400"/>
        </a:p>
      </dgm:t>
    </dgm:pt>
    <dgm:pt modelId="{D9EF7ECA-39D0-44F1-AB5A-5391A497A003}" type="sibTrans" cxnId="{06F62B3A-2C45-4E1A-A409-87CDD463D5D0}">
      <dgm:prSet/>
      <dgm:spPr/>
      <dgm:t>
        <a:bodyPr/>
        <a:lstStyle/>
        <a:p>
          <a:endParaRPr lang="ru-RU" sz="2400"/>
        </a:p>
      </dgm:t>
    </dgm:pt>
    <dgm:pt modelId="{5597A5A9-949C-4140-A2F3-03183DA1C4C4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23 февраля День защитника Отечества- Парад министров.</a:t>
          </a:r>
          <a:endParaRPr lang="ru-RU" sz="1400" dirty="0">
            <a:solidFill>
              <a:schemeClr val="tx1"/>
            </a:solidFill>
          </a:endParaRPr>
        </a:p>
      </dgm:t>
    </dgm:pt>
    <dgm:pt modelId="{D9F8B837-CE5F-4084-9B17-FBB9325B6984}" type="parTrans" cxnId="{F2FBA026-F173-40A0-B897-CE8C6207C8B1}">
      <dgm:prSet/>
      <dgm:spPr/>
      <dgm:t>
        <a:bodyPr/>
        <a:lstStyle/>
        <a:p>
          <a:endParaRPr lang="ru-RU" sz="2400"/>
        </a:p>
      </dgm:t>
    </dgm:pt>
    <dgm:pt modelId="{D02FAA56-15AF-41CC-9BB3-391DC62F4E6F}" type="sibTrans" cxnId="{F2FBA026-F173-40A0-B897-CE8C6207C8B1}">
      <dgm:prSet/>
      <dgm:spPr/>
      <dgm:t>
        <a:bodyPr/>
        <a:lstStyle/>
        <a:p>
          <a:endParaRPr lang="ru-RU" sz="2400"/>
        </a:p>
      </dgm:t>
    </dgm:pt>
    <dgm:pt modelId="{FDEF3519-F306-469F-B417-5E74AAF40B99}">
      <dgm:prSet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/>
            <a:t>8 марта – Красивые, умные, милые министры.</a:t>
          </a:r>
          <a:endParaRPr lang="ru-RU" sz="1400" dirty="0"/>
        </a:p>
      </dgm:t>
    </dgm:pt>
    <dgm:pt modelId="{55C182E1-C760-4109-BA29-77B6DA0385B3}" type="parTrans" cxnId="{79E4AD69-C4C2-499E-8185-D93D851D5637}">
      <dgm:prSet/>
      <dgm:spPr/>
      <dgm:t>
        <a:bodyPr/>
        <a:lstStyle/>
        <a:p>
          <a:endParaRPr lang="ru-RU" sz="2400"/>
        </a:p>
      </dgm:t>
    </dgm:pt>
    <dgm:pt modelId="{26A45279-A2D6-4AA6-80FC-A64E3C152442}" type="sibTrans" cxnId="{79E4AD69-C4C2-499E-8185-D93D851D5637}">
      <dgm:prSet/>
      <dgm:spPr/>
      <dgm:t>
        <a:bodyPr/>
        <a:lstStyle/>
        <a:p>
          <a:endParaRPr lang="ru-RU" sz="2400"/>
        </a:p>
      </dgm:t>
    </dgm:pt>
    <dgm:pt modelId="{A8794E4A-2522-425C-BF8B-A2EDADB09E90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/>
            <a:t>27 марта Международный день театра - Представления министерств</a:t>
          </a:r>
          <a:r>
            <a:rPr lang="ru-RU" sz="900" dirty="0" smtClean="0"/>
            <a:t>.</a:t>
          </a:r>
          <a:endParaRPr lang="ru-RU" sz="900" dirty="0"/>
        </a:p>
      </dgm:t>
    </dgm:pt>
    <dgm:pt modelId="{0ACA72BF-E4B2-4D39-9720-80D760C80FA9}" type="parTrans" cxnId="{ADF03B15-8A3C-40FC-95C9-74E4AFE6572C}">
      <dgm:prSet/>
      <dgm:spPr/>
      <dgm:t>
        <a:bodyPr/>
        <a:lstStyle/>
        <a:p>
          <a:endParaRPr lang="ru-RU" sz="2400"/>
        </a:p>
      </dgm:t>
    </dgm:pt>
    <dgm:pt modelId="{6FC3FF22-AC73-448E-B9B4-7FAF3C63325F}" type="sibTrans" cxnId="{ADF03B15-8A3C-40FC-95C9-74E4AFE6572C}">
      <dgm:prSet/>
      <dgm:spPr/>
      <dgm:t>
        <a:bodyPr/>
        <a:lstStyle/>
        <a:p>
          <a:endParaRPr lang="ru-RU" sz="2400"/>
        </a:p>
      </dgm:t>
    </dgm:pt>
    <dgm:pt modelId="{5590F86E-6830-4AB1-B802-FB871D231A68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/>
            <a:t>1 апреля День смеха - Несерьезный министр.</a:t>
          </a:r>
          <a:endParaRPr lang="ru-RU" sz="1400" dirty="0"/>
        </a:p>
      </dgm:t>
    </dgm:pt>
    <dgm:pt modelId="{44B7CFFC-0A34-4D97-9341-6FBA4A4333BD}" type="parTrans" cxnId="{29AB870D-68B6-4FFF-8B2D-1BBF035AEC17}">
      <dgm:prSet/>
      <dgm:spPr/>
      <dgm:t>
        <a:bodyPr/>
        <a:lstStyle/>
        <a:p>
          <a:endParaRPr lang="ru-RU" sz="2400"/>
        </a:p>
      </dgm:t>
    </dgm:pt>
    <dgm:pt modelId="{B2F765E9-3A91-45AD-97F5-AA514E178205}" type="sibTrans" cxnId="{29AB870D-68B6-4FFF-8B2D-1BBF035AEC17}">
      <dgm:prSet/>
      <dgm:spPr/>
      <dgm:t>
        <a:bodyPr/>
        <a:lstStyle/>
        <a:p>
          <a:endParaRPr lang="ru-RU" sz="2400"/>
        </a:p>
      </dgm:t>
    </dgm:pt>
    <dgm:pt modelId="{E492DEBD-86CF-4C0B-ABEC-6902DDA5DE48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/>
            <a:t>7 апреля Всемирный день здоровья – Здоровый, задорный министр.</a:t>
          </a:r>
          <a:endParaRPr lang="ru-RU" sz="1600" dirty="0"/>
        </a:p>
      </dgm:t>
    </dgm:pt>
    <dgm:pt modelId="{577124F9-7E80-4228-987C-F436B22E7302}" type="parTrans" cxnId="{FB04604A-3341-47C8-AAF7-27FEEF80B95C}">
      <dgm:prSet/>
      <dgm:spPr/>
      <dgm:t>
        <a:bodyPr/>
        <a:lstStyle/>
        <a:p>
          <a:endParaRPr lang="ru-RU" sz="2400"/>
        </a:p>
      </dgm:t>
    </dgm:pt>
    <dgm:pt modelId="{71BCDD3A-4478-4DED-81D7-EC76EFCF0A2B}" type="sibTrans" cxnId="{FB04604A-3341-47C8-AAF7-27FEEF80B95C}">
      <dgm:prSet/>
      <dgm:spPr/>
      <dgm:t>
        <a:bodyPr/>
        <a:lstStyle/>
        <a:p>
          <a:endParaRPr lang="ru-RU" sz="2400"/>
        </a:p>
      </dgm:t>
    </dgm:pt>
    <dgm:pt modelId="{E4FC5526-9A9A-4473-AA07-08113557EA0F}">
      <dgm:prSet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/>
            <a:t>5 мая День водолаза – Погружение в океан министерств</a:t>
          </a:r>
          <a:r>
            <a:rPr lang="ru-RU" sz="800" dirty="0" smtClean="0"/>
            <a:t>.</a:t>
          </a:r>
          <a:endParaRPr lang="ru-RU" sz="800" dirty="0"/>
        </a:p>
      </dgm:t>
    </dgm:pt>
    <dgm:pt modelId="{4B2811F5-5AD9-4A55-B1BF-9B0E751176D8}" type="parTrans" cxnId="{8B5E833F-C4F9-4291-9C2F-040BA10E6C7A}">
      <dgm:prSet/>
      <dgm:spPr/>
      <dgm:t>
        <a:bodyPr/>
        <a:lstStyle/>
        <a:p>
          <a:endParaRPr lang="ru-RU" sz="2400"/>
        </a:p>
      </dgm:t>
    </dgm:pt>
    <dgm:pt modelId="{33F33EB9-FCBF-468D-9E0B-06BEB305D7EB}" type="sibTrans" cxnId="{8B5E833F-C4F9-4291-9C2F-040BA10E6C7A}">
      <dgm:prSet/>
      <dgm:spPr/>
      <dgm:t>
        <a:bodyPr/>
        <a:lstStyle/>
        <a:p>
          <a:endParaRPr lang="ru-RU" sz="2400"/>
        </a:p>
      </dgm:t>
    </dgm:pt>
    <dgm:pt modelId="{C9C14EC4-854B-4099-938E-95FEC7C78328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/>
            <a:t>1 сентября День знаний - день выборов</a:t>
          </a:r>
          <a:r>
            <a:rPr lang="ru-RU" sz="900" dirty="0" smtClean="0"/>
            <a:t>.</a:t>
          </a:r>
          <a:endParaRPr lang="ru-RU" sz="900" dirty="0"/>
        </a:p>
      </dgm:t>
    </dgm:pt>
    <dgm:pt modelId="{87C021AB-F70D-4881-BD1F-5EC635C3CC76}" type="parTrans" cxnId="{B6D8ED7F-6AFE-4D47-8E8C-8D361B08F6C8}">
      <dgm:prSet/>
      <dgm:spPr/>
      <dgm:t>
        <a:bodyPr/>
        <a:lstStyle/>
        <a:p>
          <a:endParaRPr lang="ru-RU" sz="2400"/>
        </a:p>
      </dgm:t>
    </dgm:pt>
    <dgm:pt modelId="{1D743B6D-5611-470E-86ED-9F867D0E6D32}" type="sibTrans" cxnId="{B6D8ED7F-6AFE-4D47-8E8C-8D361B08F6C8}">
      <dgm:prSet/>
      <dgm:spPr/>
      <dgm:t>
        <a:bodyPr/>
        <a:lstStyle/>
        <a:p>
          <a:endParaRPr lang="ru-RU" sz="2400"/>
        </a:p>
      </dgm:t>
    </dgm:pt>
    <dgm:pt modelId="{CD14CEF8-AABA-4EBE-9B47-C3B3A28B0EAE}" type="pres">
      <dgm:prSet presAssocID="{7FEE88B0-854D-4C7F-ADA4-6FDCD4521BC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9F427E-AAE7-40B1-B19F-6AD250445750}" type="pres">
      <dgm:prSet presAssocID="{F44BA389-62FD-45F2-94FA-CF15562DBCE8}" presName="centerShape" presStyleLbl="node0" presStyleIdx="0" presStyleCnt="1" custScaleX="157342" custScaleY="120412"/>
      <dgm:spPr/>
      <dgm:t>
        <a:bodyPr/>
        <a:lstStyle/>
        <a:p>
          <a:endParaRPr lang="ru-RU"/>
        </a:p>
      </dgm:t>
    </dgm:pt>
    <dgm:pt modelId="{F88180B3-A6B4-4301-8694-F5F22F8DF22C}" type="pres">
      <dgm:prSet presAssocID="{C9C14EC4-854B-4099-938E-95FEC7C78328}" presName="node" presStyleLbl="node1" presStyleIdx="0" presStyleCnt="10" custScaleX="157443" custScaleY="1389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52F7F8-B5F7-443A-8565-7119E74D64E8}" type="pres">
      <dgm:prSet presAssocID="{C9C14EC4-854B-4099-938E-95FEC7C78328}" presName="dummy" presStyleCnt="0"/>
      <dgm:spPr/>
    </dgm:pt>
    <dgm:pt modelId="{F5F4F63A-C6CB-4299-AB6B-92D110F50AA0}" type="pres">
      <dgm:prSet presAssocID="{1D743B6D-5611-470E-86ED-9F867D0E6D32}" presName="sibTrans" presStyleLbl="sibTrans2D1" presStyleIdx="0" presStyleCnt="10"/>
      <dgm:spPr/>
      <dgm:t>
        <a:bodyPr/>
        <a:lstStyle/>
        <a:p>
          <a:endParaRPr lang="ru-RU"/>
        </a:p>
      </dgm:t>
    </dgm:pt>
    <dgm:pt modelId="{7EBC4763-0BE1-4E11-ACF8-FEE771F732C2}" type="pres">
      <dgm:prSet presAssocID="{178D989C-823B-47A9-8385-E689C4C0DC9B}" presName="node" presStyleLbl="node1" presStyleIdx="1" presStyleCnt="10" custScaleX="141376" custScaleY="143166" custRadScaleRad="102270" custRadScaleInc="349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DE138D-833B-45CF-99A7-5A9526F26D72}" type="pres">
      <dgm:prSet presAssocID="{178D989C-823B-47A9-8385-E689C4C0DC9B}" presName="dummy" presStyleCnt="0"/>
      <dgm:spPr/>
    </dgm:pt>
    <dgm:pt modelId="{40909CC8-6FD2-4E0B-9803-4913DFF7A81C}" type="pres">
      <dgm:prSet presAssocID="{DF56A880-86E9-485D-9270-E7619D274FF4}" presName="sibTrans" presStyleLbl="sibTrans2D1" presStyleIdx="1" presStyleCnt="10"/>
      <dgm:spPr/>
      <dgm:t>
        <a:bodyPr/>
        <a:lstStyle/>
        <a:p>
          <a:endParaRPr lang="ru-RU"/>
        </a:p>
      </dgm:t>
    </dgm:pt>
    <dgm:pt modelId="{04EA1318-DC9C-4E03-8F13-314CB0B229E2}" type="pres">
      <dgm:prSet presAssocID="{4E0A3552-E522-4D4D-B8CF-3F91C39972E6}" presName="node" presStyleLbl="node1" presStyleIdx="2" presStyleCnt="10" custScaleX="157948" custScaleY="1691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5E3D27-576F-405D-B408-9A58042C57A9}" type="pres">
      <dgm:prSet presAssocID="{4E0A3552-E522-4D4D-B8CF-3F91C39972E6}" presName="dummy" presStyleCnt="0"/>
      <dgm:spPr/>
    </dgm:pt>
    <dgm:pt modelId="{4AA40CE6-DD25-4326-809E-436D398CDFBD}" type="pres">
      <dgm:prSet presAssocID="{652118A3-0AC5-4121-A24D-A575C98A01BB}" presName="sibTrans" presStyleLbl="sibTrans2D1" presStyleIdx="2" presStyleCnt="10"/>
      <dgm:spPr/>
      <dgm:t>
        <a:bodyPr/>
        <a:lstStyle/>
        <a:p>
          <a:endParaRPr lang="ru-RU"/>
        </a:p>
      </dgm:t>
    </dgm:pt>
    <dgm:pt modelId="{CD60F4BA-35BC-413C-9EC1-DFF40F7719E6}" type="pres">
      <dgm:prSet presAssocID="{D330A739-B39B-45E2-BC43-88EC0FC350B3}" presName="node" presStyleLbl="node1" presStyleIdx="3" presStyleCnt="10" custScaleX="146137" custScaleY="1399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F0CAA0-D94B-49FB-A25D-CBBFF5DCC932}" type="pres">
      <dgm:prSet presAssocID="{D330A739-B39B-45E2-BC43-88EC0FC350B3}" presName="dummy" presStyleCnt="0"/>
      <dgm:spPr/>
    </dgm:pt>
    <dgm:pt modelId="{652E7815-7EA4-4D4F-A80E-F3D832DE7FAD}" type="pres">
      <dgm:prSet presAssocID="{4E5477C0-B6BF-4E61-8F6D-E850D99C4B84}" presName="sibTrans" presStyleLbl="sibTrans2D1" presStyleIdx="3" presStyleCnt="10"/>
      <dgm:spPr/>
      <dgm:t>
        <a:bodyPr/>
        <a:lstStyle/>
        <a:p>
          <a:endParaRPr lang="ru-RU"/>
        </a:p>
      </dgm:t>
    </dgm:pt>
    <dgm:pt modelId="{596F178D-5AF8-479F-8D26-E2E2BBB0D5FF}" type="pres">
      <dgm:prSet presAssocID="{5597A5A9-949C-4140-A2F3-03183DA1C4C4}" presName="node" presStyleLbl="node1" presStyleIdx="4" presStyleCnt="10" custScaleX="141062" custScaleY="1377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4F768C-D1CB-4518-8DDA-C07EE4A93984}" type="pres">
      <dgm:prSet presAssocID="{5597A5A9-949C-4140-A2F3-03183DA1C4C4}" presName="dummy" presStyleCnt="0"/>
      <dgm:spPr/>
    </dgm:pt>
    <dgm:pt modelId="{C090B9CF-B2B6-41F3-9EC9-1872DEA4F47D}" type="pres">
      <dgm:prSet presAssocID="{D02FAA56-15AF-41CC-9BB3-391DC62F4E6F}" presName="sibTrans" presStyleLbl="sibTrans2D1" presStyleIdx="4" presStyleCnt="10"/>
      <dgm:spPr/>
      <dgm:t>
        <a:bodyPr/>
        <a:lstStyle/>
        <a:p>
          <a:endParaRPr lang="ru-RU"/>
        </a:p>
      </dgm:t>
    </dgm:pt>
    <dgm:pt modelId="{C989CFA2-36D6-4893-9649-EBA9BEBD2BF7}" type="pres">
      <dgm:prSet presAssocID="{FDEF3519-F306-469F-B417-5E74AAF40B99}" presName="node" presStyleLbl="node1" presStyleIdx="5" presStyleCnt="10" custScaleX="157443" custScaleY="1358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347399-E071-4300-B8CE-22861818C60E}" type="pres">
      <dgm:prSet presAssocID="{FDEF3519-F306-469F-B417-5E74AAF40B99}" presName="dummy" presStyleCnt="0"/>
      <dgm:spPr/>
    </dgm:pt>
    <dgm:pt modelId="{966BB4F4-AC98-4148-B02A-58DCEE077BC0}" type="pres">
      <dgm:prSet presAssocID="{26A45279-A2D6-4AA6-80FC-A64E3C152442}" presName="sibTrans" presStyleLbl="sibTrans2D1" presStyleIdx="5" presStyleCnt="10"/>
      <dgm:spPr/>
      <dgm:t>
        <a:bodyPr/>
        <a:lstStyle/>
        <a:p>
          <a:endParaRPr lang="ru-RU"/>
        </a:p>
      </dgm:t>
    </dgm:pt>
    <dgm:pt modelId="{96F21BC0-E881-4912-9B48-804DD247848D}" type="pres">
      <dgm:prSet presAssocID="{A8794E4A-2522-425C-BF8B-A2EDADB09E90}" presName="node" presStyleLbl="node1" presStyleIdx="6" presStyleCnt="10" custScaleX="145201" custScaleY="1340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ABFEF1-4A13-4BBB-8F2F-E9128BB5FCAB}" type="pres">
      <dgm:prSet presAssocID="{A8794E4A-2522-425C-BF8B-A2EDADB09E90}" presName="dummy" presStyleCnt="0"/>
      <dgm:spPr/>
    </dgm:pt>
    <dgm:pt modelId="{C00FB64E-F347-4F45-9FD3-8B6796FF35B7}" type="pres">
      <dgm:prSet presAssocID="{6FC3FF22-AC73-448E-B9B4-7FAF3C63325F}" presName="sibTrans" presStyleLbl="sibTrans2D1" presStyleIdx="6" presStyleCnt="10"/>
      <dgm:spPr/>
      <dgm:t>
        <a:bodyPr/>
        <a:lstStyle/>
        <a:p>
          <a:endParaRPr lang="ru-RU"/>
        </a:p>
      </dgm:t>
    </dgm:pt>
    <dgm:pt modelId="{65D8623A-1AF3-49BB-BE9D-FA037415597C}" type="pres">
      <dgm:prSet presAssocID="{5590F86E-6830-4AB1-B802-FB871D231A68}" presName="node" presStyleLbl="node1" presStyleIdx="7" presStyleCnt="10" custScaleX="131864" custScaleY="1342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4C6E6E-2030-4156-A80B-738D2C2C8E6A}" type="pres">
      <dgm:prSet presAssocID="{5590F86E-6830-4AB1-B802-FB871D231A68}" presName="dummy" presStyleCnt="0"/>
      <dgm:spPr/>
    </dgm:pt>
    <dgm:pt modelId="{E9CEF81D-4C0C-4831-B3A5-82E6C6097D40}" type="pres">
      <dgm:prSet presAssocID="{B2F765E9-3A91-45AD-97F5-AA514E178205}" presName="sibTrans" presStyleLbl="sibTrans2D1" presStyleIdx="7" presStyleCnt="10"/>
      <dgm:spPr/>
      <dgm:t>
        <a:bodyPr/>
        <a:lstStyle/>
        <a:p>
          <a:endParaRPr lang="ru-RU"/>
        </a:p>
      </dgm:t>
    </dgm:pt>
    <dgm:pt modelId="{7FA4E20D-1B0E-4E0A-B795-055ADE7CE625}" type="pres">
      <dgm:prSet presAssocID="{E492DEBD-86CF-4C0B-ABEC-6902DDA5DE48}" presName="node" presStyleLbl="node1" presStyleIdx="8" presStyleCnt="10" custScaleX="162506" custScaleY="1833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6C7DEF-5BF9-455F-84A8-3B3D8DC97273}" type="pres">
      <dgm:prSet presAssocID="{E492DEBD-86CF-4C0B-ABEC-6902DDA5DE48}" presName="dummy" presStyleCnt="0"/>
      <dgm:spPr/>
    </dgm:pt>
    <dgm:pt modelId="{3B3CCA34-8F77-490C-88E2-3C802C15FD10}" type="pres">
      <dgm:prSet presAssocID="{71BCDD3A-4478-4DED-81D7-EC76EFCF0A2B}" presName="sibTrans" presStyleLbl="sibTrans2D1" presStyleIdx="8" presStyleCnt="10"/>
      <dgm:spPr/>
      <dgm:t>
        <a:bodyPr/>
        <a:lstStyle/>
        <a:p>
          <a:endParaRPr lang="ru-RU"/>
        </a:p>
      </dgm:t>
    </dgm:pt>
    <dgm:pt modelId="{8B64320F-7139-4BDE-96D5-A34165D47689}" type="pres">
      <dgm:prSet presAssocID="{E4FC5526-9A9A-4473-AA07-08113557EA0F}" presName="node" presStyleLbl="node1" presStyleIdx="9" presStyleCnt="10" custScaleX="144377" custScaleY="1130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8B1244-5B87-4AE2-BC4D-FDE3C45E383B}" type="pres">
      <dgm:prSet presAssocID="{E4FC5526-9A9A-4473-AA07-08113557EA0F}" presName="dummy" presStyleCnt="0"/>
      <dgm:spPr/>
    </dgm:pt>
    <dgm:pt modelId="{ED0AEFE0-D374-4C76-BAB9-3F11DD13ECCB}" type="pres">
      <dgm:prSet presAssocID="{33F33EB9-FCBF-468D-9E0B-06BEB305D7EB}" presName="sibTrans" presStyleLbl="sibTrans2D1" presStyleIdx="9" presStyleCnt="10"/>
      <dgm:spPr/>
      <dgm:t>
        <a:bodyPr/>
        <a:lstStyle/>
        <a:p>
          <a:endParaRPr lang="ru-RU"/>
        </a:p>
      </dgm:t>
    </dgm:pt>
  </dgm:ptLst>
  <dgm:cxnLst>
    <dgm:cxn modelId="{FD93F7B4-6872-495A-AA84-317C3788016E}" type="presOf" srcId="{D330A739-B39B-45E2-BC43-88EC0FC350B3}" destId="{CD60F4BA-35BC-413C-9EC1-DFF40F7719E6}" srcOrd="0" destOrd="0" presId="urn:microsoft.com/office/officeart/2005/8/layout/radial6"/>
    <dgm:cxn modelId="{525BFA3A-9581-4060-9951-367F144960D8}" srcId="{F44BA389-62FD-45F2-94FA-CF15562DBCE8}" destId="{4E0A3552-E522-4D4D-B8CF-3F91C39972E6}" srcOrd="2" destOrd="0" parTransId="{D54C5C77-1E45-478F-82B8-E5BC34F13516}" sibTransId="{652118A3-0AC5-4121-A24D-A575C98A01BB}"/>
    <dgm:cxn modelId="{BA6E6062-39FF-4C63-A47D-81FE0D3D5C93}" type="presOf" srcId="{E492DEBD-86CF-4C0B-ABEC-6902DDA5DE48}" destId="{7FA4E20D-1B0E-4E0A-B795-055ADE7CE625}" srcOrd="0" destOrd="0" presId="urn:microsoft.com/office/officeart/2005/8/layout/radial6"/>
    <dgm:cxn modelId="{B6D8ED7F-6AFE-4D47-8E8C-8D361B08F6C8}" srcId="{F44BA389-62FD-45F2-94FA-CF15562DBCE8}" destId="{C9C14EC4-854B-4099-938E-95FEC7C78328}" srcOrd="0" destOrd="0" parTransId="{87C021AB-F70D-4881-BD1F-5EC635C3CC76}" sibTransId="{1D743B6D-5611-470E-86ED-9F867D0E6D32}"/>
    <dgm:cxn modelId="{7FE19E55-DD7C-41D7-BACA-FFDD898550FA}" srcId="{7FEE88B0-854D-4C7F-ADA4-6FDCD4521BCA}" destId="{F44BA389-62FD-45F2-94FA-CF15562DBCE8}" srcOrd="0" destOrd="0" parTransId="{E32CF197-0666-4D43-8C3F-60CA2CB4301F}" sibTransId="{A50AB197-519E-4C69-9638-68DFD49D3A90}"/>
    <dgm:cxn modelId="{06F62B3A-2C45-4E1A-A409-87CDD463D5D0}" srcId="{47E9D969-6A99-4E13-B3E6-7052F1AECB2F}" destId="{24AE1ACA-4DA7-463D-ADC2-A85C2C49483D}" srcOrd="1" destOrd="0" parTransId="{C81F2463-5046-483C-BB6B-C72D2B13E432}" sibTransId="{D9EF7ECA-39D0-44F1-AB5A-5391A497A003}"/>
    <dgm:cxn modelId="{12D69367-F1C0-4DF9-AE65-500F7D174F83}" type="presOf" srcId="{7FEE88B0-854D-4C7F-ADA4-6FDCD4521BCA}" destId="{CD14CEF8-AABA-4EBE-9B47-C3B3A28B0EAE}" srcOrd="0" destOrd="0" presId="urn:microsoft.com/office/officeart/2005/8/layout/radial6"/>
    <dgm:cxn modelId="{9DDEEF83-3582-455B-B10D-EAD7581BFD1A}" type="presOf" srcId="{5590F86E-6830-4AB1-B802-FB871D231A68}" destId="{65D8623A-1AF3-49BB-BE9D-FA037415597C}" srcOrd="0" destOrd="0" presId="urn:microsoft.com/office/officeart/2005/8/layout/radial6"/>
    <dgm:cxn modelId="{4628E4E9-F5F2-41E2-AA5B-DAD22F8B67DA}" type="presOf" srcId="{33F33EB9-FCBF-468D-9E0B-06BEB305D7EB}" destId="{ED0AEFE0-D374-4C76-BAB9-3F11DD13ECCB}" srcOrd="0" destOrd="0" presId="urn:microsoft.com/office/officeart/2005/8/layout/radial6"/>
    <dgm:cxn modelId="{1711AA38-5C31-4044-A653-CA5677C836E2}" type="presOf" srcId="{C9C14EC4-854B-4099-938E-95FEC7C78328}" destId="{F88180B3-A6B4-4301-8694-F5F22F8DF22C}" srcOrd="0" destOrd="0" presId="urn:microsoft.com/office/officeart/2005/8/layout/radial6"/>
    <dgm:cxn modelId="{83DB8A20-7411-4B93-B50B-7391925915BA}" srcId="{47E9D969-6A99-4E13-B3E6-7052F1AECB2F}" destId="{8C6CA0E9-970F-4141-8E42-3CDE84590D3C}" srcOrd="0" destOrd="0" parTransId="{E0D9DAB9-1755-4EB5-A8C9-203B1D8A1D58}" sibTransId="{22B52946-F12D-4B14-93A8-0B67E48FE563}"/>
    <dgm:cxn modelId="{57D5732B-E839-43E2-B640-7C0A4E5A636F}" type="presOf" srcId="{26A45279-A2D6-4AA6-80FC-A64E3C152442}" destId="{966BB4F4-AC98-4148-B02A-58DCEE077BC0}" srcOrd="0" destOrd="0" presId="urn:microsoft.com/office/officeart/2005/8/layout/radial6"/>
    <dgm:cxn modelId="{6CBEF578-A798-4C2D-82C7-B7282EA65FCE}" type="presOf" srcId="{F44BA389-62FD-45F2-94FA-CF15562DBCE8}" destId="{2F9F427E-AAE7-40B1-B19F-6AD250445750}" srcOrd="0" destOrd="0" presId="urn:microsoft.com/office/officeart/2005/8/layout/radial6"/>
    <dgm:cxn modelId="{D2664FBB-1CBA-4641-B8C4-B24E74818A66}" type="presOf" srcId="{A8794E4A-2522-425C-BF8B-A2EDADB09E90}" destId="{96F21BC0-E881-4912-9B48-804DD247848D}" srcOrd="0" destOrd="0" presId="urn:microsoft.com/office/officeart/2005/8/layout/radial6"/>
    <dgm:cxn modelId="{FB04604A-3341-47C8-AAF7-27FEEF80B95C}" srcId="{F44BA389-62FD-45F2-94FA-CF15562DBCE8}" destId="{E492DEBD-86CF-4C0B-ABEC-6902DDA5DE48}" srcOrd="8" destOrd="0" parTransId="{577124F9-7E80-4228-987C-F436B22E7302}" sibTransId="{71BCDD3A-4478-4DED-81D7-EC76EFCF0A2B}"/>
    <dgm:cxn modelId="{AC73D1F6-2E3A-4599-AB28-F8052020D81B}" type="presOf" srcId="{B2F765E9-3A91-45AD-97F5-AA514E178205}" destId="{E9CEF81D-4C0C-4831-B3A5-82E6C6097D40}" srcOrd="0" destOrd="0" presId="urn:microsoft.com/office/officeart/2005/8/layout/radial6"/>
    <dgm:cxn modelId="{913C044A-BF8D-48AC-AE0F-DCC6D5E82541}" type="presOf" srcId="{4E5477C0-B6BF-4E61-8F6D-E850D99C4B84}" destId="{652E7815-7EA4-4D4F-A80E-F3D832DE7FAD}" srcOrd="0" destOrd="0" presId="urn:microsoft.com/office/officeart/2005/8/layout/radial6"/>
    <dgm:cxn modelId="{DE8A9D55-7E46-45AD-85C7-2D899445BBFD}" srcId="{F44BA389-62FD-45F2-94FA-CF15562DBCE8}" destId="{178D989C-823B-47A9-8385-E689C4C0DC9B}" srcOrd="1" destOrd="0" parTransId="{9F598C29-2A14-4FCE-927B-356996A3F746}" sibTransId="{DF56A880-86E9-485D-9270-E7619D274FF4}"/>
    <dgm:cxn modelId="{ADF03B15-8A3C-40FC-95C9-74E4AFE6572C}" srcId="{F44BA389-62FD-45F2-94FA-CF15562DBCE8}" destId="{A8794E4A-2522-425C-BF8B-A2EDADB09E90}" srcOrd="6" destOrd="0" parTransId="{0ACA72BF-E4B2-4D39-9720-80D760C80FA9}" sibTransId="{6FC3FF22-AC73-448E-B9B4-7FAF3C63325F}"/>
    <dgm:cxn modelId="{29AB870D-68B6-4FFF-8B2D-1BBF035AEC17}" srcId="{F44BA389-62FD-45F2-94FA-CF15562DBCE8}" destId="{5590F86E-6830-4AB1-B802-FB871D231A68}" srcOrd="7" destOrd="0" parTransId="{44B7CFFC-0A34-4D97-9341-6FBA4A4333BD}" sibTransId="{B2F765E9-3A91-45AD-97F5-AA514E178205}"/>
    <dgm:cxn modelId="{D6049712-96A9-41DC-AC27-F31C28313EF0}" type="presOf" srcId="{71BCDD3A-4478-4DED-81D7-EC76EFCF0A2B}" destId="{3B3CCA34-8F77-490C-88E2-3C802C15FD10}" srcOrd="0" destOrd="0" presId="urn:microsoft.com/office/officeart/2005/8/layout/radial6"/>
    <dgm:cxn modelId="{2A57BADB-D26C-42E6-BE8D-964185338B27}" type="presOf" srcId="{E4FC5526-9A9A-4473-AA07-08113557EA0F}" destId="{8B64320F-7139-4BDE-96D5-A34165D47689}" srcOrd="0" destOrd="0" presId="urn:microsoft.com/office/officeart/2005/8/layout/radial6"/>
    <dgm:cxn modelId="{79E4AD69-C4C2-499E-8185-D93D851D5637}" srcId="{F44BA389-62FD-45F2-94FA-CF15562DBCE8}" destId="{FDEF3519-F306-469F-B417-5E74AAF40B99}" srcOrd="5" destOrd="0" parTransId="{55C182E1-C760-4109-BA29-77B6DA0385B3}" sibTransId="{26A45279-A2D6-4AA6-80FC-A64E3C152442}"/>
    <dgm:cxn modelId="{F2FBA026-F173-40A0-B897-CE8C6207C8B1}" srcId="{F44BA389-62FD-45F2-94FA-CF15562DBCE8}" destId="{5597A5A9-949C-4140-A2F3-03183DA1C4C4}" srcOrd="4" destOrd="0" parTransId="{D9F8B837-CE5F-4084-9B17-FBB9325B6984}" sibTransId="{D02FAA56-15AF-41CC-9BB3-391DC62F4E6F}"/>
    <dgm:cxn modelId="{4142A7C0-B4B8-48EB-96B3-E0C412236504}" srcId="{F44BA389-62FD-45F2-94FA-CF15562DBCE8}" destId="{D330A739-B39B-45E2-BC43-88EC0FC350B3}" srcOrd="3" destOrd="0" parTransId="{697F5556-2FCA-4227-BEB5-650D71943816}" sibTransId="{4E5477C0-B6BF-4E61-8F6D-E850D99C4B84}"/>
    <dgm:cxn modelId="{8B5E833F-C4F9-4291-9C2F-040BA10E6C7A}" srcId="{F44BA389-62FD-45F2-94FA-CF15562DBCE8}" destId="{E4FC5526-9A9A-4473-AA07-08113557EA0F}" srcOrd="9" destOrd="0" parTransId="{4B2811F5-5AD9-4A55-B1BF-9B0E751176D8}" sibTransId="{33F33EB9-FCBF-468D-9E0B-06BEB305D7EB}"/>
    <dgm:cxn modelId="{F02B1E79-710A-4C40-B4EA-6F01B011F349}" type="presOf" srcId="{4E0A3552-E522-4D4D-B8CF-3F91C39972E6}" destId="{04EA1318-DC9C-4E03-8F13-314CB0B229E2}" srcOrd="0" destOrd="0" presId="urn:microsoft.com/office/officeart/2005/8/layout/radial6"/>
    <dgm:cxn modelId="{E2303548-DE30-4B03-A987-0A5D6FA7B72C}" type="presOf" srcId="{FDEF3519-F306-469F-B417-5E74AAF40B99}" destId="{C989CFA2-36D6-4893-9649-EBA9BEBD2BF7}" srcOrd="0" destOrd="0" presId="urn:microsoft.com/office/officeart/2005/8/layout/radial6"/>
    <dgm:cxn modelId="{9C08DEBA-1087-4A97-B16C-322A6A7427DB}" type="presOf" srcId="{6FC3FF22-AC73-448E-B9B4-7FAF3C63325F}" destId="{C00FB64E-F347-4F45-9FD3-8B6796FF35B7}" srcOrd="0" destOrd="0" presId="urn:microsoft.com/office/officeart/2005/8/layout/radial6"/>
    <dgm:cxn modelId="{F62647A5-235C-43AE-A381-719A5A20786A}" srcId="{7FEE88B0-854D-4C7F-ADA4-6FDCD4521BCA}" destId="{47E9D969-6A99-4E13-B3E6-7052F1AECB2F}" srcOrd="1" destOrd="0" parTransId="{DBC9CEF4-73A0-4B31-AB92-7D5CF6592442}" sibTransId="{293AC830-DCB8-44BC-8E11-FA6DC9C1D900}"/>
    <dgm:cxn modelId="{A7769F54-BDF7-40B3-89DA-D0915AA36E69}" type="presOf" srcId="{652118A3-0AC5-4121-A24D-A575C98A01BB}" destId="{4AA40CE6-DD25-4326-809E-436D398CDFBD}" srcOrd="0" destOrd="0" presId="urn:microsoft.com/office/officeart/2005/8/layout/radial6"/>
    <dgm:cxn modelId="{E71EED63-1AD9-4D2F-9472-7710504B441C}" type="presOf" srcId="{1D743B6D-5611-470E-86ED-9F867D0E6D32}" destId="{F5F4F63A-C6CB-4299-AB6B-92D110F50AA0}" srcOrd="0" destOrd="0" presId="urn:microsoft.com/office/officeart/2005/8/layout/radial6"/>
    <dgm:cxn modelId="{9582D694-0C27-4194-A36B-49597E6ADAC6}" type="presOf" srcId="{DF56A880-86E9-485D-9270-E7619D274FF4}" destId="{40909CC8-6FD2-4E0B-9803-4913DFF7A81C}" srcOrd="0" destOrd="0" presId="urn:microsoft.com/office/officeart/2005/8/layout/radial6"/>
    <dgm:cxn modelId="{5FE63D2E-A2F1-4748-B8CC-1E8CD1392BA3}" type="presOf" srcId="{178D989C-823B-47A9-8385-E689C4C0DC9B}" destId="{7EBC4763-0BE1-4E11-ACF8-FEE771F732C2}" srcOrd="0" destOrd="0" presId="urn:microsoft.com/office/officeart/2005/8/layout/radial6"/>
    <dgm:cxn modelId="{56FCAB21-8CDB-42EA-93DC-FBD4A77A821C}" type="presOf" srcId="{5597A5A9-949C-4140-A2F3-03183DA1C4C4}" destId="{596F178D-5AF8-479F-8D26-E2E2BBB0D5FF}" srcOrd="0" destOrd="0" presId="urn:microsoft.com/office/officeart/2005/8/layout/radial6"/>
    <dgm:cxn modelId="{F84E45E7-BEE9-45B4-AEC0-D31D8212BAD6}" type="presOf" srcId="{D02FAA56-15AF-41CC-9BB3-391DC62F4E6F}" destId="{C090B9CF-B2B6-41F3-9EC9-1872DEA4F47D}" srcOrd="0" destOrd="0" presId="urn:microsoft.com/office/officeart/2005/8/layout/radial6"/>
    <dgm:cxn modelId="{362E83B9-D066-4DFD-9D60-33C831E63096}" type="presParOf" srcId="{CD14CEF8-AABA-4EBE-9B47-C3B3A28B0EAE}" destId="{2F9F427E-AAE7-40B1-B19F-6AD250445750}" srcOrd="0" destOrd="0" presId="urn:microsoft.com/office/officeart/2005/8/layout/radial6"/>
    <dgm:cxn modelId="{1CFEBE4E-F02C-4E26-834B-6F7C55A7189D}" type="presParOf" srcId="{CD14CEF8-AABA-4EBE-9B47-C3B3A28B0EAE}" destId="{F88180B3-A6B4-4301-8694-F5F22F8DF22C}" srcOrd="1" destOrd="0" presId="urn:microsoft.com/office/officeart/2005/8/layout/radial6"/>
    <dgm:cxn modelId="{44F3280A-1A56-4CFF-822B-61215B747631}" type="presParOf" srcId="{CD14CEF8-AABA-4EBE-9B47-C3B3A28B0EAE}" destId="{9B52F7F8-B5F7-443A-8565-7119E74D64E8}" srcOrd="2" destOrd="0" presId="urn:microsoft.com/office/officeart/2005/8/layout/radial6"/>
    <dgm:cxn modelId="{270FBA6D-9078-4BC1-8A64-166883F918B6}" type="presParOf" srcId="{CD14CEF8-AABA-4EBE-9B47-C3B3A28B0EAE}" destId="{F5F4F63A-C6CB-4299-AB6B-92D110F50AA0}" srcOrd="3" destOrd="0" presId="urn:microsoft.com/office/officeart/2005/8/layout/radial6"/>
    <dgm:cxn modelId="{80D951EA-0C58-49C6-ABCC-C12181BA5445}" type="presParOf" srcId="{CD14CEF8-AABA-4EBE-9B47-C3B3A28B0EAE}" destId="{7EBC4763-0BE1-4E11-ACF8-FEE771F732C2}" srcOrd="4" destOrd="0" presId="urn:microsoft.com/office/officeart/2005/8/layout/radial6"/>
    <dgm:cxn modelId="{A54AAB4D-324D-41F7-9318-790585FEAB45}" type="presParOf" srcId="{CD14CEF8-AABA-4EBE-9B47-C3B3A28B0EAE}" destId="{35DE138D-833B-45CF-99A7-5A9526F26D72}" srcOrd="5" destOrd="0" presId="urn:microsoft.com/office/officeart/2005/8/layout/radial6"/>
    <dgm:cxn modelId="{24CFD8E9-6000-4D33-A92A-3BD0B3559566}" type="presParOf" srcId="{CD14CEF8-AABA-4EBE-9B47-C3B3A28B0EAE}" destId="{40909CC8-6FD2-4E0B-9803-4913DFF7A81C}" srcOrd="6" destOrd="0" presId="urn:microsoft.com/office/officeart/2005/8/layout/radial6"/>
    <dgm:cxn modelId="{13413BCE-41D8-499A-8D5D-0B9B757D16E6}" type="presParOf" srcId="{CD14CEF8-AABA-4EBE-9B47-C3B3A28B0EAE}" destId="{04EA1318-DC9C-4E03-8F13-314CB0B229E2}" srcOrd="7" destOrd="0" presId="urn:microsoft.com/office/officeart/2005/8/layout/radial6"/>
    <dgm:cxn modelId="{6974B376-5F1F-4662-B9FD-6FA34E6638B4}" type="presParOf" srcId="{CD14CEF8-AABA-4EBE-9B47-C3B3A28B0EAE}" destId="{115E3D27-576F-405D-B408-9A58042C57A9}" srcOrd="8" destOrd="0" presId="urn:microsoft.com/office/officeart/2005/8/layout/radial6"/>
    <dgm:cxn modelId="{9D388274-A818-4653-B045-B204A99525BF}" type="presParOf" srcId="{CD14CEF8-AABA-4EBE-9B47-C3B3A28B0EAE}" destId="{4AA40CE6-DD25-4326-809E-436D398CDFBD}" srcOrd="9" destOrd="0" presId="urn:microsoft.com/office/officeart/2005/8/layout/radial6"/>
    <dgm:cxn modelId="{CD724C03-791C-4C86-B4A3-AA3C5B32D1B1}" type="presParOf" srcId="{CD14CEF8-AABA-4EBE-9B47-C3B3A28B0EAE}" destId="{CD60F4BA-35BC-413C-9EC1-DFF40F7719E6}" srcOrd="10" destOrd="0" presId="urn:microsoft.com/office/officeart/2005/8/layout/radial6"/>
    <dgm:cxn modelId="{E9573E21-B9DA-44D6-9A5E-34EABB9E224D}" type="presParOf" srcId="{CD14CEF8-AABA-4EBE-9B47-C3B3A28B0EAE}" destId="{BEF0CAA0-D94B-49FB-A25D-CBBFF5DCC932}" srcOrd="11" destOrd="0" presId="urn:microsoft.com/office/officeart/2005/8/layout/radial6"/>
    <dgm:cxn modelId="{8CFDC199-AAFA-48B9-9C57-AA9DBE2AE3C4}" type="presParOf" srcId="{CD14CEF8-AABA-4EBE-9B47-C3B3A28B0EAE}" destId="{652E7815-7EA4-4D4F-A80E-F3D832DE7FAD}" srcOrd="12" destOrd="0" presId="urn:microsoft.com/office/officeart/2005/8/layout/radial6"/>
    <dgm:cxn modelId="{33B28A81-F1D6-4EE6-96E7-1467258A9E13}" type="presParOf" srcId="{CD14CEF8-AABA-4EBE-9B47-C3B3A28B0EAE}" destId="{596F178D-5AF8-479F-8D26-E2E2BBB0D5FF}" srcOrd="13" destOrd="0" presId="urn:microsoft.com/office/officeart/2005/8/layout/radial6"/>
    <dgm:cxn modelId="{98E9CDC5-4C9C-492E-8F40-C47ECE6E9410}" type="presParOf" srcId="{CD14CEF8-AABA-4EBE-9B47-C3B3A28B0EAE}" destId="{634F768C-D1CB-4518-8DDA-C07EE4A93984}" srcOrd="14" destOrd="0" presId="urn:microsoft.com/office/officeart/2005/8/layout/radial6"/>
    <dgm:cxn modelId="{1AE40BD0-4373-4C32-AA38-072752C4349B}" type="presParOf" srcId="{CD14CEF8-AABA-4EBE-9B47-C3B3A28B0EAE}" destId="{C090B9CF-B2B6-41F3-9EC9-1872DEA4F47D}" srcOrd="15" destOrd="0" presId="urn:microsoft.com/office/officeart/2005/8/layout/radial6"/>
    <dgm:cxn modelId="{4D09955C-BEE5-4993-8C88-9014BC99C0FD}" type="presParOf" srcId="{CD14CEF8-AABA-4EBE-9B47-C3B3A28B0EAE}" destId="{C989CFA2-36D6-4893-9649-EBA9BEBD2BF7}" srcOrd="16" destOrd="0" presId="urn:microsoft.com/office/officeart/2005/8/layout/radial6"/>
    <dgm:cxn modelId="{C3890134-CC91-4259-969B-12CFB3D44B84}" type="presParOf" srcId="{CD14CEF8-AABA-4EBE-9B47-C3B3A28B0EAE}" destId="{BC347399-E071-4300-B8CE-22861818C60E}" srcOrd="17" destOrd="0" presId="urn:microsoft.com/office/officeart/2005/8/layout/radial6"/>
    <dgm:cxn modelId="{7ADBEA02-2A82-4A01-8809-8B07D3C1887D}" type="presParOf" srcId="{CD14CEF8-AABA-4EBE-9B47-C3B3A28B0EAE}" destId="{966BB4F4-AC98-4148-B02A-58DCEE077BC0}" srcOrd="18" destOrd="0" presId="urn:microsoft.com/office/officeart/2005/8/layout/radial6"/>
    <dgm:cxn modelId="{AA13EC49-3EDF-4D02-83D8-B91DC81C451E}" type="presParOf" srcId="{CD14CEF8-AABA-4EBE-9B47-C3B3A28B0EAE}" destId="{96F21BC0-E881-4912-9B48-804DD247848D}" srcOrd="19" destOrd="0" presId="urn:microsoft.com/office/officeart/2005/8/layout/radial6"/>
    <dgm:cxn modelId="{692143D6-F3AA-4DB2-B344-944CF43023DA}" type="presParOf" srcId="{CD14CEF8-AABA-4EBE-9B47-C3B3A28B0EAE}" destId="{B5ABFEF1-4A13-4BBB-8F2F-E9128BB5FCAB}" srcOrd="20" destOrd="0" presId="urn:microsoft.com/office/officeart/2005/8/layout/radial6"/>
    <dgm:cxn modelId="{EDDAF4B5-4B5F-4B66-ADAD-80D1D747C0EF}" type="presParOf" srcId="{CD14CEF8-AABA-4EBE-9B47-C3B3A28B0EAE}" destId="{C00FB64E-F347-4F45-9FD3-8B6796FF35B7}" srcOrd="21" destOrd="0" presId="urn:microsoft.com/office/officeart/2005/8/layout/radial6"/>
    <dgm:cxn modelId="{2818F1C2-9F2D-4E07-816B-0EB5C2060FC2}" type="presParOf" srcId="{CD14CEF8-AABA-4EBE-9B47-C3B3A28B0EAE}" destId="{65D8623A-1AF3-49BB-BE9D-FA037415597C}" srcOrd="22" destOrd="0" presId="urn:microsoft.com/office/officeart/2005/8/layout/radial6"/>
    <dgm:cxn modelId="{EC42C35E-E02E-4BB2-9C2E-CFC2E538D388}" type="presParOf" srcId="{CD14CEF8-AABA-4EBE-9B47-C3B3A28B0EAE}" destId="{2B4C6E6E-2030-4156-A80B-738D2C2C8E6A}" srcOrd="23" destOrd="0" presId="urn:microsoft.com/office/officeart/2005/8/layout/radial6"/>
    <dgm:cxn modelId="{0870B7E2-63D4-412B-A38C-310C9CF86F16}" type="presParOf" srcId="{CD14CEF8-AABA-4EBE-9B47-C3B3A28B0EAE}" destId="{E9CEF81D-4C0C-4831-B3A5-82E6C6097D40}" srcOrd="24" destOrd="0" presId="urn:microsoft.com/office/officeart/2005/8/layout/radial6"/>
    <dgm:cxn modelId="{BE399A5E-91C1-4B84-A857-0A62BBFB9B0A}" type="presParOf" srcId="{CD14CEF8-AABA-4EBE-9B47-C3B3A28B0EAE}" destId="{7FA4E20D-1B0E-4E0A-B795-055ADE7CE625}" srcOrd="25" destOrd="0" presId="urn:microsoft.com/office/officeart/2005/8/layout/radial6"/>
    <dgm:cxn modelId="{67CD7074-E8C2-487A-95C7-1368DFABE5F1}" type="presParOf" srcId="{CD14CEF8-AABA-4EBE-9B47-C3B3A28B0EAE}" destId="{AD6C7DEF-5BF9-455F-84A8-3B3D8DC97273}" srcOrd="26" destOrd="0" presId="urn:microsoft.com/office/officeart/2005/8/layout/radial6"/>
    <dgm:cxn modelId="{F1A7C9E5-2608-4F26-986B-7DF1E59B438E}" type="presParOf" srcId="{CD14CEF8-AABA-4EBE-9B47-C3B3A28B0EAE}" destId="{3B3CCA34-8F77-490C-88E2-3C802C15FD10}" srcOrd="27" destOrd="0" presId="urn:microsoft.com/office/officeart/2005/8/layout/radial6"/>
    <dgm:cxn modelId="{C92A84FF-DF54-4829-BB4C-71D1544F2BF3}" type="presParOf" srcId="{CD14CEF8-AABA-4EBE-9B47-C3B3A28B0EAE}" destId="{8B64320F-7139-4BDE-96D5-A34165D47689}" srcOrd="28" destOrd="0" presId="urn:microsoft.com/office/officeart/2005/8/layout/radial6"/>
    <dgm:cxn modelId="{86189231-C7DF-4677-A845-801278AD3EF6}" type="presParOf" srcId="{CD14CEF8-AABA-4EBE-9B47-C3B3A28B0EAE}" destId="{DD8B1244-5B87-4AE2-BC4D-FDE3C45E383B}" srcOrd="29" destOrd="0" presId="urn:microsoft.com/office/officeart/2005/8/layout/radial6"/>
    <dgm:cxn modelId="{75EA76C6-8EE4-4D69-967C-5B85C52E7867}" type="presParOf" srcId="{CD14CEF8-AABA-4EBE-9B47-C3B3A28B0EAE}" destId="{ED0AEFE0-D374-4C76-BAB9-3F11DD13ECCB}" srcOrd="30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6170-1C06-4621-A58F-47C2D396753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A582C-9FD9-4D00-A165-43F5CE2ECD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6170-1C06-4621-A58F-47C2D396753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A582C-9FD9-4D00-A165-43F5CE2EC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6170-1C06-4621-A58F-47C2D396753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A582C-9FD9-4D00-A165-43F5CE2EC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6170-1C06-4621-A58F-47C2D396753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A582C-9FD9-4D00-A165-43F5CE2ECD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6170-1C06-4621-A58F-47C2D396753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A582C-9FD9-4D00-A165-43F5CE2EC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6170-1C06-4621-A58F-47C2D396753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A582C-9FD9-4D00-A165-43F5CE2ECD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6170-1C06-4621-A58F-47C2D396753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A582C-9FD9-4D00-A165-43F5CE2ECD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6170-1C06-4621-A58F-47C2D396753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A582C-9FD9-4D00-A165-43F5CE2EC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6170-1C06-4621-A58F-47C2D396753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A582C-9FD9-4D00-A165-43F5CE2EC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6170-1C06-4621-A58F-47C2D396753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A582C-9FD9-4D00-A165-43F5CE2EC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36170-1C06-4621-A58F-47C2D396753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A582C-9FD9-4D00-A165-43F5CE2ECD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1436170-1C06-4621-A58F-47C2D396753D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57A582C-9FD9-4D00-A165-43F5CE2EC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/>
              <a:t>Город дружбы, труда и интересов</a:t>
            </a:r>
            <a:endParaRPr lang="ru-RU" dirty="0"/>
          </a:p>
        </p:txBody>
      </p:sp>
      <p:pic>
        <p:nvPicPr>
          <p:cNvPr id="4" name="Рисунок 3" descr="5454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071678"/>
            <a:ext cx="4071966" cy="3382864"/>
          </a:xfrm>
          <a:prstGeom prst="rect">
            <a:avLst/>
          </a:prstGeom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21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6512511" cy="1143000"/>
          </a:xfrm>
        </p:spPr>
        <p:txBody>
          <a:bodyPr/>
          <a:lstStyle/>
          <a:p>
            <a:r>
              <a:rPr lang="ru-RU" dirty="0" smtClean="0"/>
              <a:t>Наш девиз: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1556792"/>
            <a:ext cx="5805264" cy="1473344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/>
              <a:t>Наш фундамент-дружба,</a:t>
            </a:r>
          </a:p>
          <a:p>
            <a:pPr marL="45720" indent="0">
              <a:buNone/>
            </a:pPr>
            <a:r>
              <a:rPr lang="ru-RU" dirty="0" smtClean="0"/>
              <a:t>Наши стены-труд,</a:t>
            </a:r>
          </a:p>
          <a:p>
            <a:pPr marL="45720" indent="0">
              <a:buNone/>
            </a:pPr>
            <a:r>
              <a:rPr lang="ru-RU" dirty="0" smtClean="0"/>
              <a:t>Наша крыша-интересы.</a:t>
            </a:r>
            <a:endParaRPr lang="ru-RU" dirty="0"/>
          </a:p>
        </p:txBody>
      </p:sp>
      <p:pic>
        <p:nvPicPr>
          <p:cNvPr id="4" name="Рисунок 3" descr="0_46fe8_874ddce0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16" y="2786058"/>
            <a:ext cx="5143536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9143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-252536" y="548680"/>
            <a:ext cx="9515059" cy="1793167"/>
          </a:xfrm>
        </p:spPr>
        <p:txBody>
          <a:bodyPr/>
          <a:lstStyle/>
          <a:p>
            <a:r>
              <a:rPr lang="ru-RU" dirty="0" smtClean="0"/>
              <a:t>Наша цель: построить прочный город.</a:t>
            </a:r>
            <a:endParaRPr lang="ru-RU" dirty="0"/>
          </a:p>
        </p:txBody>
      </p:sp>
      <p:pic>
        <p:nvPicPr>
          <p:cNvPr id="5" name="Рисунок 4" descr="3D-Women-Arrow-02-1024x10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6050" y="2500306"/>
            <a:ext cx="4357694" cy="435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31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698"/>
            <a:ext cx="7435349" cy="2423346"/>
          </a:xfrm>
        </p:spPr>
        <p:txBody>
          <a:bodyPr/>
          <a:lstStyle/>
          <a:p>
            <a:pPr algn="ctr"/>
            <a:r>
              <a:rPr lang="ru-RU" dirty="0" smtClean="0"/>
              <a:t>Наш город разделен на следующие министерства: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2564904"/>
            <a:ext cx="5970494" cy="83546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министерство </a:t>
            </a:r>
            <a:r>
              <a:rPr lang="ru-RU" sz="2800" b="1" dirty="0" smtClean="0"/>
              <a:t>здравоохранения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28498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/>
              <a:t>Функции:</a:t>
            </a:r>
          </a:p>
          <a:p>
            <a:r>
              <a:rPr lang="ru-RU" dirty="0" smtClean="0"/>
              <a:t>•	Уборка класса;</a:t>
            </a:r>
          </a:p>
          <a:p>
            <a:r>
              <a:rPr lang="ru-RU" dirty="0" smtClean="0"/>
              <a:t>•	Поливка цветов.</a:t>
            </a:r>
            <a:endParaRPr lang="ru-RU" dirty="0"/>
          </a:p>
        </p:txBody>
      </p:sp>
      <p:pic>
        <p:nvPicPr>
          <p:cNvPr id="5" name="Рисунок 4" descr="index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4071942"/>
            <a:ext cx="3000375" cy="1524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354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sz="3200" b="1" dirty="0"/>
              <a:t>министерство </a:t>
            </a:r>
            <a:r>
              <a:rPr lang="ru-RU" sz="3200" b="1" dirty="0" smtClean="0"/>
              <a:t>правопорядка</a:t>
            </a:r>
          </a:p>
          <a:p>
            <a:pPr marL="45720" indent="0">
              <a:buNone/>
            </a:pPr>
            <a:r>
              <a:rPr lang="ru-RU" b="1" i="1" dirty="0" smtClean="0"/>
              <a:t>Функции:</a:t>
            </a:r>
          </a:p>
          <a:p>
            <a:pPr marL="45720" indent="0">
              <a:buNone/>
            </a:pPr>
            <a:r>
              <a:rPr lang="ru-RU" dirty="0" smtClean="0"/>
              <a:t>•	Следить за порядком на партах;</a:t>
            </a:r>
          </a:p>
          <a:p>
            <a:pPr marL="45720" indent="0">
              <a:buNone/>
            </a:pPr>
            <a:r>
              <a:rPr lang="ru-RU" dirty="0" smtClean="0"/>
              <a:t>•</a:t>
            </a:r>
            <a:r>
              <a:rPr lang="ru-RU" dirty="0"/>
              <a:t>	Следить за порядком в шкафу книг;</a:t>
            </a:r>
          </a:p>
          <a:p>
            <a:pPr marL="45720" indent="0">
              <a:buNone/>
            </a:pPr>
            <a:r>
              <a:rPr lang="ru-RU" dirty="0"/>
              <a:t>•	 Следить за порядком в шкафу для творчества.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5" name="Рисунок 4" descr="index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3714752"/>
            <a:ext cx="2527410" cy="24717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73582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sz="3200" b="1" dirty="0"/>
              <a:t>министерство </a:t>
            </a:r>
            <a:r>
              <a:rPr lang="ru-RU" sz="3200" b="1" dirty="0" smtClean="0"/>
              <a:t>культуры</a:t>
            </a:r>
          </a:p>
          <a:p>
            <a:pPr marL="45720" indent="0">
              <a:buNone/>
            </a:pPr>
            <a:r>
              <a:rPr lang="ru-RU" b="1" i="1" dirty="0"/>
              <a:t>Функции:</a:t>
            </a:r>
          </a:p>
          <a:p>
            <a:pPr marL="45720" indent="0">
              <a:buNone/>
            </a:pPr>
            <a:r>
              <a:rPr lang="ru-RU" dirty="0"/>
              <a:t>•	Оформление стенгазеты;</a:t>
            </a:r>
          </a:p>
          <a:p>
            <a:pPr marL="45720" indent="0">
              <a:buNone/>
            </a:pPr>
            <a:r>
              <a:rPr lang="ru-RU" dirty="0"/>
              <a:t>•	Оказание помощи при организации праздников;</a:t>
            </a:r>
          </a:p>
          <a:p>
            <a:pPr marL="45720" indent="0">
              <a:buNone/>
            </a:pPr>
            <a:r>
              <a:rPr lang="ru-RU" dirty="0"/>
              <a:t>•	Оповещение о посещении мест для проведения совместного отдыха (экскурсии, театр, кино и </a:t>
            </a:r>
            <a:r>
              <a:rPr lang="ru-RU" dirty="0" err="1"/>
              <a:t>т.п</a:t>
            </a:r>
            <a:r>
              <a:rPr lang="ru-RU" dirty="0"/>
              <a:t>);</a:t>
            </a:r>
          </a:p>
          <a:p>
            <a:pPr marL="45720" indent="0">
              <a:buNone/>
            </a:pPr>
            <a:r>
              <a:rPr lang="ru-RU" dirty="0"/>
              <a:t>•	Оповещение новостей культуры.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4" name="Рисунок 3" descr="images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0694" y="4071942"/>
            <a:ext cx="3134589" cy="2347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544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sz="3200" b="1" dirty="0"/>
              <a:t>министерство </a:t>
            </a:r>
            <a:r>
              <a:rPr lang="ru-RU" sz="3200" b="1" dirty="0" smtClean="0"/>
              <a:t>спорта</a:t>
            </a:r>
          </a:p>
          <a:p>
            <a:pPr marL="45720" indent="0">
              <a:buNone/>
            </a:pPr>
            <a:r>
              <a:rPr lang="ru-RU" b="1" i="1" dirty="0"/>
              <a:t>Функции:</a:t>
            </a:r>
          </a:p>
          <a:p>
            <a:pPr marL="45720" indent="0">
              <a:buNone/>
            </a:pPr>
            <a:r>
              <a:rPr lang="ru-RU" dirty="0"/>
              <a:t>•	Информирование о проведении спортивных праздников и соревнований;</a:t>
            </a:r>
          </a:p>
          <a:p>
            <a:pPr marL="45720" indent="0">
              <a:buNone/>
            </a:pPr>
            <a:r>
              <a:rPr lang="ru-RU" dirty="0"/>
              <a:t>•	Распределение участников на соревнованиях;</a:t>
            </a:r>
          </a:p>
          <a:p>
            <a:pPr marL="45720" indent="0">
              <a:buNone/>
            </a:pPr>
            <a:r>
              <a:rPr lang="ru-RU" dirty="0"/>
              <a:t>•	Информирование о достижениях спортсменов.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4" name="Рисунок 3" descr="images. 2jpeg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3857628"/>
            <a:ext cx="2643206" cy="28129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4423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084724090"/>
              </p:ext>
            </p:extLst>
          </p:nvPr>
        </p:nvGraphicFramePr>
        <p:xfrm>
          <a:off x="395536" y="404664"/>
          <a:ext cx="8496944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57158" y="0"/>
            <a:ext cx="428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latin typeface="Monotype Corsiva" pitchFamily="66" charset="0"/>
              </a:rPr>
              <a:t>Наш маршрут</a:t>
            </a:r>
            <a:endParaRPr lang="ru-RU" sz="44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11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46</TotalTime>
  <Words>147</Words>
  <Application>Microsoft Office PowerPoint</Application>
  <PresentationFormat>Экран (4:3)</PresentationFormat>
  <Paragraphs>39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Georgia</vt:lpstr>
      <vt:lpstr>Monotype Corsiva</vt:lpstr>
      <vt:lpstr>Trebuchet MS</vt:lpstr>
      <vt:lpstr>Воздушный поток</vt:lpstr>
      <vt:lpstr>Город дружбы, труда и интересов</vt:lpstr>
      <vt:lpstr>Наш девиз:</vt:lpstr>
      <vt:lpstr>Наша цель: построить прочный город.</vt:lpstr>
      <vt:lpstr>Наш город разделен на следующие министерства: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 дружбы, труда и интересов</dc:title>
  <dc:creator>Надежда Роганова</dc:creator>
  <cp:lastModifiedBy>Пользователь Windows</cp:lastModifiedBy>
  <cp:revision>7</cp:revision>
  <dcterms:created xsi:type="dcterms:W3CDTF">2014-05-19T21:09:24Z</dcterms:created>
  <dcterms:modified xsi:type="dcterms:W3CDTF">2022-06-30T10:13:25Z</dcterms:modified>
</cp:coreProperties>
</file>