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74" r:id="rId9"/>
    <p:sldId id="275" r:id="rId10"/>
    <p:sldId id="277" r:id="rId11"/>
    <p:sldId id="276" r:id="rId12"/>
    <p:sldId id="272" r:id="rId13"/>
    <p:sldId id="273" r:id="rId14"/>
    <p:sldId id="268" r:id="rId15"/>
    <p:sldId id="265" r:id="rId16"/>
    <p:sldId id="267" r:id="rId17"/>
    <p:sldId id="26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1854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BE451-7314-49B4-ABDD-8CCBB07ECA4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FE25-BDA3-4BC1-8033-B6B057F3B6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BE451-7314-49B4-ABDD-8CCBB07ECA4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FE25-BDA3-4BC1-8033-B6B057F3B6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BE451-7314-49B4-ABDD-8CCBB07ECA4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FE25-BDA3-4BC1-8033-B6B057F3B6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BE451-7314-49B4-ABDD-8CCBB07ECA4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FE25-BDA3-4BC1-8033-B6B057F3B6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BE451-7314-49B4-ABDD-8CCBB07ECA4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FE25-BDA3-4BC1-8033-B6B057F3B6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BE451-7314-49B4-ABDD-8CCBB07ECA4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FE25-BDA3-4BC1-8033-B6B057F3B6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BE451-7314-49B4-ABDD-8CCBB07ECA4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FE25-BDA3-4BC1-8033-B6B057F3B6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BE451-7314-49B4-ABDD-8CCBB07ECA4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FE25-BDA3-4BC1-8033-B6B057F3B6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BE451-7314-49B4-ABDD-8CCBB07ECA4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FE25-BDA3-4BC1-8033-B6B057F3B6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BE451-7314-49B4-ABDD-8CCBB07ECA4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FE25-BDA3-4BC1-8033-B6B057F3B6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BE451-7314-49B4-ABDD-8CCBB07ECA4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FE25-BDA3-4BC1-8033-B6B057F3B67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EBE451-7314-49B4-ABDD-8CCBB07ECA4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36FE25-BDA3-4BC1-8033-B6B057F3B67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catherineasquithgallery.com/uploads/posts/2021-02/1613642152_89-p-fon-dlya-prezentatsii-poeziya-114.jpg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7712" t="4369" r="7460" b="4975"/>
          <a:stretch>
            <a:fillRect/>
          </a:stretch>
        </p:blipFill>
        <p:spPr bwMode="auto">
          <a:xfrm>
            <a:off x="0" y="-71462"/>
            <a:ext cx="9144000" cy="6899564"/>
          </a:xfrm>
          <a:prstGeom prst="rect">
            <a:avLst/>
          </a:prstGeom>
          <a:noFill/>
        </p:spPr>
      </p:pic>
      <p:sp>
        <p:nvSpPr>
          <p:cNvPr id="14337" name="WordArt 1"/>
          <p:cNvSpPr>
            <a:spLocks noChangeArrowheads="1" noChangeShapeType="1" noTextEdit="1"/>
          </p:cNvSpPr>
          <p:nvPr/>
        </p:nvSpPr>
        <p:spPr bwMode="auto">
          <a:xfrm>
            <a:off x="2071670" y="804863"/>
            <a:ext cx="6572296" cy="398145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Сочинение 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по 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заданной 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теме</a:t>
            </a:r>
            <a:endParaRPr lang="ru-RU" sz="3600" kern="10" spc="0" dirty="0"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642152_89-p-fon-dlya-prezentatsii-poeziya-114.jpg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7712" t="4369" r="7460" b="4975"/>
          <a:stretch>
            <a:fillRect/>
          </a:stretch>
        </p:blipFill>
        <p:spPr bwMode="auto">
          <a:xfrm>
            <a:off x="0" y="-71462"/>
            <a:ext cx="9144000" cy="6899564"/>
          </a:xfrm>
          <a:prstGeom prst="rect">
            <a:avLst/>
          </a:prstGeom>
          <a:noFill/>
        </p:spPr>
      </p:pic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1571604" y="785794"/>
            <a:ext cx="6100764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Словарная работа</a:t>
            </a:r>
            <a:endParaRPr lang="ru-RU" sz="3600" kern="10" spc="0" dirty="0"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14546" y="1643050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***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Вот спортсмен бежит к черте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Там, за нею отдых.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Все хотят быть впереди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 кубком и на ...</a:t>
            </a:r>
          </a:p>
        </p:txBody>
      </p:sp>
      <p:pic>
        <p:nvPicPr>
          <p:cNvPr id="34818" name="Picture 2" descr="https://blog.pietablakely.com/hs-fs/hubfs/shutterstock_1427371340.jpg?width=1544&amp;name=shutterstock_1427371340.jpg"/>
          <p:cNvPicPr>
            <a:picLocks noChangeAspect="1" noChangeArrowheads="1"/>
          </p:cNvPicPr>
          <p:nvPr/>
        </p:nvPicPr>
        <p:blipFill>
          <a:blip r:embed="rId3"/>
          <a:srcRect l="11415" r="22238"/>
          <a:stretch>
            <a:fillRect/>
          </a:stretch>
        </p:blipFill>
        <p:spPr bwMode="auto">
          <a:xfrm>
            <a:off x="1714480" y="1500174"/>
            <a:ext cx="5072098" cy="4786031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714480" y="4357694"/>
            <a:ext cx="507209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857487" y="4098201"/>
            <a:ext cx="23574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Финиш</a:t>
            </a:r>
            <a:endParaRPr lang="ru-RU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642152_89-p-fon-dlya-prezentatsii-poeziya-114.jpg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7712" t="4369" r="7460" b="4975"/>
          <a:stretch>
            <a:fillRect/>
          </a:stretch>
        </p:blipFill>
        <p:spPr bwMode="auto">
          <a:xfrm>
            <a:off x="0" y="-71462"/>
            <a:ext cx="9144000" cy="6899564"/>
          </a:xfrm>
          <a:prstGeom prst="rect">
            <a:avLst/>
          </a:prstGeom>
          <a:noFill/>
        </p:spPr>
      </p:pic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1571604" y="785794"/>
            <a:ext cx="6100764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Словарная работа</a:t>
            </a:r>
            <a:endParaRPr lang="ru-RU" sz="3600" kern="10" spc="0" dirty="0"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00298" y="1322848"/>
            <a:ext cx="435771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***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Зеленый луг,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Сто скамеек вокруг,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 ворот до ворот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Бойко бегает народ.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воротах этих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Рыбацкие сети.</a:t>
            </a:r>
          </a:p>
        </p:txBody>
      </p:sp>
      <p:sp>
        <p:nvSpPr>
          <p:cNvPr id="33794" name="AutoShape 2" descr="https://static.360tv.ru/media/uploads/article_images/2020/08/74680_%D0%97%D0%BD%D0%B0%D0%BC%D1%8F_5_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3796" name="Picture 4" descr="https://static.360tv.ru/media/uploads/article_images/2020/08/74680_%D0%97%D0%BD%D0%B0%D0%BC%D1%8F_5_.jpg"/>
          <p:cNvPicPr>
            <a:picLocks noChangeAspect="1" noChangeArrowheads="1"/>
          </p:cNvPicPr>
          <p:nvPr/>
        </p:nvPicPr>
        <p:blipFill>
          <a:blip r:embed="rId3">
            <a:lum bright="-10000" contrast="20000"/>
          </a:blip>
          <a:srcRect/>
          <a:stretch>
            <a:fillRect/>
          </a:stretch>
        </p:blipFill>
        <p:spPr bwMode="auto">
          <a:xfrm>
            <a:off x="714348" y="1643050"/>
            <a:ext cx="7698146" cy="356680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857224" y="1785926"/>
            <a:ext cx="268259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стадион</a:t>
            </a:r>
            <a:endParaRPr lang="ru-RU" sz="5400" dirty="0">
              <a:solidFill>
                <a:schemeClr val="bg1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2214546" y="2571744"/>
            <a:ext cx="500066" cy="1588"/>
          </a:xfrm>
          <a:prstGeom prst="line">
            <a:avLst/>
          </a:prstGeom>
          <a:ln w="57150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642152_89-p-fon-dlya-prezentatsii-poeziya-114.jpg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7712" t="4369" r="7460" b="4975"/>
          <a:stretch>
            <a:fillRect/>
          </a:stretch>
        </p:blipFill>
        <p:spPr bwMode="auto">
          <a:xfrm>
            <a:off x="0" y="-214338"/>
            <a:ext cx="9144000" cy="689956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8596" y="1585729"/>
            <a:ext cx="564360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 люблю (что?) </a:t>
            </a:r>
            <a:endParaRPr lang="ru-RU" sz="36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Почему это важно ? </a:t>
            </a:r>
            <a:endParaRPr lang="ru-RU" sz="36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1614508" y="571480"/>
            <a:ext cx="6100764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Составим предложения</a:t>
            </a:r>
            <a:endParaRPr lang="ru-RU" sz="3600" kern="10" spc="0" dirty="0"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pic>
        <p:nvPicPr>
          <p:cNvPr id="29698" name="Picture 2" descr="https://c.pxhere.com/photos/7e/28/leica_school_brussels_boys_race_team_europe_cross-361555.jpg!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715008" y="1571644"/>
            <a:ext cx="3214662" cy="2143108"/>
          </a:xfrm>
          <a:prstGeom prst="rect">
            <a:avLst/>
          </a:prstGeom>
          <a:noFill/>
        </p:spPr>
      </p:pic>
      <p:pic>
        <p:nvPicPr>
          <p:cNvPr id="29700" name="Picture 4" descr="https://mainstyles.ru/uploads/Zanimaytes-sportom-Mainstyle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3357562"/>
            <a:ext cx="4770788" cy="3143272"/>
          </a:xfrm>
          <a:prstGeom prst="rect">
            <a:avLst/>
          </a:prstGeom>
          <a:noFill/>
        </p:spPr>
      </p:pic>
      <p:pic>
        <p:nvPicPr>
          <p:cNvPr id="29702" name="Picture 6" descr="https://sport-doma-legko.ru/wp-content/uploads/2021/01/olympia_rio_2016_sport-scale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37122" y="3857628"/>
            <a:ext cx="3964034" cy="2643206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642152_89-p-fon-dlya-prezentatsii-poeziya-114.jpg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7712" t="4369" r="7460" b="4975"/>
          <a:stretch>
            <a:fillRect/>
          </a:stretch>
        </p:blipFill>
        <p:spPr bwMode="auto">
          <a:xfrm>
            <a:off x="0" y="-41540"/>
            <a:ext cx="9144000" cy="689956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00034" y="1317484"/>
            <a:ext cx="78581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Какой вид спорта вам нравится?</a:t>
            </a:r>
          </a:p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Что вас привлекает в этом виде спорта ? </a:t>
            </a:r>
          </a:p>
          <a:p>
            <a:pPr marL="571500" indent="-571500">
              <a:buFontTx/>
              <a:buChar char="-"/>
            </a:pP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1614508" y="571480"/>
            <a:ext cx="6100764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Работаем устно</a:t>
            </a:r>
            <a:endParaRPr lang="ru-RU" sz="3600" kern="10" spc="0" dirty="0"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pic>
        <p:nvPicPr>
          <p:cNvPr id="30722" name="Picture 2" descr="https://alumni.nottingham.ac.uk/image/alumni-2014-news/Sports-montage-resized-as-bmp-file.bmp"/>
          <p:cNvPicPr>
            <a:picLocks noChangeAspect="1" noChangeArrowheads="1"/>
          </p:cNvPicPr>
          <p:nvPr/>
        </p:nvPicPr>
        <p:blipFill>
          <a:blip r:embed="rId3"/>
          <a:srcRect t="27732"/>
          <a:stretch>
            <a:fillRect/>
          </a:stretch>
        </p:blipFill>
        <p:spPr bwMode="auto">
          <a:xfrm>
            <a:off x="357158" y="3081234"/>
            <a:ext cx="8215370" cy="356589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642152_89-p-fon-dlya-prezentatsii-poeziya-114.jpg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7712" t="4369" r="7460" b="4975"/>
          <a:stretch>
            <a:fillRect/>
          </a:stretch>
        </p:blipFill>
        <p:spPr bwMode="auto">
          <a:xfrm>
            <a:off x="0" y="-71462"/>
            <a:ext cx="9144000" cy="6899564"/>
          </a:xfrm>
          <a:prstGeom prst="rect">
            <a:avLst/>
          </a:prstGeom>
          <a:noFill/>
        </p:spPr>
      </p:pic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3000364" y="500042"/>
            <a:ext cx="2928958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План:</a:t>
            </a:r>
            <a:endParaRPr lang="ru-RU" sz="3600" kern="10" spc="0" dirty="0"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7" name="WordArt 3"/>
          <p:cNvSpPr>
            <a:spLocks noChangeArrowheads="1" noChangeShapeType="1" noTextEdit="1"/>
          </p:cNvSpPr>
          <p:nvPr/>
        </p:nvSpPr>
        <p:spPr bwMode="auto">
          <a:xfrm>
            <a:off x="928662" y="1500174"/>
            <a:ext cx="7143800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dirty="0" smtClean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 Любишь ли ты спорт ?Какую роль он играет в жизни человека</a:t>
            </a:r>
            <a:r>
              <a:rPr lang="ru-RU" sz="3600" b="1" kern="10" spc="0" dirty="0" smtClean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  <a:endParaRPr lang="ru-RU" sz="3600" b="1" kern="10" spc="0" dirty="0"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solidFill>
                <a:srgbClr val="C00000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WordArt 3"/>
          <p:cNvSpPr>
            <a:spLocks noChangeArrowheads="1" noChangeShapeType="1" noTextEdit="1"/>
          </p:cNvSpPr>
          <p:nvPr/>
        </p:nvSpPr>
        <p:spPr bwMode="auto">
          <a:xfrm>
            <a:off x="928662" y="2143116"/>
            <a:ext cx="7215238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2.Какие </a:t>
            </a:r>
            <a:r>
              <a:rPr lang="ru-RU" sz="3600" b="1" kern="10" spc="0" dirty="0" smtClean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виды спорта мне нравятся и почему.</a:t>
            </a:r>
            <a:endParaRPr lang="ru-RU" sz="3600" b="1" kern="10" spc="0" dirty="0"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solidFill>
                <a:srgbClr val="C00000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WordArt 3"/>
          <p:cNvSpPr>
            <a:spLocks noChangeArrowheads="1" noChangeShapeType="1" noTextEdit="1"/>
          </p:cNvSpPr>
          <p:nvPr/>
        </p:nvSpPr>
        <p:spPr bwMode="auto">
          <a:xfrm>
            <a:off x="928662" y="2857496"/>
            <a:ext cx="6215106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3600" b="1" kern="10" spc="0" dirty="0" smtClean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Какое влияние на здоровье оказывает спорт? </a:t>
            </a:r>
            <a:endParaRPr lang="ru-RU" sz="3600" b="1" kern="10" spc="0" dirty="0"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solidFill>
                <a:srgbClr val="C00000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642152_89-p-fon-dlya-prezentatsii-poeziya-114.jpg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7712" t="4369" r="7460" b="4975"/>
          <a:stretch>
            <a:fillRect/>
          </a:stretch>
        </p:blipFill>
        <p:spPr bwMode="auto">
          <a:xfrm>
            <a:off x="0" y="-41564"/>
            <a:ext cx="9144000" cy="6899564"/>
          </a:xfrm>
          <a:prstGeom prst="rect">
            <a:avLst/>
          </a:prstGeom>
          <a:noFill/>
        </p:spPr>
      </p:pic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1571604" y="857232"/>
            <a:ext cx="6100764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Пословицы и поговорки о спорте</a:t>
            </a:r>
            <a:endParaRPr lang="ru-RU" sz="3600" kern="10" spc="0" dirty="0"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57224" y="1714488"/>
            <a:ext cx="76540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Быстрого и ловкого болезнь не догонит!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214546" y="2786058"/>
            <a:ext cx="58502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здоровом теле здоровый дух.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857224" y="2285992"/>
            <a:ext cx="792960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Главное соревнование — борьба с самим собой.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500298" y="3214686"/>
            <a:ext cx="58394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Где здоровье — там и красота.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786182" y="3774048"/>
            <a:ext cx="43384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Движение - 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это жизнь.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607216" y="4416990"/>
            <a:ext cx="503952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Если хочешь быть здоров </a:t>
            </a:r>
            <a:endParaRPr lang="ru-RU" sz="32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— закаляйся!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571868" y="5429264"/>
            <a:ext cx="44488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Здоровому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всё 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здорово.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uiExpand="1" build="allAtOnce"/>
      <p:bldP spid="14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642152_89-p-fon-dlya-prezentatsii-poeziya-114.jpg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7712" t="4369" r="7460" b="4975"/>
          <a:stretch>
            <a:fillRect/>
          </a:stretch>
        </p:blipFill>
        <p:spPr bwMode="auto">
          <a:xfrm>
            <a:off x="0" y="-71462"/>
            <a:ext cx="9144000" cy="6899564"/>
          </a:xfrm>
          <a:prstGeom prst="rect">
            <a:avLst/>
          </a:prstGeom>
          <a:noFill/>
        </p:spPr>
      </p:pic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1571604" y="785794"/>
            <a:ext cx="6100764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ru-RU" sz="3600" kern="10" spc="0" dirty="0"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7" name="WordArt 3"/>
          <p:cNvSpPr>
            <a:spLocks noChangeArrowheads="1" noChangeShapeType="1" noTextEdit="1"/>
          </p:cNvSpPr>
          <p:nvPr/>
        </p:nvSpPr>
        <p:spPr bwMode="auto">
          <a:xfrm>
            <a:off x="2285984" y="500042"/>
            <a:ext cx="4814880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Сочинение.</a:t>
            </a:r>
            <a:endParaRPr lang="ru-RU" sz="3600" kern="10" spc="0" dirty="0"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9" name="WordArt 3"/>
          <p:cNvSpPr>
            <a:spLocks noChangeArrowheads="1" noChangeShapeType="1" noTextEdit="1"/>
          </p:cNvSpPr>
          <p:nvPr/>
        </p:nvSpPr>
        <p:spPr bwMode="auto">
          <a:xfrm>
            <a:off x="2186012" y="1285860"/>
            <a:ext cx="4814880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Мы любим </a:t>
            </a:r>
            <a:r>
              <a:rPr lang="ru-RU" sz="3600" kern="10" spc="0" dirty="0" smtClean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спорт ! </a:t>
            </a:r>
            <a:endParaRPr lang="ru-RU" sz="3600" kern="10" spc="0" dirty="0"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>
            <a:lum bright="-10000" contrast="40000"/>
          </a:blip>
          <a:srcRect/>
          <a:stretch>
            <a:fillRect/>
          </a:stretch>
        </p:blipFill>
        <p:spPr bwMode="auto">
          <a:xfrm>
            <a:off x="1357290" y="2143116"/>
            <a:ext cx="6135156" cy="37841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7500958" y="3857628"/>
            <a:ext cx="150019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Уч</a:t>
            </a:r>
            <a:r>
              <a:rPr lang="ru-RU" sz="5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с.45</a:t>
            </a:r>
            <a:endParaRPr lang="ru-RU" sz="54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642152_89-p-fon-dlya-prezentatsii-poeziya-114.jpg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7712" t="4369" r="7460" b="4975"/>
          <a:stretch>
            <a:fillRect/>
          </a:stretch>
        </p:blipFill>
        <p:spPr bwMode="auto">
          <a:xfrm>
            <a:off x="0" y="-71462"/>
            <a:ext cx="9144000" cy="6899564"/>
          </a:xfrm>
          <a:prstGeom prst="rect">
            <a:avLst/>
          </a:prstGeom>
          <a:noFill/>
        </p:spPr>
      </p:pic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2928926" y="357166"/>
            <a:ext cx="3143272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Мы любим спорт</a:t>
            </a:r>
            <a:endParaRPr lang="ru-RU" sz="3600" kern="10" spc="0" dirty="0"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pic>
        <p:nvPicPr>
          <p:cNvPr id="23554" name="Picture 2" descr="https://catherineasquithgallery.com/uploads/posts/2021-03/1614587699_33-p-malchik-na-belom-fone-kartinka-4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827584" y="4365104"/>
            <a:ext cx="2252529" cy="2286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500034" y="1155688"/>
            <a:ext cx="821537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Я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представляю себе жизни без спорта. С ним мне никогда не бывает скучно.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Три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раза в неделю я хожу в бассейн. Мне очень нравится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pPr algn="just"/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плавание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поэтому мне не лень ради него вставать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рано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утром по субботам. Я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занимаюсь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этим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уже больше года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уже успел поучаствовать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нескольких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соревнованиях. У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меня даже есть две награды.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Приятно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смотреть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них и понимать, что делаешь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успехи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что твой труд не пропадает зря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/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Без спорта невозможно быть здоровым .Занимайтесь спортом! В здоровом теле здоровый дух !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642152_89-p-fon-dlya-prezentatsii-poeziya-114.jpg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7712" t="4369" r="7460" b="4975"/>
          <a:stretch>
            <a:fillRect/>
          </a:stretch>
        </p:blipFill>
        <p:spPr bwMode="auto">
          <a:xfrm>
            <a:off x="0" y="-71462"/>
            <a:ext cx="9144000" cy="689956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71538" y="1714488"/>
            <a:ext cx="750099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Сочинение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— вид письменной школьной работы, представляющий изложение своих мыслей и чувств по заданной теме.</a:t>
            </a:r>
          </a:p>
        </p:txBody>
      </p:sp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1614508" y="928670"/>
            <a:ext cx="6100764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Что такое сочинение?</a:t>
            </a:r>
            <a:endParaRPr lang="ru-RU" sz="3600" kern="10" spc="0" dirty="0"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642152_89-p-fon-dlya-prezentatsii-poeziya-114.jpg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7712" t="4369" r="7460" b="4975"/>
          <a:stretch>
            <a:fillRect/>
          </a:stretch>
        </p:blipFill>
        <p:spPr bwMode="auto">
          <a:xfrm>
            <a:off x="0" y="-71462"/>
            <a:ext cx="9144000" cy="6899564"/>
          </a:xfrm>
          <a:prstGeom prst="rect">
            <a:avLst/>
          </a:prstGeom>
          <a:noFill/>
        </p:spPr>
      </p:pic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1571604" y="785794"/>
            <a:ext cx="6100764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Словарная работа</a:t>
            </a:r>
            <a:endParaRPr lang="ru-RU" sz="3600" kern="10" spc="0" dirty="0"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43256" y="1643050"/>
            <a:ext cx="378619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***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горки я лечу стрелой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Резвы кони подо мной. </a:t>
            </a:r>
            <a:endParaRPr lang="ru-RU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Две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полоски на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снегу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Оставляют на бегу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https://kykyryzo.ru/wp-content/uploads/2020/06/1-62.jpg"/>
          <p:cNvPicPr>
            <a:picLocks noChangeAspect="1" noChangeArrowheads="1"/>
          </p:cNvPicPr>
          <p:nvPr/>
        </p:nvPicPr>
        <p:blipFill>
          <a:blip r:embed="rId3"/>
          <a:srcRect l="11377" r="8987" b="21628"/>
          <a:stretch>
            <a:fillRect/>
          </a:stretch>
        </p:blipFill>
        <p:spPr bwMode="auto">
          <a:xfrm>
            <a:off x="4071934" y="2428867"/>
            <a:ext cx="4357718" cy="3216411"/>
          </a:xfrm>
          <a:prstGeom prst="rect">
            <a:avLst/>
          </a:prstGeom>
          <a:noFill/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5429256" y="5572140"/>
            <a:ext cx="1143008" cy="1588"/>
          </a:xfrm>
          <a:prstGeom prst="line">
            <a:avLst/>
          </a:prstGeom>
          <a:ln w="57150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642152_89-p-fon-dlya-prezentatsii-poeziya-114.jpg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7712" t="4369" r="7460" b="4975"/>
          <a:stretch>
            <a:fillRect/>
          </a:stretch>
        </p:blipFill>
        <p:spPr bwMode="auto">
          <a:xfrm>
            <a:off x="0" y="-71462"/>
            <a:ext cx="9144000" cy="6899564"/>
          </a:xfrm>
          <a:prstGeom prst="rect">
            <a:avLst/>
          </a:prstGeom>
          <a:noFill/>
        </p:spPr>
      </p:pic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1571604" y="785794"/>
            <a:ext cx="6100764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Словарная работа</a:t>
            </a:r>
            <a:endParaRPr lang="ru-RU" sz="3600" kern="10" spc="0" dirty="0"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86000" y="1857364"/>
            <a:ext cx="578646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***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этом месте есть дорожки,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дорожках видны ножки,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Ручки, голова, в шапочке резиновой…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 дорожка та — цвета светло-синего…</a:t>
            </a:r>
          </a:p>
        </p:txBody>
      </p:sp>
      <p:pic>
        <p:nvPicPr>
          <p:cNvPr id="18434" name="Picture 2" descr="https://www.penza-press.ru/uploads/news/2016/4_2016/basse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2714620"/>
            <a:ext cx="4085061" cy="2706353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5286380" y="4429132"/>
            <a:ext cx="260725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бассейн</a:t>
            </a:r>
            <a:endParaRPr lang="ru-RU" sz="5400" dirty="0">
              <a:solidFill>
                <a:schemeClr val="bg1"/>
              </a:solidFill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6143636" y="5214950"/>
            <a:ext cx="428628" cy="1588"/>
          </a:xfrm>
          <a:prstGeom prst="line">
            <a:avLst/>
          </a:prstGeom>
          <a:ln w="57150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642152_89-p-fon-dlya-prezentatsii-poeziya-114.jpg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7712" t="4369" r="7460" b="4975"/>
          <a:stretch>
            <a:fillRect/>
          </a:stretch>
        </p:blipFill>
        <p:spPr bwMode="auto">
          <a:xfrm>
            <a:off x="0" y="-71462"/>
            <a:ext cx="9144000" cy="6899564"/>
          </a:xfrm>
          <a:prstGeom prst="rect">
            <a:avLst/>
          </a:prstGeom>
          <a:noFill/>
        </p:spPr>
      </p:pic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1571604" y="785794"/>
            <a:ext cx="6100764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Словарная работа</a:t>
            </a:r>
            <a:endParaRPr lang="ru-RU" sz="3600" kern="10" spc="0" dirty="0"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643174" y="2000240"/>
            <a:ext cx="421482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***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ракету, а ракетку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 держу своей рукой, –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 – и мяч летит за сетку!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 еще! – И сет за мной!</a:t>
            </a:r>
          </a:p>
        </p:txBody>
      </p:sp>
      <p:pic>
        <p:nvPicPr>
          <p:cNvPr id="19458" name="Picture 2" descr="https://pbs.twimg.com/media/D-aUYgQXsAEbEKz.jpg"/>
          <p:cNvPicPr>
            <a:picLocks noChangeAspect="1" noChangeArrowheads="1"/>
          </p:cNvPicPr>
          <p:nvPr/>
        </p:nvPicPr>
        <p:blipFill>
          <a:blip r:embed="rId3"/>
          <a:srcRect l="22163" t="6649" r="10460" b="4255"/>
          <a:stretch>
            <a:fillRect/>
          </a:stretch>
        </p:blipFill>
        <p:spPr bwMode="auto">
          <a:xfrm>
            <a:off x="3643306" y="1785926"/>
            <a:ext cx="4714908" cy="4156564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5929322" y="1857364"/>
            <a:ext cx="233749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теннис</a:t>
            </a:r>
            <a:endParaRPr lang="ru-RU" sz="5400" dirty="0">
              <a:solidFill>
                <a:schemeClr val="bg1"/>
              </a:solidFill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6715140" y="2643182"/>
            <a:ext cx="642942" cy="1588"/>
          </a:xfrm>
          <a:prstGeom prst="line">
            <a:avLst/>
          </a:prstGeom>
          <a:ln w="57150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642152_89-p-fon-dlya-prezentatsii-poeziya-114.jpg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7712" t="4369" r="7460" b="4975"/>
          <a:stretch>
            <a:fillRect/>
          </a:stretch>
        </p:blipFill>
        <p:spPr bwMode="auto">
          <a:xfrm>
            <a:off x="0" y="-71462"/>
            <a:ext cx="9144000" cy="6899564"/>
          </a:xfrm>
          <a:prstGeom prst="rect">
            <a:avLst/>
          </a:prstGeom>
          <a:noFill/>
        </p:spPr>
      </p:pic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1571604" y="785794"/>
            <a:ext cx="6100764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Словарная работа</a:t>
            </a:r>
            <a:endParaRPr lang="ru-RU" sz="3600" kern="10" spc="0" dirty="0"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43256" y="1643050"/>
            <a:ext cx="41433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***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Шайбу здесь вовсю гоняют И в ворота все бросают. Здесь на поле лёд везде, Рады мы такой игре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https://img4.goodfon.ru/wallpaper/nbig/b/31/khokkei-igra-komand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1714488"/>
            <a:ext cx="5421207" cy="3459479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6286512" y="4214818"/>
            <a:ext cx="233878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хоккей</a:t>
            </a:r>
            <a:endParaRPr lang="ru-RU" sz="5400" dirty="0">
              <a:solidFill>
                <a:srgbClr val="0070C0"/>
              </a:solidFill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7000892" y="5000636"/>
            <a:ext cx="785818" cy="1588"/>
          </a:xfrm>
          <a:prstGeom prst="line">
            <a:avLst/>
          </a:prstGeom>
          <a:ln w="57150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642152_89-p-fon-dlya-prezentatsii-poeziya-114.jpg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7712" t="4369" r="7460" b="4975"/>
          <a:stretch>
            <a:fillRect/>
          </a:stretch>
        </p:blipFill>
        <p:spPr bwMode="auto">
          <a:xfrm>
            <a:off x="0" y="-71462"/>
            <a:ext cx="9144000" cy="6899564"/>
          </a:xfrm>
          <a:prstGeom prst="rect">
            <a:avLst/>
          </a:prstGeom>
          <a:noFill/>
        </p:spPr>
      </p:pic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1571604" y="785794"/>
            <a:ext cx="6100764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Словарная работа</a:t>
            </a:r>
            <a:endParaRPr lang="ru-RU" sz="3600" kern="10" spc="0" dirty="0"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43256" y="1643050"/>
            <a:ext cx="464345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***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 люблю его смотреть.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Очень нравится «болеть».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кричать всем вместе: «Гол!».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Лучшая игра…</a:t>
            </a:r>
          </a:p>
        </p:txBody>
      </p:sp>
      <p:pic>
        <p:nvPicPr>
          <p:cNvPr id="21506" name="Picture 2" descr="https://avatars.mds.yandex.net/get-zen_doc/1221393/pub_5c0ac46746ef5c00aaa7df42_5c0ac50844c73500ae9389ac/scale_12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1643050"/>
            <a:ext cx="5009390" cy="3219424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357554" y="1428736"/>
            <a:ext cx="239501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футбол</a:t>
            </a:r>
            <a:endParaRPr lang="ru-RU" sz="5400" dirty="0">
              <a:solidFill>
                <a:schemeClr val="bg1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4214810" y="2212966"/>
            <a:ext cx="500066" cy="1588"/>
          </a:xfrm>
          <a:prstGeom prst="line">
            <a:avLst/>
          </a:prstGeom>
          <a:ln w="57150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642152_89-p-fon-dlya-prezentatsii-poeziya-114.jpg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7712" t="4369" r="7460" b="4975"/>
          <a:stretch>
            <a:fillRect/>
          </a:stretch>
        </p:blipFill>
        <p:spPr bwMode="auto">
          <a:xfrm>
            <a:off x="0" y="-71462"/>
            <a:ext cx="9144000" cy="6899564"/>
          </a:xfrm>
          <a:prstGeom prst="rect">
            <a:avLst/>
          </a:prstGeom>
          <a:noFill/>
        </p:spPr>
      </p:pic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1571604" y="785794"/>
            <a:ext cx="6100764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Словарная работа</a:t>
            </a:r>
            <a:endParaRPr lang="ru-RU" sz="3600" kern="10" spc="0" dirty="0"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43174" y="1643050"/>
            <a:ext cx="392907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***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Очень их надеть хочу. Словно ветер полечу. Унесусь я, встав на лёд, Зимней ласточкой в полёт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8" name="Picture 4" descr="https://avatars.mds.yandex.net/get-mpic/3609127/img_id3710336778205642299.jpeg/ori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28277" y="1500174"/>
            <a:ext cx="4958433" cy="4795861"/>
          </a:xfrm>
          <a:prstGeom prst="rect">
            <a:avLst/>
          </a:prstGeom>
          <a:noFill/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3929058" y="2143116"/>
            <a:ext cx="500066" cy="1588"/>
          </a:xfrm>
          <a:prstGeom prst="line">
            <a:avLst/>
          </a:prstGeom>
          <a:ln w="57150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2802495" y="1362662"/>
            <a:ext cx="248388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коньки</a:t>
            </a:r>
            <a:endParaRPr lang="ru-RU" sz="54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642152_89-p-fon-dlya-prezentatsii-poeziya-114.jpg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7712" t="4369" r="7460" b="4975"/>
          <a:stretch>
            <a:fillRect/>
          </a:stretch>
        </p:blipFill>
        <p:spPr bwMode="auto">
          <a:xfrm>
            <a:off x="0" y="-71462"/>
            <a:ext cx="9144000" cy="6899564"/>
          </a:xfrm>
          <a:prstGeom prst="rect">
            <a:avLst/>
          </a:prstGeom>
          <a:noFill/>
        </p:spPr>
      </p:pic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1571604" y="785794"/>
            <a:ext cx="6100764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Словарная работа</a:t>
            </a:r>
            <a:endParaRPr lang="ru-RU" sz="3600" kern="10" spc="0" dirty="0">
              <a:ln w="9525">
                <a:solidFill>
                  <a:sysClr val="windowText" lastClr="0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00232" y="1643050"/>
            <a:ext cx="492922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***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Удобная обувь для спорта и игр,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ней каждый становится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Быстрым, как тигр.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Их надеваем мы на тренировки,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как называем? Конечно,..</a:t>
            </a:r>
          </a:p>
        </p:txBody>
      </p:sp>
      <p:pic>
        <p:nvPicPr>
          <p:cNvPr id="32770" name="Picture 2" descr="https://www.tvtshop.ru/upload/store/Products/Products78994/8a0e1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1518033"/>
            <a:ext cx="5500726" cy="4125545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4214810" y="4714884"/>
            <a:ext cx="34311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кроссовки</a:t>
            </a:r>
            <a:endParaRPr lang="ru-RU" sz="5400" dirty="0">
              <a:solidFill>
                <a:srgbClr val="0070C0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5429256" y="5500702"/>
            <a:ext cx="642942" cy="1588"/>
          </a:xfrm>
          <a:prstGeom prst="line">
            <a:avLst/>
          </a:prstGeom>
          <a:ln w="57150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380</Words>
  <Application>Microsoft Office PowerPoint</Application>
  <PresentationFormat>Экран (4:3)</PresentationFormat>
  <Paragraphs>77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Impact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Сашенька</dc:creator>
  <cp:lastModifiedBy>Пользователь Windows</cp:lastModifiedBy>
  <cp:revision>13</cp:revision>
  <dcterms:created xsi:type="dcterms:W3CDTF">2021-10-09T10:25:23Z</dcterms:created>
  <dcterms:modified xsi:type="dcterms:W3CDTF">2022-10-11T17:49:59Z</dcterms:modified>
</cp:coreProperties>
</file>