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6" r:id="rId2"/>
    <p:sldId id="287" r:id="rId3"/>
    <p:sldId id="288" r:id="rId4"/>
    <p:sldId id="290" r:id="rId5"/>
    <p:sldId id="293" r:id="rId6"/>
    <p:sldId id="291" r:id="rId7"/>
    <p:sldId id="292" r:id="rId8"/>
    <p:sldId id="294" r:id="rId9"/>
    <p:sldId id="295" r:id="rId10"/>
    <p:sldId id="310" r:id="rId11"/>
    <p:sldId id="296" r:id="rId12"/>
    <p:sldId id="297" r:id="rId13"/>
    <p:sldId id="298" r:id="rId14"/>
    <p:sldId id="309" r:id="rId15"/>
    <p:sldId id="305" r:id="rId16"/>
    <p:sldId id="300" r:id="rId17"/>
    <p:sldId id="301" r:id="rId18"/>
    <p:sldId id="304" r:id="rId19"/>
    <p:sldId id="30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3300"/>
    <a:srgbClr val="66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63B6E8-34F4-4EFC-80D2-67524E459171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26724-A14A-47A0-BC15-5701E8F9AA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FA014-362D-4FFB-8288-4BE05312E2D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9D843-0F78-4C79-B1BA-12C7A3B9A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FA014-362D-4FFB-8288-4BE05312E2D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9D843-0F78-4C79-B1BA-12C7A3B9A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FA014-362D-4FFB-8288-4BE05312E2D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9D843-0F78-4C79-B1BA-12C7A3B9A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FA014-362D-4FFB-8288-4BE05312E2D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9D843-0F78-4C79-B1BA-12C7A3B9A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FA014-362D-4FFB-8288-4BE05312E2D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9D843-0F78-4C79-B1BA-12C7A3B9A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FA014-362D-4FFB-8288-4BE05312E2D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9D843-0F78-4C79-B1BA-12C7A3B9A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FA014-362D-4FFB-8288-4BE05312E2D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9D843-0F78-4C79-B1BA-12C7A3B9A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FA014-362D-4FFB-8288-4BE05312E2D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9D843-0F78-4C79-B1BA-12C7A3B9A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FA014-362D-4FFB-8288-4BE05312E2D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9D843-0F78-4C79-B1BA-12C7A3B9A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FA014-362D-4FFB-8288-4BE05312E2D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9D843-0F78-4C79-B1BA-12C7A3B9A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FA014-362D-4FFB-8288-4BE05312E2D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9D843-0F78-4C79-B1BA-12C7A3B9A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FA014-362D-4FFB-8288-4BE05312E2D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9D843-0F78-4C79-B1BA-12C7A3B9A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827584" y="332656"/>
            <a:ext cx="7632849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chemeClr val="tx2"/>
                </a:solidFill>
                <a:latin typeface="+mj-lt"/>
                <a:ea typeface="Cambria Math" pitchFamily="18" charset="0"/>
                <a:cs typeface="+mj-cs"/>
              </a:rPr>
              <a:t>Урок </a:t>
            </a:r>
            <a:endParaRPr lang="ru-RU" sz="3200" dirty="0" smtClean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chemeClr val="tx2"/>
              </a:solidFill>
              <a:latin typeface="+mj-lt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chemeClr val="tx2"/>
                </a:solidFill>
                <a:latin typeface="+mj-lt"/>
                <a:ea typeface="Cambria Math" pitchFamily="18" charset="0"/>
                <a:cs typeface="+mj-cs"/>
              </a:rPr>
              <a:t>Технологии.</a:t>
            </a:r>
            <a:endParaRPr lang="ru-RU" sz="3200" dirty="0" smtClean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chemeClr val="tx2"/>
              </a:solidFill>
              <a:latin typeface="+mj-lt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solidFill>
                  <a:schemeClr val="tx2"/>
                </a:solidFill>
                <a:latin typeface="+mj-lt"/>
                <a:ea typeface="Cambria Math" pitchFamily="18" charset="0"/>
                <a:cs typeface="+mj-cs"/>
              </a:rPr>
              <a:t>в 1 классе </a:t>
            </a:r>
            <a:endParaRPr kumimoji="0" lang="ru-RU" sz="3200" i="0" u="none" strike="noStrike" kern="1200" normalizeH="0" noProof="0" dirty="0" smtClean="0">
              <a:ln w="18000">
                <a:solidFill>
                  <a:schemeClr val="tx2"/>
                </a:solidFill>
                <a:prstDash val="solid"/>
                <a:miter lim="800000"/>
              </a:ln>
              <a:solidFill>
                <a:schemeClr val="tx2"/>
              </a:solidFill>
              <a:uLnTx/>
              <a:uFillTx/>
              <a:latin typeface="+mj-lt"/>
              <a:ea typeface="Cambria Math" pitchFamily="18" charset="0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67544" y="1988840"/>
            <a:ext cx="8352928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ln w="28575">
                  <a:solidFill>
                    <a:schemeClr val="tx2"/>
                  </a:solidFill>
                  <a:prstDash val="solid"/>
                  <a:miter lim="800000"/>
                </a:ln>
                <a:noFill/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Cambria Math" pitchFamily="18" charset="0"/>
                <a:cs typeface="+mj-cs"/>
              </a:rPr>
              <a:t>ВОРОНЫ НА СНЕГУ ПОД ЁЛКОЙ 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ln w="28575">
                  <a:solidFill>
                    <a:schemeClr val="tx2"/>
                  </a:solidFill>
                  <a:prstDash val="solid"/>
                  <a:miter lim="800000"/>
                </a:ln>
                <a:noFill/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Cambria Math" pitchFamily="18" charset="0"/>
                <a:cs typeface="+mj-cs"/>
              </a:rPr>
              <a:t>АППЛИКАЦИЯ.</a:t>
            </a:r>
            <a:r>
              <a:rPr lang="ru-RU" sz="3600" b="1" dirty="0" smtClean="0">
                <a:ln w="18000">
                  <a:solidFill>
                    <a:schemeClr val="tx2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Cambria Math" pitchFamily="18" charset="0"/>
                <a:cs typeface="+mj-cs"/>
              </a:rPr>
              <a:t> </a:t>
            </a:r>
            <a:endParaRPr kumimoji="0" lang="ru-RU" sz="3600" b="1" i="0" u="none" strike="noStrike" kern="1200" normalizeH="0" noProof="0" dirty="0" smtClean="0">
              <a:ln w="18000">
                <a:solidFill>
                  <a:schemeClr val="tx2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j-lt"/>
              <a:ea typeface="Cambria Math" pitchFamily="18" charset="0"/>
              <a:cs typeface="+mj-cs"/>
            </a:endParaRPr>
          </a:p>
        </p:txBody>
      </p:sp>
      <p:pic>
        <p:nvPicPr>
          <p:cNvPr id="9" name="Picture 6" descr="Рисунок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149080"/>
            <a:ext cx="4035386" cy="20882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771800" y="548680"/>
            <a:ext cx="33794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ФИЗМИНУТКА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95736" y="1268760"/>
            <a:ext cx="50405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На </a:t>
            </a:r>
            <a:r>
              <a:rPr lang="ru-RU" sz="3200" dirty="0" err="1" smtClean="0"/>
              <a:t>поля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ну</a:t>
            </a:r>
            <a:r>
              <a:rPr lang="ru-RU" sz="3200" dirty="0" smtClean="0"/>
              <a:t>, </a:t>
            </a:r>
            <a:r>
              <a:rPr lang="ru-RU" sz="3200" dirty="0" err="1" smtClean="0"/>
              <a:t>на</a:t>
            </a:r>
            <a:r>
              <a:rPr lang="ru-RU" sz="3200" dirty="0" smtClean="0"/>
              <a:t> </a:t>
            </a:r>
            <a:r>
              <a:rPr lang="ru-RU" sz="3200" dirty="0" err="1" smtClean="0"/>
              <a:t>лужо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к</a:t>
            </a:r>
            <a:r>
              <a:rPr lang="ru-RU" sz="3200" dirty="0" smtClean="0"/>
              <a:t> </a:t>
            </a:r>
          </a:p>
          <a:p>
            <a:r>
              <a:rPr lang="ru-RU" sz="3200" dirty="0" err="1" smtClean="0"/>
              <a:t>Ти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хо</a:t>
            </a:r>
            <a:r>
              <a:rPr lang="ru-RU" sz="3200" dirty="0" smtClean="0"/>
              <a:t> </a:t>
            </a:r>
            <a:r>
              <a:rPr lang="ru-RU" sz="3200" dirty="0" err="1" smtClean="0"/>
              <a:t>па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дает</a:t>
            </a:r>
            <a:r>
              <a:rPr lang="ru-RU" sz="3200" dirty="0" smtClean="0"/>
              <a:t> </a:t>
            </a:r>
            <a:r>
              <a:rPr lang="ru-RU" sz="3200" dirty="0" err="1" smtClean="0"/>
              <a:t>снежо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к</a:t>
            </a:r>
            <a:r>
              <a:rPr lang="ru-RU" sz="3200" dirty="0" smtClean="0"/>
              <a:t>.</a:t>
            </a:r>
            <a:br>
              <a:rPr lang="ru-RU" sz="3200" dirty="0" smtClean="0"/>
            </a:br>
            <a:r>
              <a:rPr lang="ru-RU" sz="3200" dirty="0" err="1" smtClean="0"/>
              <a:t>Улегли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сь</a:t>
            </a:r>
            <a:r>
              <a:rPr lang="ru-RU" sz="3200" dirty="0" smtClean="0"/>
              <a:t> </a:t>
            </a:r>
            <a:r>
              <a:rPr lang="ru-RU" sz="3200" dirty="0" err="1" smtClean="0"/>
              <a:t>снежи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нки</a:t>
            </a:r>
            <a:r>
              <a:rPr lang="ru-RU" sz="3200" dirty="0" smtClean="0"/>
              <a:t>, </a:t>
            </a:r>
          </a:p>
          <a:p>
            <a:r>
              <a:rPr lang="ru-RU" sz="3200" dirty="0" err="1" smtClean="0"/>
              <a:t>Бе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лые</a:t>
            </a:r>
            <a:r>
              <a:rPr lang="ru-RU" sz="3200" dirty="0" smtClean="0"/>
              <a:t> </a:t>
            </a:r>
            <a:r>
              <a:rPr lang="ru-RU" sz="3200" dirty="0" err="1" smtClean="0"/>
              <a:t>пуши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нки</a:t>
            </a:r>
            <a:r>
              <a:rPr lang="ru-RU" sz="3200" dirty="0" smtClean="0"/>
              <a:t>.</a:t>
            </a:r>
            <a:br>
              <a:rPr lang="ru-RU" sz="3200" dirty="0" smtClean="0"/>
            </a:br>
            <a:r>
              <a:rPr lang="ru-RU" sz="3200" dirty="0" smtClean="0"/>
              <a:t>Но </a:t>
            </a:r>
            <a:r>
              <a:rPr lang="ru-RU" sz="3200" dirty="0" err="1" smtClean="0"/>
              <a:t>поду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л</a:t>
            </a:r>
            <a:r>
              <a:rPr lang="ru-RU" sz="3200" dirty="0" smtClean="0"/>
              <a:t> вдруг </a:t>
            </a:r>
            <a:r>
              <a:rPr lang="ru-RU" sz="3200" dirty="0" err="1" smtClean="0"/>
              <a:t>ветеро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к</a:t>
            </a:r>
            <a:r>
              <a:rPr lang="ru-RU" sz="3200" dirty="0" smtClean="0"/>
              <a:t>, </a:t>
            </a:r>
          </a:p>
          <a:p>
            <a:r>
              <a:rPr lang="ru-RU" sz="3200" dirty="0" err="1" smtClean="0"/>
              <a:t>Закружи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лся</a:t>
            </a:r>
            <a:r>
              <a:rPr lang="ru-RU" sz="3200" dirty="0" smtClean="0"/>
              <a:t> </a:t>
            </a:r>
            <a:r>
              <a:rPr lang="ru-RU" sz="3200" dirty="0" err="1" smtClean="0"/>
              <a:t>снежо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к</a:t>
            </a:r>
            <a:r>
              <a:rPr lang="ru-RU" sz="3200" dirty="0" smtClean="0"/>
              <a:t>,</a:t>
            </a:r>
            <a:br>
              <a:rPr lang="ru-RU" sz="3200" dirty="0" smtClean="0"/>
            </a:br>
            <a:r>
              <a:rPr lang="ru-RU" sz="3200" dirty="0" err="1" smtClean="0"/>
              <a:t>Пля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шут</a:t>
            </a:r>
            <a:r>
              <a:rPr lang="ru-RU" sz="3200" dirty="0" smtClean="0"/>
              <a:t> все </a:t>
            </a:r>
            <a:r>
              <a:rPr lang="ru-RU" sz="3200" dirty="0" err="1" smtClean="0"/>
              <a:t>пуши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нки</a:t>
            </a:r>
            <a:r>
              <a:rPr lang="ru-RU" sz="3200" dirty="0" smtClean="0"/>
              <a:t>, </a:t>
            </a:r>
          </a:p>
          <a:p>
            <a:r>
              <a:rPr lang="ru-RU" sz="3200" dirty="0" err="1" smtClean="0"/>
              <a:t>Бе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лые</a:t>
            </a:r>
            <a:r>
              <a:rPr lang="ru-RU" sz="3200" dirty="0" smtClean="0"/>
              <a:t> </a:t>
            </a:r>
            <a:r>
              <a:rPr lang="ru-RU" sz="3200" dirty="0" err="1" smtClean="0"/>
              <a:t>снежи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нки</a:t>
            </a:r>
            <a:r>
              <a:rPr lang="ru-RU" sz="3200" dirty="0" smtClean="0"/>
              <a:t>.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187624" y="5661248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Дети, читая стихи вместе с учителем, показывают, как падает снежок, как улеглись снежинки, как ветер кружит их.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6" name="Группа 5"/>
          <p:cNvGrpSpPr/>
          <p:nvPr/>
        </p:nvGrpSpPr>
        <p:grpSpPr>
          <a:xfrm>
            <a:off x="827584" y="764704"/>
            <a:ext cx="6120680" cy="3140968"/>
            <a:chOff x="-1188640" y="548680"/>
            <a:chExt cx="9433048" cy="6093296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827584" y="548680"/>
              <a:ext cx="7416824" cy="5832648"/>
            </a:xfrm>
            <a:prstGeom prst="rect">
              <a:avLst/>
            </a:prstGeom>
            <a:solidFill>
              <a:srgbClr val="003300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3" descr="Картинки по запросу ножницы 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2455207">
              <a:off x="4695312" y="1305422"/>
              <a:ext cx="1869131" cy="3168352"/>
            </a:xfrm>
            <a:prstGeom prst="rect">
              <a:avLst/>
            </a:prstGeom>
            <a:noFill/>
          </p:spPr>
        </p:pic>
        <p:pic>
          <p:nvPicPr>
            <p:cNvPr id="9" name="Picture 2" descr="D:\Работа\МОИ РАБОТЫ\ППО\1 кл. Вороны на снегу\Ёлка 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1188640" y="620688"/>
              <a:ext cx="8028384" cy="6021288"/>
            </a:xfrm>
            <a:prstGeom prst="rect">
              <a:avLst/>
            </a:prstGeom>
            <a:noFill/>
          </p:spPr>
        </p:pic>
      </p:grpSp>
      <p:sp>
        <p:nvSpPr>
          <p:cNvPr id="10" name="TextBox 9"/>
          <p:cNvSpPr txBox="1"/>
          <p:nvPr/>
        </p:nvSpPr>
        <p:spPr>
          <a:xfrm>
            <a:off x="899592" y="4509120"/>
            <a:ext cx="25689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Вы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режи</a:t>
            </a:r>
            <a:r>
              <a:rPr lang="ru-RU" sz="3200" dirty="0" smtClean="0"/>
              <a:t> ёлку.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827584" y="5229200"/>
            <a:ext cx="33940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Я </a:t>
            </a:r>
            <a:r>
              <a:rPr lang="ru-RU" sz="3200" dirty="0" err="1" smtClean="0"/>
              <a:t>вы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резал</a:t>
            </a:r>
            <a:r>
              <a:rPr lang="ru-RU" sz="3200" dirty="0" smtClean="0"/>
              <a:t>(а) ёлку.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6" name="Группа 5"/>
          <p:cNvGrpSpPr/>
          <p:nvPr/>
        </p:nvGrpSpPr>
        <p:grpSpPr>
          <a:xfrm>
            <a:off x="2051720" y="435655"/>
            <a:ext cx="5154741" cy="3281377"/>
            <a:chOff x="827584" y="966802"/>
            <a:chExt cx="7769465" cy="527051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827584" y="1700808"/>
              <a:ext cx="7488832" cy="453650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7" descr="ворона 4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9592" y="3899876"/>
              <a:ext cx="3096344" cy="2205285"/>
            </a:xfrm>
            <a:prstGeom prst="rect">
              <a:avLst/>
            </a:prstGeom>
          </p:spPr>
        </p:pic>
        <p:pic>
          <p:nvPicPr>
            <p:cNvPr id="9" name="Рисунок 8" descr="ворона 4 копия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39952" y="3861048"/>
              <a:ext cx="3240360" cy="2307855"/>
            </a:xfrm>
            <a:prstGeom prst="rect">
              <a:avLst/>
            </a:prstGeom>
          </p:spPr>
        </p:pic>
        <p:pic>
          <p:nvPicPr>
            <p:cNvPr id="10" name="Picture 3" descr="Картинки по запросу ножницы 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2455207">
              <a:off x="6727917" y="966802"/>
              <a:ext cx="1869132" cy="3168351"/>
            </a:xfrm>
            <a:prstGeom prst="rect">
              <a:avLst/>
            </a:prstGeom>
            <a:noFill/>
          </p:spPr>
        </p:pic>
      </p:grpSp>
      <p:sp>
        <p:nvSpPr>
          <p:cNvPr id="11" name="TextBox 10"/>
          <p:cNvSpPr txBox="1"/>
          <p:nvPr/>
        </p:nvSpPr>
        <p:spPr>
          <a:xfrm>
            <a:off x="899592" y="4509120"/>
            <a:ext cx="28620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Вы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режи</a:t>
            </a:r>
            <a:r>
              <a:rPr lang="ru-RU" sz="3200" dirty="0" smtClean="0"/>
              <a:t> </a:t>
            </a:r>
            <a:r>
              <a:rPr lang="ru-RU" sz="3200" dirty="0" err="1" smtClean="0"/>
              <a:t>воро</a:t>
            </a:r>
            <a:r>
              <a:rPr lang="ru-RU" sz="3200" dirty="0" err="1" smtClean="0">
                <a:ea typeface="Tahoma"/>
                <a:cs typeface="Tahoma"/>
              </a:rPr>
              <a:t>́</a:t>
            </a:r>
            <a:r>
              <a:rPr lang="ru-RU" sz="3200" dirty="0" err="1" smtClean="0"/>
              <a:t>н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827584" y="5229200"/>
            <a:ext cx="36872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Я </a:t>
            </a:r>
            <a:r>
              <a:rPr lang="ru-RU" sz="3200" dirty="0" err="1" smtClean="0"/>
              <a:t>вы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резал</a:t>
            </a:r>
            <a:r>
              <a:rPr lang="ru-RU" sz="3200" dirty="0" smtClean="0"/>
              <a:t>(а) </a:t>
            </a:r>
            <a:r>
              <a:rPr lang="ru-RU" sz="3200" dirty="0" err="1" smtClean="0"/>
              <a:t>воро</a:t>
            </a:r>
            <a:r>
              <a:rPr lang="ru-RU" sz="3200" dirty="0" err="1" smtClean="0">
                <a:ea typeface="Tahoma"/>
                <a:cs typeface="Tahoma"/>
              </a:rPr>
              <a:t>́</a:t>
            </a:r>
            <a:r>
              <a:rPr lang="ru-RU" sz="3200" dirty="0" err="1" smtClean="0"/>
              <a:t>н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85640" y="4293096"/>
            <a:ext cx="8322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Во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зьми</a:t>
            </a:r>
            <a:r>
              <a:rPr lang="ru-RU" sz="3200" dirty="0" smtClean="0"/>
              <a:t> </a:t>
            </a:r>
            <a:r>
              <a:rPr lang="ru-RU" sz="3200" dirty="0" err="1" smtClean="0"/>
              <a:t>бе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лую</a:t>
            </a:r>
            <a:r>
              <a:rPr lang="ru-RU" sz="3200" dirty="0" smtClean="0"/>
              <a:t> </a:t>
            </a:r>
            <a:r>
              <a:rPr lang="ru-RU" sz="3200" dirty="0" err="1" smtClean="0"/>
              <a:t>бума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гу</a:t>
            </a:r>
            <a:r>
              <a:rPr lang="ru-RU" sz="3200" dirty="0" smtClean="0"/>
              <a:t>, </a:t>
            </a:r>
            <a:r>
              <a:rPr lang="ru-RU" sz="3200" dirty="0" err="1" smtClean="0"/>
              <a:t>нарису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й</a:t>
            </a:r>
            <a:r>
              <a:rPr lang="ru-RU" sz="3200" dirty="0" smtClean="0"/>
              <a:t> и </a:t>
            </a:r>
            <a:r>
              <a:rPr lang="ru-RU" sz="3200" dirty="0" err="1" smtClean="0"/>
              <a:t>вы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режи</a:t>
            </a:r>
            <a:r>
              <a:rPr lang="ru-RU" sz="3200" dirty="0" smtClean="0"/>
              <a:t> снег.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67544" y="5085184"/>
            <a:ext cx="711598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Я взял(а</a:t>
            </a:r>
            <a:r>
              <a:rPr lang="ru-RU" sz="3200" dirty="0" smtClean="0">
                <a:cs typeface="Arial"/>
              </a:rPr>
              <a:t>́</a:t>
            </a:r>
            <a:r>
              <a:rPr lang="ru-RU" sz="3200" dirty="0" smtClean="0"/>
              <a:t>) </a:t>
            </a:r>
            <a:r>
              <a:rPr lang="ru-RU" sz="3200" dirty="0" err="1" smtClean="0"/>
              <a:t>бе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лую</a:t>
            </a:r>
            <a:r>
              <a:rPr lang="ru-RU" sz="3200" dirty="0" smtClean="0"/>
              <a:t> </a:t>
            </a:r>
            <a:r>
              <a:rPr lang="ru-RU" sz="3200" dirty="0" err="1" smtClean="0"/>
              <a:t>бума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гу</a:t>
            </a:r>
            <a:r>
              <a:rPr lang="ru-RU" sz="3200" dirty="0" smtClean="0"/>
              <a:t>, </a:t>
            </a:r>
            <a:r>
              <a:rPr lang="ru-RU" sz="3200" dirty="0" err="1" smtClean="0"/>
              <a:t>нарисова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л</a:t>
            </a:r>
            <a:r>
              <a:rPr lang="ru-RU" sz="3200" dirty="0" smtClean="0"/>
              <a:t>(а) и </a:t>
            </a:r>
          </a:p>
          <a:p>
            <a:r>
              <a:rPr lang="ru-RU" sz="3200" dirty="0" err="1" smtClean="0"/>
              <a:t>вы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резал</a:t>
            </a:r>
            <a:r>
              <a:rPr lang="ru-RU" sz="3200" dirty="0" smtClean="0"/>
              <a:t>(а) снег.</a:t>
            </a:r>
            <a:endParaRPr lang="ru-RU" sz="3200" dirty="0"/>
          </a:p>
        </p:txBody>
      </p:sp>
      <p:pic>
        <p:nvPicPr>
          <p:cNvPr id="3075" name="Picture 3" descr="D:\Работа\МОИ РАБОТЫ\ППО\1 кл. Вороны на снегу\снег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412776"/>
            <a:ext cx="5106696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27255" y="4293096"/>
            <a:ext cx="87167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Во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зьми</a:t>
            </a:r>
            <a:r>
              <a:rPr lang="ru-RU" sz="3200" dirty="0" smtClean="0"/>
              <a:t> </a:t>
            </a:r>
            <a:r>
              <a:rPr lang="ru-RU" sz="3200" dirty="0" err="1" smtClean="0"/>
              <a:t>голубу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ю</a:t>
            </a:r>
            <a:r>
              <a:rPr lang="ru-RU" sz="3200" dirty="0" smtClean="0"/>
              <a:t> </a:t>
            </a:r>
            <a:r>
              <a:rPr lang="ru-RU" sz="3200" dirty="0" err="1" smtClean="0"/>
              <a:t>бума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гу</a:t>
            </a:r>
            <a:r>
              <a:rPr lang="ru-RU" sz="3200" dirty="0" smtClean="0"/>
              <a:t> и расположи</a:t>
            </a:r>
            <a:r>
              <a:rPr lang="ru-RU" sz="3200" dirty="0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smtClean="0"/>
              <a:t> </a:t>
            </a:r>
            <a:r>
              <a:rPr lang="ru-RU" sz="3200" dirty="0" err="1" smtClean="0"/>
              <a:t>предме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ты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67544" y="5085184"/>
            <a:ext cx="739670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Я взял(а</a:t>
            </a:r>
            <a:r>
              <a:rPr lang="ru-RU" sz="3200" dirty="0" smtClean="0">
                <a:cs typeface="Arial"/>
              </a:rPr>
              <a:t>́</a:t>
            </a:r>
            <a:r>
              <a:rPr lang="ru-RU" sz="3200" dirty="0" smtClean="0"/>
              <a:t>) </a:t>
            </a:r>
            <a:r>
              <a:rPr lang="ru-RU" sz="3200" dirty="0" err="1" smtClean="0"/>
              <a:t>голубу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ю</a:t>
            </a:r>
            <a:r>
              <a:rPr lang="ru-RU" sz="3200" dirty="0" smtClean="0"/>
              <a:t> </a:t>
            </a:r>
            <a:r>
              <a:rPr lang="ru-RU" sz="3200" dirty="0" err="1" smtClean="0"/>
              <a:t>бума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гу</a:t>
            </a:r>
            <a:r>
              <a:rPr lang="ru-RU" sz="3200" dirty="0" smtClean="0"/>
              <a:t> и </a:t>
            </a:r>
            <a:r>
              <a:rPr lang="ru-RU" sz="3200" dirty="0" err="1" smtClean="0"/>
              <a:t>расположи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ла</a:t>
            </a:r>
            <a:r>
              <a:rPr lang="ru-RU" sz="3200" dirty="0" smtClean="0"/>
              <a:t> </a:t>
            </a:r>
          </a:p>
          <a:p>
            <a:r>
              <a:rPr lang="ru-RU" sz="3200" dirty="0" err="1" smtClean="0"/>
              <a:t>предме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ты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8" name="Picture 2" descr="D:\Работа\МОИ РАБОТЫ\ППО\1 кл. Вороны на снегу\вороны на снегу серые голубой фо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6692" y="404664"/>
            <a:ext cx="4504189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539552" y="4509120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/>
              <a:t>Накле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й</a:t>
            </a:r>
            <a:r>
              <a:rPr lang="ru-RU" sz="3200" dirty="0" smtClean="0"/>
              <a:t> ёлку </a:t>
            </a:r>
            <a:r>
              <a:rPr lang="ru-RU" sz="3200" dirty="0" err="1" smtClean="0"/>
              <a:t>посереди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не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24" name="TextBox 23"/>
          <p:cNvSpPr txBox="1"/>
          <p:nvPr/>
        </p:nvSpPr>
        <p:spPr>
          <a:xfrm>
            <a:off x="539552" y="5373216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Я </a:t>
            </a:r>
            <a:r>
              <a:rPr lang="ru-RU" sz="3200" dirty="0" err="1" smtClean="0"/>
              <a:t>накле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ил</a:t>
            </a:r>
            <a:r>
              <a:rPr lang="ru-RU" sz="3200" dirty="0" smtClean="0"/>
              <a:t>(а) ёлку </a:t>
            </a:r>
            <a:r>
              <a:rPr lang="ru-RU" sz="3200" dirty="0" err="1" smtClean="0"/>
              <a:t>посереди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не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1835696" y="476672"/>
            <a:ext cx="4968552" cy="3501008"/>
            <a:chOff x="1259632" y="260648"/>
            <a:chExt cx="6634593" cy="6336704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259632" y="260648"/>
              <a:ext cx="6192688" cy="633670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5" name="Группа 2"/>
            <p:cNvGrpSpPr/>
            <p:nvPr/>
          </p:nvGrpSpPr>
          <p:grpSpPr>
            <a:xfrm>
              <a:off x="2987824" y="476672"/>
              <a:ext cx="4906401" cy="5715166"/>
              <a:chOff x="2627784" y="620688"/>
              <a:chExt cx="4906401" cy="5715166"/>
            </a:xfrm>
          </p:grpSpPr>
          <p:grpSp>
            <p:nvGrpSpPr>
              <p:cNvPr id="26" name="Группа 11"/>
              <p:cNvGrpSpPr/>
              <p:nvPr/>
            </p:nvGrpSpPr>
            <p:grpSpPr>
              <a:xfrm>
                <a:off x="2627784" y="620688"/>
                <a:ext cx="2858665" cy="4968552"/>
                <a:chOff x="4211960" y="1988840"/>
                <a:chExt cx="3096344" cy="4104456"/>
              </a:xfrm>
              <a:solidFill>
                <a:srgbClr val="003300"/>
              </a:solidFill>
            </p:grpSpPr>
            <p:sp>
              <p:nvSpPr>
                <p:cNvPr id="30" name="Равнобедренный треугольник 29"/>
                <p:cNvSpPr/>
                <p:nvPr/>
              </p:nvSpPr>
              <p:spPr>
                <a:xfrm>
                  <a:off x="4211960" y="4437112"/>
                  <a:ext cx="3024336" cy="1656184"/>
                </a:xfrm>
                <a:prstGeom prst="triangle">
                  <a:avLst/>
                </a:prstGeom>
                <a:grpFill/>
                <a:ln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" name="Равнобедренный треугольник 30"/>
                <p:cNvSpPr/>
                <p:nvPr/>
              </p:nvSpPr>
              <p:spPr>
                <a:xfrm>
                  <a:off x="4283968" y="3212976"/>
                  <a:ext cx="3024336" cy="1584176"/>
                </a:xfrm>
                <a:prstGeom prst="triangle">
                  <a:avLst/>
                </a:prstGeom>
                <a:grpFill/>
                <a:ln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Равнобедренный треугольник 31"/>
                <p:cNvSpPr/>
                <p:nvPr/>
              </p:nvSpPr>
              <p:spPr>
                <a:xfrm>
                  <a:off x="4283968" y="1988840"/>
                  <a:ext cx="3024336" cy="1584176"/>
                </a:xfrm>
                <a:prstGeom prst="triangle">
                  <a:avLst/>
                </a:prstGeom>
                <a:grpFill/>
                <a:ln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7" name="Группа 8"/>
              <p:cNvGrpSpPr/>
              <p:nvPr/>
            </p:nvGrpSpPr>
            <p:grpSpPr>
              <a:xfrm>
                <a:off x="5076055" y="3068960"/>
                <a:ext cx="2458130" cy="3266894"/>
                <a:chOff x="5288219" y="1742398"/>
                <a:chExt cx="2958323" cy="4397436"/>
              </a:xfrm>
            </p:grpSpPr>
            <p:pic>
              <p:nvPicPr>
                <p:cNvPr id="28" name="Picture 2" descr="Похожее изображение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5288219" y="1742398"/>
                  <a:ext cx="2417386" cy="3096343"/>
                </a:xfrm>
                <a:prstGeom prst="rect">
                  <a:avLst/>
                </a:prstGeom>
                <a:noFill/>
              </p:spPr>
            </p:pic>
            <p:pic>
              <p:nvPicPr>
                <p:cNvPr id="29" name="Рисунок 28" descr="клей.png"/>
                <p:cNvPicPr>
                  <a:picLocks noChangeAspect="1"/>
                </p:cNvPicPr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5981502" y="3874794"/>
                  <a:ext cx="2265040" cy="2265040"/>
                </a:xfrm>
                <a:prstGeom prst="rect">
                  <a:avLst/>
                </a:prstGeom>
              </p:spPr>
            </p:pic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403648" y="4725144"/>
            <a:ext cx="23813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Накле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й</a:t>
            </a:r>
            <a:r>
              <a:rPr lang="ru-RU" sz="3200" dirty="0" smtClean="0"/>
              <a:t> снег.</a:t>
            </a:r>
            <a:endParaRPr lang="ru-RU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1259632" y="5589240"/>
            <a:ext cx="33223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Я </a:t>
            </a:r>
            <a:r>
              <a:rPr lang="ru-RU" sz="3200" dirty="0" err="1" smtClean="0"/>
              <a:t>накле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ил</a:t>
            </a:r>
            <a:r>
              <a:rPr lang="ru-RU" sz="3200" dirty="0" smtClean="0"/>
              <a:t>(а) снег.</a:t>
            </a:r>
            <a:endParaRPr lang="ru-RU" sz="3200" dirty="0"/>
          </a:p>
        </p:txBody>
      </p:sp>
      <p:grpSp>
        <p:nvGrpSpPr>
          <p:cNvPr id="27" name="Группа 26"/>
          <p:cNvGrpSpPr/>
          <p:nvPr/>
        </p:nvGrpSpPr>
        <p:grpSpPr>
          <a:xfrm>
            <a:off x="2051720" y="692696"/>
            <a:ext cx="5122427" cy="3744416"/>
            <a:chOff x="1331640" y="260648"/>
            <a:chExt cx="6706603" cy="6336704"/>
          </a:xfrm>
        </p:grpSpPr>
        <p:grpSp>
          <p:nvGrpSpPr>
            <p:cNvPr id="28" name="Группа 14"/>
            <p:cNvGrpSpPr/>
            <p:nvPr/>
          </p:nvGrpSpPr>
          <p:grpSpPr>
            <a:xfrm>
              <a:off x="1331640" y="260648"/>
              <a:ext cx="6192688" cy="6336704"/>
              <a:chOff x="1331640" y="260648"/>
              <a:chExt cx="6192688" cy="6336704"/>
            </a:xfrm>
          </p:grpSpPr>
          <p:sp>
            <p:nvSpPr>
              <p:cNvPr id="32" name="Прямоугольник 31"/>
              <p:cNvSpPr/>
              <p:nvPr/>
            </p:nvSpPr>
            <p:spPr>
              <a:xfrm>
                <a:off x="1331640" y="260648"/>
                <a:ext cx="6192688" cy="6336704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33" name="Группа 11"/>
              <p:cNvGrpSpPr/>
              <p:nvPr/>
            </p:nvGrpSpPr>
            <p:grpSpPr>
              <a:xfrm>
                <a:off x="2915816" y="404664"/>
                <a:ext cx="2858665" cy="4968552"/>
                <a:chOff x="4211960" y="1988840"/>
                <a:chExt cx="3096344" cy="4104456"/>
              </a:xfrm>
              <a:solidFill>
                <a:srgbClr val="003300"/>
              </a:solidFill>
            </p:grpSpPr>
            <p:sp>
              <p:nvSpPr>
                <p:cNvPr id="34" name="Равнобедренный треугольник 33"/>
                <p:cNvSpPr/>
                <p:nvPr/>
              </p:nvSpPr>
              <p:spPr>
                <a:xfrm>
                  <a:off x="4211960" y="4437112"/>
                  <a:ext cx="3024336" cy="1656184"/>
                </a:xfrm>
                <a:prstGeom prst="triangle">
                  <a:avLst/>
                </a:prstGeom>
                <a:grpFill/>
                <a:ln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" name="Равнобедренный треугольник 34"/>
                <p:cNvSpPr/>
                <p:nvPr/>
              </p:nvSpPr>
              <p:spPr>
                <a:xfrm>
                  <a:off x="4283968" y="3212976"/>
                  <a:ext cx="3024336" cy="1584176"/>
                </a:xfrm>
                <a:prstGeom prst="triangle">
                  <a:avLst/>
                </a:prstGeom>
                <a:grpFill/>
                <a:ln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" name="Равнобедренный треугольник 35"/>
                <p:cNvSpPr/>
                <p:nvPr/>
              </p:nvSpPr>
              <p:spPr>
                <a:xfrm>
                  <a:off x="4283968" y="1988840"/>
                  <a:ext cx="3024336" cy="1584176"/>
                </a:xfrm>
                <a:prstGeom prst="triangle">
                  <a:avLst/>
                </a:prstGeom>
                <a:grpFill/>
                <a:ln>
                  <a:solidFill>
                    <a:srgbClr val="003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9" name="Полилиния 28"/>
            <p:cNvSpPr/>
            <p:nvPr/>
          </p:nvSpPr>
          <p:spPr>
            <a:xfrm>
              <a:off x="1331640" y="4725144"/>
              <a:ext cx="6264696" cy="1864040"/>
            </a:xfrm>
            <a:custGeom>
              <a:avLst/>
              <a:gdLst>
                <a:gd name="connsiteX0" fmla="*/ 56191 w 8852172"/>
                <a:gd name="connsiteY0" fmla="*/ 565976 h 1039474"/>
                <a:gd name="connsiteX1" fmla="*/ 56191 w 8852172"/>
                <a:gd name="connsiteY1" fmla="*/ 565976 h 1039474"/>
                <a:gd name="connsiteX2" fmla="*/ 193351 w 8852172"/>
                <a:gd name="connsiteY2" fmla="*/ 413576 h 1039474"/>
                <a:gd name="connsiteX3" fmla="*/ 239071 w 8852172"/>
                <a:gd name="connsiteY3" fmla="*/ 383096 h 1039474"/>
                <a:gd name="connsiteX4" fmla="*/ 360991 w 8852172"/>
                <a:gd name="connsiteY4" fmla="*/ 276416 h 1039474"/>
                <a:gd name="connsiteX5" fmla="*/ 406711 w 8852172"/>
                <a:gd name="connsiteY5" fmla="*/ 245936 h 1039474"/>
                <a:gd name="connsiteX6" fmla="*/ 833431 w 8852172"/>
                <a:gd name="connsiteY6" fmla="*/ 261176 h 1039474"/>
                <a:gd name="connsiteX7" fmla="*/ 879151 w 8852172"/>
                <a:gd name="connsiteY7" fmla="*/ 306896 h 1039474"/>
                <a:gd name="connsiteX8" fmla="*/ 940111 w 8852172"/>
                <a:gd name="connsiteY8" fmla="*/ 352616 h 1039474"/>
                <a:gd name="connsiteX9" fmla="*/ 1031551 w 8852172"/>
                <a:gd name="connsiteY9" fmla="*/ 413576 h 1039474"/>
                <a:gd name="connsiteX10" fmla="*/ 1077271 w 8852172"/>
                <a:gd name="connsiteY10" fmla="*/ 444056 h 1039474"/>
                <a:gd name="connsiteX11" fmla="*/ 1138231 w 8852172"/>
                <a:gd name="connsiteY11" fmla="*/ 474536 h 1039474"/>
                <a:gd name="connsiteX12" fmla="*/ 1168711 w 8852172"/>
                <a:gd name="connsiteY12" fmla="*/ 520256 h 1039474"/>
                <a:gd name="connsiteX13" fmla="*/ 1336351 w 8852172"/>
                <a:gd name="connsiteY13" fmla="*/ 565976 h 1039474"/>
                <a:gd name="connsiteX14" fmla="*/ 1382071 w 8852172"/>
                <a:gd name="connsiteY14" fmla="*/ 581216 h 1039474"/>
                <a:gd name="connsiteX15" fmla="*/ 1443031 w 8852172"/>
                <a:gd name="connsiteY15" fmla="*/ 596456 h 1039474"/>
                <a:gd name="connsiteX16" fmla="*/ 1610671 w 8852172"/>
                <a:gd name="connsiteY16" fmla="*/ 565976 h 1039474"/>
                <a:gd name="connsiteX17" fmla="*/ 1702111 w 8852172"/>
                <a:gd name="connsiteY17" fmla="*/ 505016 h 1039474"/>
                <a:gd name="connsiteX18" fmla="*/ 1732591 w 8852172"/>
                <a:gd name="connsiteY18" fmla="*/ 459296 h 1039474"/>
                <a:gd name="connsiteX19" fmla="*/ 1884991 w 8852172"/>
                <a:gd name="connsiteY19" fmla="*/ 367856 h 1039474"/>
                <a:gd name="connsiteX20" fmla="*/ 1930711 w 8852172"/>
                <a:gd name="connsiteY20" fmla="*/ 322136 h 1039474"/>
                <a:gd name="connsiteX21" fmla="*/ 2067871 w 8852172"/>
                <a:gd name="connsiteY21" fmla="*/ 245936 h 1039474"/>
                <a:gd name="connsiteX22" fmla="*/ 2174551 w 8852172"/>
                <a:gd name="connsiteY22" fmla="*/ 169736 h 1039474"/>
                <a:gd name="connsiteX23" fmla="*/ 2265991 w 8852172"/>
                <a:gd name="connsiteY23" fmla="*/ 139256 h 1039474"/>
                <a:gd name="connsiteX24" fmla="*/ 2311711 w 8852172"/>
                <a:gd name="connsiteY24" fmla="*/ 124016 h 1039474"/>
                <a:gd name="connsiteX25" fmla="*/ 2357431 w 8852172"/>
                <a:gd name="connsiteY25" fmla="*/ 108776 h 1039474"/>
                <a:gd name="connsiteX26" fmla="*/ 2448871 w 8852172"/>
                <a:gd name="connsiteY26" fmla="*/ 93536 h 1039474"/>
                <a:gd name="connsiteX27" fmla="*/ 2570791 w 8852172"/>
                <a:gd name="connsiteY27" fmla="*/ 108776 h 1039474"/>
                <a:gd name="connsiteX28" fmla="*/ 2738431 w 8852172"/>
                <a:gd name="connsiteY28" fmla="*/ 200216 h 1039474"/>
                <a:gd name="connsiteX29" fmla="*/ 2829871 w 8852172"/>
                <a:gd name="connsiteY29" fmla="*/ 261176 h 1039474"/>
                <a:gd name="connsiteX30" fmla="*/ 2875591 w 8852172"/>
                <a:gd name="connsiteY30" fmla="*/ 291656 h 1039474"/>
                <a:gd name="connsiteX31" fmla="*/ 2951791 w 8852172"/>
                <a:gd name="connsiteY31" fmla="*/ 352616 h 1039474"/>
                <a:gd name="connsiteX32" fmla="*/ 2997511 w 8852172"/>
                <a:gd name="connsiteY32" fmla="*/ 398336 h 1039474"/>
                <a:gd name="connsiteX33" fmla="*/ 3043231 w 8852172"/>
                <a:gd name="connsiteY33" fmla="*/ 428816 h 1039474"/>
                <a:gd name="connsiteX34" fmla="*/ 3104191 w 8852172"/>
                <a:gd name="connsiteY34" fmla="*/ 474536 h 1039474"/>
                <a:gd name="connsiteX35" fmla="*/ 3210871 w 8852172"/>
                <a:gd name="connsiteY35" fmla="*/ 505016 h 1039474"/>
                <a:gd name="connsiteX36" fmla="*/ 3424231 w 8852172"/>
                <a:gd name="connsiteY36" fmla="*/ 520256 h 1039474"/>
                <a:gd name="connsiteX37" fmla="*/ 3515671 w 8852172"/>
                <a:gd name="connsiteY37" fmla="*/ 489776 h 1039474"/>
                <a:gd name="connsiteX38" fmla="*/ 3607111 w 8852172"/>
                <a:gd name="connsiteY38" fmla="*/ 428816 h 1039474"/>
                <a:gd name="connsiteX39" fmla="*/ 3652831 w 8852172"/>
                <a:gd name="connsiteY39" fmla="*/ 383096 h 1039474"/>
                <a:gd name="connsiteX40" fmla="*/ 3698551 w 8852172"/>
                <a:gd name="connsiteY40" fmla="*/ 352616 h 1039474"/>
                <a:gd name="connsiteX41" fmla="*/ 3744271 w 8852172"/>
                <a:gd name="connsiteY41" fmla="*/ 306896 h 1039474"/>
                <a:gd name="connsiteX42" fmla="*/ 3789991 w 8852172"/>
                <a:gd name="connsiteY42" fmla="*/ 276416 h 1039474"/>
                <a:gd name="connsiteX43" fmla="*/ 3881431 w 8852172"/>
                <a:gd name="connsiteY43" fmla="*/ 200216 h 1039474"/>
                <a:gd name="connsiteX44" fmla="*/ 3911911 w 8852172"/>
                <a:gd name="connsiteY44" fmla="*/ 154496 h 1039474"/>
                <a:gd name="connsiteX45" fmla="*/ 4049071 w 8852172"/>
                <a:gd name="connsiteY45" fmla="*/ 47816 h 1039474"/>
                <a:gd name="connsiteX46" fmla="*/ 4140511 w 8852172"/>
                <a:gd name="connsiteY46" fmla="*/ 2096 h 1039474"/>
                <a:gd name="connsiteX47" fmla="*/ 4353871 w 8852172"/>
                <a:gd name="connsiteY47" fmla="*/ 32576 h 1039474"/>
                <a:gd name="connsiteX48" fmla="*/ 4445311 w 8852172"/>
                <a:gd name="connsiteY48" fmla="*/ 63056 h 1039474"/>
                <a:gd name="connsiteX49" fmla="*/ 4567231 w 8852172"/>
                <a:gd name="connsiteY49" fmla="*/ 124016 h 1039474"/>
                <a:gd name="connsiteX50" fmla="*/ 4658671 w 8852172"/>
                <a:gd name="connsiteY50" fmla="*/ 184976 h 1039474"/>
                <a:gd name="connsiteX51" fmla="*/ 4704391 w 8852172"/>
                <a:gd name="connsiteY51" fmla="*/ 230696 h 1039474"/>
                <a:gd name="connsiteX52" fmla="*/ 4795831 w 8852172"/>
                <a:gd name="connsiteY52" fmla="*/ 291656 h 1039474"/>
                <a:gd name="connsiteX53" fmla="*/ 4841551 w 8852172"/>
                <a:gd name="connsiteY53" fmla="*/ 322136 h 1039474"/>
                <a:gd name="connsiteX54" fmla="*/ 4887271 w 8852172"/>
                <a:gd name="connsiteY54" fmla="*/ 367856 h 1039474"/>
                <a:gd name="connsiteX55" fmla="*/ 4932991 w 8852172"/>
                <a:gd name="connsiteY55" fmla="*/ 383096 h 1039474"/>
                <a:gd name="connsiteX56" fmla="*/ 4978711 w 8852172"/>
                <a:gd name="connsiteY56" fmla="*/ 413576 h 1039474"/>
                <a:gd name="connsiteX57" fmla="*/ 5024431 w 8852172"/>
                <a:gd name="connsiteY57" fmla="*/ 428816 h 1039474"/>
                <a:gd name="connsiteX58" fmla="*/ 5176831 w 8852172"/>
                <a:gd name="connsiteY58" fmla="*/ 505016 h 1039474"/>
                <a:gd name="connsiteX59" fmla="*/ 5451151 w 8852172"/>
                <a:gd name="connsiteY59" fmla="*/ 489776 h 1039474"/>
                <a:gd name="connsiteX60" fmla="*/ 5496871 w 8852172"/>
                <a:gd name="connsiteY60" fmla="*/ 474536 h 1039474"/>
                <a:gd name="connsiteX61" fmla="*/ 5588311 w 8852172"/>
                <a:gd name="connsiteY61" fmla="*/ 413576 h 1039474"/>
                <a:gd name="connsiteX62" fmla="*/ 5634031 w 8852172"/>
                <a:gd name="connsiteY62" fmla="*/ 383096 h 1039474"/>
                <a:gd name="connsiteX63" fmla="*/ 5679751 w 8852172"/>
                <a:gd name="connsiteY63" fmla="*/ 337376 h 1039474"/>
                <a:gd name="connsiteX64" fmla="*/ 5771191 w 8852172"/>
                <a:gd name="connsiteY64" fmla="*/ 276416 h 1039474"/>
                <a:gd name="connsiteX65" fmla="*/ 5908351 w 8852172"/>
                <a:gd name="connsiteY65" fmla="*/ 169736 h 1039474"/>
                <a:gd name="connsiteX66" fmla="*/ 6045511 w 8852172"/>
                <a:gd name="connsiteY66" fmla="*/ 63056 h 1039474"/>
                <a:gd name="connsiteX67" fmla="*/ 6091231 w 8852172"/>
                <a:gd name="connsiteY67" fmla="*/ 47816 h 1039474"/>
                <a:gd name="connsiteX68" fmla="*/ 6213151 w 8852172"/>
                <a:gd name="connsiteY68" fmla="*/ 2096 h 1039474"/>
                <a:gd name="connsiteX69" fmla="*/ 6533191 w 8852172"/>
                <a:gd name="connsiteY69" fmla="*/ 17336 h 1039474"/>
                <a:gd name="connsiteX70" fmla="*/ 6670351 w 8852172"/>
                <a:gd name="connsiteY70" fmla="*/ 93536 h 1039474"/>
                <a:gd name="connsiteX71" fmla="*/ 6761791 w 8852172"/>
                <a:gd name="connsiteY71" fmla="*/ 139256 h 1039474"/>
                <a:gd name="connsiteX72" fmla="*/ 6807511 w 8852172"/>
                <a:gd name="connsiteY72" fmla="*/ 154496 h 1039474"/>
                <a:gd name="connsiteX73" fmla="*/ 6853231 w 8852172"/>
                <a:gd name="connsiteY73" fmla="*/ 184976 h 1039474"/>
                <a:gd name="connsiteX74" fmla="*/ 6898951 w 8852172"/>
                <a:gd name="connsiteY74" fmla="*/ 200216 h 1039474"/>
                <a:gd name="connsiteX75" fmla="*/ 6990391 w 8852172"/>
                <a:gd name="connsiteY75" fmla="*/ 276416 h 1039474"/>
                <a:gd name="connsiteX76" fmla="*/ 7036111 w 8852172"/>
                <a:gd name="connsiteY76" fmla="*/ 291656 h 1039474"/>
                <a:gd name="connsiteX77" fmla="*/ 7081831 w 8852172"/>
                <a:gd name="connsiteY77" fmla="*/ 322136 h 1039474"/>
                <a:gd name="connsiteX78" fmla="*/ 7127551 w 8852172"/>
                <a:gd name="connsiteY78" fmla="*/ 337376 h 1039474"/>
                <a:gd name="connsiteX79" fmla="*/ 7173271 w 8852172"/>
                <a:gd name="connsiteY79" fmla="*/ 367856 h 1039474"/>
                <a:gd name="connsiteX80" fmla="*/ 7310431 w 8852172"/>
                <a:gd name="connsiteY80" fmla="*/ 428816 h 1039474"/>
                <a:gd name="connsiteX81" fmla="*/ 7539031 w 8852172"/>
                <a:gd name="connsiteY81" fmla="*/ 413576 h 1039474"/>
                <a:gd name="connsiteX82" fmla="*/ 7676191 w 8852172"/>
                <a:gd name="connsiteY82" fmla="*/ 337376 h 1039474"/>
                <a:gd name="connsiteX83" fmla="*/ 7767631 w 8852172"/>
                <a:gd name="connsiteY83" fmla="*/ 291656 h 1039474"/>
                <a:gd name="connsiteX84" fmla="*/ 7843831 w 8852172"/>
                <a:gd name="connsiteY84" fmla="*/ 230696 h 1039474"/>
                <a:gd name="connsiteX85" fmla="*/ 7935271 w 8852172"/>
                <a:gd name="connsiteY85" fmla="*/ 169736 h 1039474"/>
                <a:gd name="connsiteX86" fmla="*/ 8026711 w 8852172"/>
                <a:gd name="connsiteY86" fmla="*/ 108776 h 1039474"/>
                <a:gd name="connsiteX87" fmla="*/ 8072431 w 8852172"/>
                <a:gd name="connsiteY87" fmla="*/ 78296 h 1039474"/>
                <a:gd name="connsiteX88" fmla="*/ 8209591 w 8852172"/>
                <a:gd name="connsiteY88" fmla="*/ 17336 h 1039474"/>
                <a:gd name="connsiteX89" fmla="*/ 8407711 w 8852172"/>
                <a:gd name="connsiteY89" fmla="*/ 32576 h 1039474"/>
                <a:gd name="connsiteX90" fmla="*/ 8529631 w 8852172"/>
                <a:gd name="connsiteY90" fmla="*/ 78296 h 1039474"/>
                <a:gd name="connsiteX91" fmla="*/ 8575351 w 8852172"/>
                <a:gd name="connsiteY91" fmla="*/ 93536 h 1039474"/>
                <a:gd name="connsiteX92" fmla="*/ 8621071 w 8852172"/>
                <a:gd name="connsiteY92" fmla="*/ 139256 h 1039474"/>
                <a:gd name="connsiteX93" fmla="*/ 8666791 w 8852172"/>
                <a:gd name="connsiteY93" fmla="*/ 169736 h 1039474"/>
                <a:gd name="connsiteX94" fmla="*/ 8742991 w 8852172"/>
                <a:gd name="connsiteY94" fmla="*/ 306896 h 1039474"/>
                <a:gd name="connsiteX95" fmla="*/ 8803951 w 8852172"/>
                <a:gd name="connsiteY95" fmla="*/ 398336 h 1039474"/>
                <a:gd name="connsiteX96" fmla="*/ 8834431 w 8852172"/>
                <a:gd name="connsiteY96" fmla="*/ 489776 h 1039474"/>
                <a:gd name="connsiteX97" fmla="*/ 8819191 w 8852172"/>
                <a:gd name="connsiteY97" fmla="*/ 1007936 h 1039474"/>
                <a:gd name="connsiteX98" fmla="*/ 8727751 w 8852172"/>
                <a:gd name="connsiteY98" fmla="*/ 1038416 h 1039474"/>
                <a:gd name="connsiteX99" fmla="*/ 40951 w 8852172"/>
                <a:gd name="connsiteY99" fmla="*/ 1023176 h 1039474"/>
                <a:gd name="connsiteX100" fmla="*/ 56191 w 8852172"/>
                <a:gd name="connsiteY100" fmla="*/ 901256 h 1039474"/>
                <a:gd name="connsiteX101" fmla="*/ 71431 w 8852172"/>
                <a:gd name="connsiteY101" fmla="*/ 809816 h 1039474"/>
                <a:gd name="connsiteX102" fmla="*/ 56191 w 8852172"/>
                <a:gd name="connsiteY102" fmla="*/ 565976 h 1039474"/>
                <a:gd name="connsiteX0" fmla="*/ 56191 w 8852172"/>
                <a:gd name="connsiteY0" fmla="*/ 565976 h 1562922"/>
                <a:gd name="connsiteX1" fmla="*/ 56191 w 8852172"/>
                <a:gd name="connsiteY1" fmla="*/ 565976 h 1562922"/>
                <a:gd name="connsiteX2" fmla="*/ 193351 w 8852172"/>
                <a:gd name="connsiteY2" fmla="*/ 413576 h 1562922"/>
                <a:gd name="connsiteX3" fmla="*/ 239071 w 8852172"/>
                <a:gd name="connsiteY3" fmla="*/ 383096 h 1562922"/>
                <a:gd name="connsiteX4" fmla="*/ 360991 w 8852172"/>
                <a:gd name="connsiteY4" fmla="*/ 276416 h 1562922"/>
                <a:gd name="connsiteX5" fmla="*/ 406711 w 8852172"/>
                <a:gd name="connsiteY5" fmla="*/ 245936 h 1562922"/>
                <a:gd name="connsiteX6" fmla="*/ 833431 w 8852172"/>
                <a:gd name="connsiteY6" fmla="*/ 261176 h 1562922"/>
                <a:gd name="connsiteX7" fmla="*/ 879151 w 8852172"/>
                <a:gd name="connsiteY7" fmla="*/ 306896 h 1562922"/>
                <a:gd name="connsiteX8" fmla="*/ 940111 w 8852172"/>
                <a:gd name="connsiteY8" fmla="*/ 352616 h 1562922"/>
                <a:gd name="connsiteX9" fmla="*/ 1031551 w 8852172"/>
                <a:gd name="connsiteY9" fmla="*/ 413576 h 1562922"/>
                <a:gd name="connsiteX10" fmla="*/ 1077271 w 8852172"/>
                <a:gd name="connsiteY10" fmla="*/ 444056 h 1562922"/>
                <a:gd name="connsiteX11" fmla="*/ 1138231 w 8852172"/>
                <a:gd name="connsiteY11" fmla="*/ 474536 h 1562922"/>
                <a:gd name="connsiteX12" fmla="*/ 1168711 w 8852172"/>
                <a:gd name="connsiteY12" fmla="*/ 520256 h 1562922"/>
                <a:gd name="connsiteX13" fmla="*/ 1336351 w 8852172"/>
                <a:gd name="connsiteY13" fmla="*/ 565976 h 1562922"/>
                <a:gd name="connsiteX14" fmla="*/ 1382071 w 8852172"/>
                <a:gd name="connsiteY14" fmla="*/ 581216 h 1562922"/>
                <a:gd name="connsiteX15" fmla="*/ 1443031 w 8852172"/>
                <a:gd name="connsiteY15" fmla="*/ 596456 h 1562922"/>
                <a:gd name="connsiteX16" fmla="*/ 1610671 w 8852172"/>
                <a:gd name="connsiteY16" fmla="*/ 565976 h 1562922"/>
                <a:gd name="connsiteX17" fmla="*/ 1702111 w 8852172"/>
                <a:gd name="connsiteY17" fmla="*/ 505016 h 1562922"/>
                <a:gd name="connsiteX18" fmla="*/ 1732591 w 8852172"/>
                <a:gd name="connsiteY18" fmla="*/ 459296 h 1562922"/>
                <a:gd name="connsiteX19" fmla="*/ 1884991 w 8852172"/>
                <a:gd name="connsiteY19" fmla="*/ 367856 h 1562922"/>
                <a:gd name="connsiteX20" fmla="*/ 1930711 w 8852172"/>
                <a:gd name="connsiteY20" fmla="*/ 322136 h 1562922"/>
                <a:gd name="connsiteX21" fmla="*/ 2067871 w 8852172"/>
                <a:gd name="connsiteY21" fmla="*/ 245936 h 1562922"/>
                <a:gd name="connsiteX22" fmla="*/ 2174551 w 8852172"/>
                <a:gd name="connsiteY22" fmla="*/ 169736 h 1562922"/>
                <a:gd name="connsiteX23" fmla="*/ 2265991 w 8852172"/>
                <a:gd name="connsiteY23" fmla="*/ 139256 h 1562922"/>
                <a:gd name="connsiteX24" fmla="*/ 2311711 w 8852172"/>
                <a:gd name="connsiteY24" fmla="*/ 124016 h 1562922"/>
                <a:gd name="connsiteX25" fmla="*/ 2357431 w 8852172"/>
                <a:gd name="connsiteY25" fmla="*/ 108776 h 1562922"/>
                <a:gd name="connsiteX26" fmla="*/ 2448871 w 8852172"/>
                <a:gd name="connsiteY26" fmla="*/ 93536 h 1562922"/>
                <a:gd name="connsiteX27" fmla="*/ 2570791 w 8852172"/>
                <a:gd name="connsiteY27" fmla="*/ 108776 h 1562922"/>
                <a:gd name="connsiteX28" fmla="*/ 2738431 w 8852172"/>
                <a:gd name="connsiteY28" fmla="*/ 200216 h 1562922"/>
                <a:gd name="connsiteX29" fmla="*/ 2829871 w 8852172"/>
                <a:gd name="connsiteY29" fmla="*/ 261176 h 1562922"/>
                <a:gd name="connsiteX30" fmla="*/ 2875591 w 8852172"/>
                <a:gd name="connsiteY30" fmla="*/ 291656 h 1562922"/>
                <a:gd name="connsiteX31" fmla="*/ 2951791 w 8852172"/>
                <a:gd name="connsiteY31" fmla="*/ 352616 h 1562922"/>
                <a:gd name="connsiteX32" fmla="*/ 2997511 w 8852172"/>
                <a:gd name="connsiteY32" fmla="*/ 398336 h 1562922"/>
                <a:gd name="connsiteX33" fmla="*/ 3043231 w 8852172"/>
                <a:gd name="connsiteY33" fmla="*/ 428816 h 1562922"/>
                <a:gd name="connsiteX34" fmla="*/ 3104191 w 8852172"/>
                <a:gd name="connsiteY34" fmla="*/ 474536 h 1562922"/>
                <a:gd name="connsiteX35" fmla="*/ 3210871 w 8852172"/>
                <a:gd name="connsiteY35" fmla="*/ 505016 h 1562922"/>
                <a:gd name="connsiteX36" fmla="*/ 3424231 w 8852172"/>
                <a:gd name="connsiteY36" fmla="*/ 520256 h 1562922"/>
                <a:gd name="connsiteX37" fmla="*/ 3515671 w 8852172"/>
                <a:gd name="connsiteY37" fmla="*/ 489776 h 1562922"/>
                <a:gd name="connsiteX38" fmla="*/ 3607111 w 8852172"/>
                <a:gd name="connsiteY38" fmla="*/ 428816 h 1562922"/>
                <a:gd name="connsiteX39" fmla="*/ 3652831 w 8852172"/>
                <a:gd name="connsiteY39" fmla="*/ 383096 h 1562922"/>
                <a:gd name="connsiteX40" fmla="*/ 3698551 w 8852172"/>
                <a:gd name="connsiteY40" fmla="*/ 352616 h 1562922"/>
                <a:gd name="connsiteX41" fmla="*/ 3744271 w 8852172"/>
                <a:gd name="connsiteY41" fmla="*/ 306896 h 1562922"/>
                <a:gd name="connsiteX42" fmla="*/ 3789991 w 8852172"/>
                <a:gd name="connsiteY42" fmla="*/ 276416 h 1562922"/>
                <a:gd name="connsiteX43" fmla="*/ 3881431 w 8852172"/>
                <a:gd name="connsiteY43" fmla="*/ 200216 h 1562922"/>
                <a:gd name="connsiteX44" fmla="*/ 3911911 w 8852172"/>
                <a:gd name="connsiteY44" fmla="*/ 154496 h 1562922"/>
                <a:gd name="connsiteX45" fmla="*/ 4049071 w 8852172"/>
                <a:gd name="connsiteY45" fmla="*/ 47816 h 1562922"/>
                <a:gd name="connsiteX46" fmla="*/ 4140511 w 8852172"/>
                <a:gd name="connsiteY46" fmla="*/ 2096 h 1562922"/>
                <a:gd name="connsiteX47" fmla="*/ 4353871 w 8852172"/>
                <a:gd name="connsiteY47" fmla="*/ 32576 h 1562922"/>
                <a:gd name="connsiteX48" fmla="*/ 4445311 w 8852172"/>
                <a:gd name="connsiteY48" fmla="*/ 63056 h 1562922"/>
                <a:gd name="connsiteX49" fmla="*/ 4567231 w 8852172"/>
                <a:gd name="connsiteY49" fmla="*/ 124016 h 1562922"/>
                <a:gd name="connsiteX50" fmla="*/ 4658671 w 8852172"/>
                <a:gd name="connsiteY50" fmla="*/ 184976 h 1562922"/>
                <a:gd name="connsiteX51" fmla="*/ 4704391 w 8852172"/>
                <a:gd name="connsiteY51" fmla="*/ 230696 h 1562922"/>
                <a:gd name="connsiteX52" fmla="*/ 4795831 w 8852172"/>
                <a:gd name="connsiteY52" fmla="*/ 291656 h 1562922"/>
                <a:gd name="connsiteX53" fmla="*/ 4841551 w 8852172"/>
                <a:gd name="connsiteY53" fmla="*/ 322136 h 1562922"/>
                <a:gd name="connsiteX54" fmla="*/ 4887271 w 8852172"/>
                <a:gd name="connsiteY54" fmla="*/ 367856 h 1562922"/>
                <a:gd name="connsiteX55" fmla="*/ 4932991 w 8852172"/>
                <a:gd name="connsiteY55" fmla="*/ 383096 h 1562922"/>
                <a:gd name="connsiteX56" fmla="*/ 4978711 w 8852172"/>
                <a:gd name="connsiteY56" fmla="*/ 413576 h 1562922"/>
                <a:gd name="connsiteX57" fmla="*/ 5024431 w 8852172"/>
                <a:gd name="connsiteY57" fmla="*/ 428816 h 1562922"/>
                <a:gd name="connsiteX58" fmla="*/ 5176831 w 8852172"/>
                <a:gd name="connsiteY58" fmla="*/ 505016 h 1562922"/>
                <a:gd name="connsiteX59" fmla="*/ 5451151 w 8852172"/>
                <a:gd name="connsiteY59" fmla="*/ 489776 h 1562922"/>
                <a:gd name="connsiteX60" fmla="*/ 5496871 w 8852172"/>
                <a:gd name="connsiteY60" fmla="*/ 474536 h 1562922"/>
                <a:gd name="connsiteX61" fmla="*/ 5588311 w 8852172"/>
                <a:gd name="connsiteY61" fmla="*/ 413576 h 1562922"/>
                <a:gd name="connsiteX62" fmla="*/ 5634031 w 8852172"/>
                <a:gd name="connsiteY62" fmla="*/ 383096 h 1562922"/>
                <a:gd name="connsiteX63" fmla="*/ 5679751 w 8852172"/>
                <a:gd name="connsiteY63" fmla="*/ 337376 h 1562922"/>
                <a:gd name="connsiteX64" fmla="*/ 5771191 w 8852172"/>
                <a:gd name="connsiteY64" fmla="*/ 276416 h 1562922"/>
                <a:gd name="connsiteX65" fmla="*/ 5908351 w 8852172"/>
                <a:gd name="connsiteY65" fmla="*/ 169736 h 1562922"/>
                <a:gd name="connsiteX66" fmla="*/ 6045511 w 8852172"/>
                <a:gd name="connsiteY66" fmla="*/ 63056 h 1562922"/>
                <a:gd name="connsiteX67" fmla="*/ 6091231 w 8852172"/>
                <a:gd name="connsiteY67" fmla="*/ 47816 h 1562922"/>
                <a:gd name="connsiteX68" fmla="*/ 6213151 w 8852172"/>
                <a:gd name="connsiteY68" fmla="*/ 2096 h 1562922"/>
                <a:gd name="connsiteX69" fmla="*/ 6533191 w 8852172"/>
                <a:gd name="connsiteY69" fmla="*/ 17336 h 1562922"/>
                <a:gd name="connsiteX70" fmla="*/ 6670351 w 8852172"/>
                <a:gd name="connsiteY70" fmla="*/ 93536 h 1562922"/>
                <a:gd name="connsiteX71" fmla="*/ 6761791 w 8852172"/>
                <a:gd name="connsiteY71" fmla="*/ 139256 h 1562922"/>
                <a:gd name="connsiteX72" fmla="*/ 6807511 w 8852172"/>
                <a:gd name="connsiteY72" fmla="*/ 154496 h 1562922"/>
                <a:gd name="connsiteX73" fmla="*/ 6853231 w 8852172"/>
                <a:gd name="connsiteY73" fmla="*/ 184976 h 1562922"/>
                <a:gd name="connsiteX74" fmla="*/ 6898951 w 8852172"/>
                <a:gd name="connsiteY74" fmla="*/ 200216 h 1562922"/>
                <a:gd name="connsiteX75" fmla="*/ 6990391 w 8852172"/>
                <a:gd name="connsiteY75" fmla="*/ 276416 h 1562922"/>
                <a:gd name="connsiteX76" fmla="*/ 7036111 w 8852172"/>
                <a:gd name="connsiteY76" fmla="*/ 291656 h 1562922"/>
                <a:gd name="connsiteX77" fmla="*/ 7081831 w 8852172"/>
                <a:gd name="connsiteY77" fmla="*/ 322136 h 1562922"/>
                <a:gd name="connsiteX78" fmla="*/ 7127551 w 8852172"/>
                <a:gd name="connsiteY78" fmla="*/ 337376 h 1562922"/>
                <a:gd name="connsiteX79" fmla="*/ 7173271 w 8852172"/>
                <a:gd name="connsiteY79" fmla="*/ 367856 h 1562922"/>
                <a:gd name="connsiteX80" fmla="*/ 7310431 w 8852172"/>
                <a:gd name="connsiteY80" fmla="*/ 428816 h 1562922"/>
                <a:gd name="connsiteX81" fmla="*/ 7539031 w 8852172"/>
                <a:gd name="connsiteY81" fmla="*/ 413576 h 1562922"/>
                <a:gd name="connsiteX82" fmla="*/ 7676191 w 8852172"/>
                <a:gd name="connsiteY82" fmla="*/ 337376 h 1562922"/>
                <a:gd name="connsiteX83" fmla="*/ 7767631 w 8852172"/>
                <a:gd name="connsiteY83" fmla="*/ 291656 h 1562922"/>
                <a:gd name="connsiteX84" fmla="*/ 7843831 w 8852172"/>
                <a:gd name="connsiteY84" fmla="*/ 230696 h 1562922"/>
                <a:gd name="connsiteX85" fmla="*/ 7935271 w 8852172"/>
                <a:gd name="connsiteY85" fmla="*/ 169736 h 1562922"/>
                <a:gd name="connsiteX86" fmla="*/ 8026711 w 8852172"/>
                <a:gd name="connsiteY86" fmla="*/ 108776 h 1562922"/>
                <a:gd name="connsiteX87" fmla="*/ 8072431 w 8852172"/>
                <a:gd name="connsiteY87" fmla="*/ 78296 h 1562922"/>
                <a:gd name="connsiteX88" fmla="*/ 8209591 w 8852172"/>
                <a:gd name="connsiteY88" fmla="*/ 17336 h 1562922"/>
                <a:gd name="connsiteX89" fmla="*/ 8407711 w 8852172"/>
                <a:gd name="connsiteY89" fmla="*/ 32576 h 1562922"/>
                <a:gd name="connsiteX90" fmla="*/ 8529631 w 8852172"/>
                <a:gd name="connsiteY90" fmla="*/ 78296 h 1562922"/>
                <a:gd name="connsiteX91" fmla="*/ 8575351 w 8852172"/>
                <a:gd name="connsiteY91" fmla="*/ 93536 h 1562922"/>
                <a:gd name="connsiteX92" fmla="*/ 8621071 w 8852172"/>
                <a:gd name="connsiteY92" fmla="*/ 139256 h 1562922"/>
                <a:gd name="connsiteX93" fmla="*/ 8666791 w 8852172"/>
                <a:gd name="connsiteY93" fmla="*/ 169736 h 1562922"/>
                <a:gd name="connsiteX94" fmla="*/ 8742991 w 8852172"/>
                <a:gd name="connsiteY94" fmla="*/ 306896 h 1562922"/>
                <a:gd name="connsiteX95" fmla="*/ 8803951 w 8852172"/>
                <a:gd name="connsiteY95" fmla="*/ 398336 h 1562922"/>
                <a:gd name="connsiteX96" fmla="*/ 8834431 w 8852172"/>
                <a:gd name="connsiteY96" fmla="*/ 489776 h 1562922"/>
                <a:gd name="connsiteX97" fmla="*/ 8819191 w 8852172"/>
                <a:gd name="connsiteY97" fmla="*/ 1007936 h 1562922"/>
                <a:gd name="connsiteX98" fmla="*/ 8724263 w 8852172"/>
                <a:gd name="connsiteY98" fmla="*/ 1562922 h 1562922"/>
                <a:gd name="connsiteX99" fmla="*/ 40951 w 8852172"/>
                <a:gd name="connsiteY99" fmla="*/ 1023176 h 1562922"/>
                <a:gd name="connsiteX100" fmla="*/ 56191 w 8852172"/>
                <a:gd name="connsiteY100" fmla="*/ 901256 h 1562922"/>
                <a:gd name="connsiteX101" fmla="*/ 71431 w 8852172"/>
                <a:gd name="connsiteY101" fmla="*/ 809816 h 1562922"/>
                <a:gd name="connsiteX102" fmla="*/ 56191 w 8852172"/>
                <a:gd name="connsiteY102" fmla="*/ 565976 h 1562922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562922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693784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9005439"/>
                <a:gd name="connsiteY0" fmla="*/ 565976 h 1693784"/>
                <a:gd name="connsiteX1" fmla="*/ 193351 w 9005439"/>
                <a:gd name="connsiteY1" fmla="*/ 565976 h 1693784"/>
                <a:gd name="connsiteX2" fmla="*/ 330511 w 9005439"/>
                <a:gd name="connsiteY2" fmla="*/ 413576 h 1693784"/>
                <a:gd name="connsiteX3" fmla="*/ 376231 w 9005439"/>
                <a:gd name="connsiteY3" fmla="*/ 383096 h 1693784"/>
                <a:gd name="connsiteX4" fmla="*/ 498151 w 9005439"/>
                <a:gd name="connsiteY4" fmla="*/ 276416 h 1693784"/>
                <a:gd name="connsiteX5" fmla="*/ 543871 w 9005439"/>
                <a:gd name="connsiteY5" fmla="*/ 245936 h 1693784"/>
                <a:gd name="connsiteX6" fmla="*/ 970591 w 9005439"/>
                <a:gd name="connsiteY6" fmla="*/ 261176 h 1693784"/>
                <a:gd name="connsiteX7" fmla="*/ 1016311 w 9005439"/>
                <a:gd name="connsiteY7" fmla="*/ 306896 h 1693784"/>
                <a:gd name="connsiteX8" fmla="*/ 1077271 w 9005439"/>
                <a:gd name="connsiteY8" fmla="*/ 352616 h 1693784"/>
                <a:gd name="connsiteX9" fmla="*/ 1168711 w 9005439"/>
                <a:gd name="connsiteY9" fmla="*/ 413576 h 1693784"/>
                <a:gd name="connsiteX10" fmla="*/ 1214431 w 9005439"/>
                <a:gd name="connsiteY10" fmla="*/ 444056 h 1693784"/>
                <a:gd name="connsiteX11" fmla="*/ 1275391 w 9005439"/>
                <a:gd name="connsiteY11" fmla="*/ 474536 h 1693784"/>
                <a:gd name="connsiteX12" fmla="*/ 1305871 w 9005439"/>
                <a:gd name="connsiteY12" fmla="*/ 520256 h 1693784"/>
                <a:gd name="connsiteX13" fmla="*/ 1473511 w 9005439"/>
                <a:gd name="connsiteY13" fmla="*/ 565976 h 1693784"/>
                <a:gd name="connsiteX14" fmla="*/ 1519231 w 9005439"/>
                <a:gd name="connsiteY14" fmla="*/ 581216 h 1693784"/>
                <a:gd name="connsiteX15" fmla="*/ 1580191 w 9005439"/>
                <a:gd name="connsiteY15" fmla="*/ 596456 h 1693784"/>
                <a:gd name="connsiteX16" fmla="*/ 1747831 w 9005439"/>
                <a:gd name="connsiteY16" fmla="*/ 565976 h 1693784"/>
                <a:gd name="connsiteX17" fmla="*/ 1839271 w 9005439"/>
                <a:gd name="connsiteY17" fmla="*/ 505016 h 1693784"/>
                <a:gd name="connsiteX18" fmla="*/ 1869751 w 9005439"/>
                <a:gd name="connsiteY18" fmla="*/ 459296 h 1693784"/>
                <a:gd name="connsiteX19" fmla="*/ 2022151 w 9005439"/>
                <a:gd name="connsiteY19" fmla="*/ 367856 h 1693784"/>
                <a:gd name="connsiteX20" fmla="*/ 2067871 w 9005439"/>
                <a:gd name="connsiteY20" fmla="*/ 322136 h 1693784"/>
                <a:gd name="connsiteX21" fmla="*/ 2205031 w 9005439"/>
                <a:gd name="connsiteY21" fmla="*/ 245936 h 1693784"/>
                <a:gd name="connsiteX22" fmla="*/ 2311711 w 9005439"/>
                <a:gd name="connsiteY22" fmla="*/ 169736 h 1693784"/>
                <a:gd name="connsiteX23" fmla="*/ 2403151 w 9005439"/>
                <a:gd name="connsiteY23" fmla="*/ 139256 h 1693784"/>
                <a:gd name="connsiteX24" fmla="*/ 2448871 w 9005439"/>
                <a:gd name="connsiteY24" fmla="*/ 124016 h 1693784"/>
                <a:gd name="connsiteX25" fmla="*/ 2494591 w 9005439"/>
                <a:gd name="connsiteY25" fmla="*/ 108776 h 1693784"/>
                <a:gd name="connsiteX26" fmla="*/ 2586031 w 9005439"/>
                <a:gd name="connsiteY26" fmla="*/ 93536 h 1693784"/>
                <a:gd name="connsiteX27" fmla="*/ 2707951 w 9005439"/>
                <a:gd name="connsiteY27" fmla="*/ 108776 h 1693784"/>
                <a:gd name="connsiteX28" fmla="*/ 2875591 w 9005439"/>
                <a:gd name="connsiteY28" fmla="*/ 200216 h 1693784"/>
                <a:gd name="connsiteX29" fmla="*/ 2967031 w 9005439"/>
                <a:gd name="connsiteY29" fmla="*/ 261176 h 1693784"/>
                <a:gd name="connsiteX30" fmla="*/ 3012751 w 9005439"/>
                <a:gd name="connsiteY30" fmla="*/ 291656 h 1693784"/>
                <a:gd name="connsiteX31" fmla="*/ 3088951 w 9005439"/>
                <a:gd name="connsiteY31" fmla="*/ 352616 h 1693784"/>
                <a:gd name="connsiteX32" fmla="*/ 3134671 w 9005439"/>
                <a:gd name="connsiteY32" fmla="*/ 398336 h 1693784"/>
                <a:gd name="connsiteX33" fmla="*/ 3180391 w 9005439"/>
                <a:gd name="connsiteY33" fmla="*/ 428816 h 1693784"/>
                <a:gd name="connsiteX34" fmla="*/ 3241351 w 9005439"/>
                <a:gd name="connsiteY34" fmla="*/ 474536 h 1693784"/>
                <a:gd name="connsiteX35" fmla="*/ 3348031 w 9005439"/>
                <a:gd name="connsiteY35" fmla="*/ 505016 h 1693784"/>
                <a:gd name="connsiteX36" fmla="*/ 3561391 w 9005439"/>
                <a:gd name="connsiteY36" fmla="*/ 520256 h 1693784"/>
                <a:gd name="connsiteX37" fmla="*/ 3652831 w 9005439"/>
                <a:gd name="connsiteY37" fmla="*/ 489776 h 1693784"/>
                <a:gd name="connsiteX38" fmla="*/ 3744271 w 9005439"/>
                <a:gd name="connsiteY38" fmla="*/ 428816 h 1693784"/>
                <a:gd name="connsiteX39" fmla="*/ 3789991 w 9005439"/>
                <a:gd name="connsiteY39" fmla="*/ 383096 h 1693784"/>
                <a:gd name="connsiteX40" fmla="*/ 3835711 w 9005439"/>
                <a:gd name="connsiteY40" fmla="*/ 352616 h 1693784"/>
                <a:gd name="connsiteX41" fmla="*/ 3881431 w 9005439"/>
                <a:gd name="connsiteY41" fmla="*/ 306896 h 1693784"/>
                <a:gd name="connsiteX42" fmla="*/ 3927151 w 9005439"/>
                <a:gd name="connsiteY42" fmla="*/ 276416 h 1693784"/>
                <a:gd name="connsiteX43" fmla="*/ 4018591 w 9005439"/>
                <a:gd name="connsiteY43" fmla="*/ 200216 h 1693784"/>
                <a:gd name="connsiteX44" fmla="*/ 4049071 w 9005439"/>
                <a:gd name="connsiteY44" fmla="*/ 154496 h 1693784"/>
                <a:gd name="connsiteX45" fmla="*/ 4186231 w 9005439"/>
                <a:gd name="connsiteY45" fmla="*/ 47816 h 1693784"/>
                <a:gd name="connsiteX46" fmla="*/ 4277671 w 9005439"/>
                <a:gd name="connsiteY46" fmla="*/ 2096 h 1693784"/>
                <a:gd name="connsiteX47" fmla="*/ 4491031 w 9005439"/>
                <a:gd name="connsiteY47" fmla="*/ 32576 h 1693784"/>
                <a:gd name="connsiteX48" fmla="*/ 4582471 w 9005439"/>
                <a:gd name="connsiteY48" fmla="*/ 63056 h 1693784"/>
                <a:gd name="connsiteX49" fmla="*/ 4704391 w 9005439"/>
                <a:gd name="connsiteY49" fmla="*/ 124016 h 1693784"/>
                <a:gd name="connsiteX50" fmla="*/ 4795831 w 9005439"/>
                <a:gd name="connsiteY50" fmla="*/ 184976 h 1693784"/>
                <a:gd name="connsiteX51" fmla="*/ 4841551 w 9005439"/>
                <a:gd name="connsiteY51" fmla="*/ 230696 h 1693784"/>
                <a:gd name="connsiteX52" fmla="*/ 4932991 w 9005439"/>
                <a:gd name="connsiteY52" fmla="*/ 291656 h 1693784"/>
                <a:gd name="connsiteX53" fmla="*/ 4978711 w 9005439"/>
                <a:gd name="connsiteY53" fmla="*/ 322136 h 1693784"/>
                <a:gd name="connsiteX54" fmla="*/ 5024431 w 9005439"/>
                <a:gd name="connsiteY54" fmla="*/ 367856 h 1693784"/>
                <a:gd name="connsiteX55" fmla="*/ 5070151 w 9005439"/>
                <a:gd name="connsiteY55" fmla="*/ 383096 h 1693784"/>
                <a:gd name="connsiteX56" fmla="*/ 5115871 w 9005439"/>
                <a:gd name="connsiteY56" fmla="*/ 413576 h 1693784"/>
                <a:gd name="connsiteX57" fmla="*/ 5161591 w 9005439"/>
                <a:gd name="connsiteY57" fmla="*/ 428816 h 1693784"/>
                <a:gd name="connsiteX58" fmla="*/ 5313991 w 9005439"/>
                <a:gd name="connsiteY58" fmla="*/ 505016 h 1693784"/>
                <a:gd name="connsiteX59" fmla="*/ 5588311 w 9005439"/>
                <a:gd name="connsiteY59" fmla="*/ 489776 h 1693784"/>
                <a:gd name="connsiteX60" fmla="*/ 5634031 w 9005439"/>
                <a:gd name="connsiteY60" fmla="*/ 474536 h 1693784"/>
                <a:gd name="connsiteX61" fmla="*/ 5725471 w 9005439"/>
                <a:gd name="connsiteY61" fmla="*/ 413576 h 1693784"/>
                <a:gd name="connsiteX62" fmla="*/ 5771191 w 9005439"/>
                <a:gd name="connsiteY62" fmla="*/ 383096 h 1693784"/>
                <a:gd name="connsiteX63" fmla="*/ 5816911 w 9005439"/>
                <a:gd name="connsiteY63" fmla="*/ 337376 h 1693784"/>
                <a:gd name="connsiteX64" fmla="*/ 5908351 w 9005439"/>
                <a:gd name="connsiteY64" fmla="*/ 276416 h 1693784"/>
                <a:gd name="connsiteX65" fmla="*/ 6045511 w 9005439"/>
                <a:gd name="connsiteY65" fmla="*/ 169736 h 1693784"/>
                <a:gd name="connsiteX66" fmla="*/ 6182671 w 9005439"/>
                <a:gd name="connsiteY66" fmla="*/ 63056 h 1693784"/>
                <a:gd name="connsiteX67" fmla="*/ 6228391 w 9005439"/>
                <a:gd name="connsiteY67" fmla="*/ 47816 h 1693784"/>
                <a:gd name="connsiteX68" fmla="*/ 6350311 w 9005439"/>
                <a:gd name="connsiteY68" fmla="*/ 2096 h 1693784"/>
                <a:gd name="connsiteX69" fmla="*/ 6670351 w 9005439"/>
                <a:gd name="connsiteY69" fmla="*/ 17336 h 1693784"/>
                <a:gd name="connsiteX70" fmla="*/ 6807511 w 9005439"/>
                <a:gd name="connsiteY70" fmla="*/ 93536 h 1693784"/>
                <a:gd name="connsiteX71" fmla="*/ 6898951 w 9005439"/>
                <a:gd name="connsiteY71" fmla="*/ 139256 h 1693784"/>
                <a:gd name="connsiteX72" fmla="*/ 6944671 w 9005439"/>
                <a:gd name="connsiteY72" fmla="*/ 154496 h 1693784"/>
                <a:gd name="connsiteX73" fmla="*/ 6990391 w 9005439"/>
                <a:gd name="connsiteY73" fmla="*/ 184976 h 1693784"/>
                <a:gd name="connsiteX74" fmla="*/ 7036111 w 9005439"/>
                <a:gd name="connsiteY74" fmla="*/ 200216 h 1693784"/>
                <a:gd name="connsiteX75" fmla="*/ 7127551 w 9005439"/>
                <a:gd name="connsiteY75" fmla="*/ 276416 h 1693784"/>
                <a:gd name="connsiteX76" fmla="*/ 7173271 w 9005439"/>
                <a:gd name="connsiteY76" fmla="*/ 291656 h 1693784"/>
                <a:gd name="connsiteX77" fmla="*/ 7218991 w 9005439"/>
                <a:gd name="connsiteY77" fmla="*/ 322136 h 1693784"/>
                <a:gd name="connsiteX78" fmla="*/ 7264711 w 9005439"/>
                <a:gd name="connsiteY78" fmla="*/ 337376 h 1693784"/>
                <a:gd name="connsiteX79" fmla="*/ 7310431 w 9005439"/>
                <a:gd name="connsiteY79" fmla="*/ 367856 h 1693784"/>
                <a:gd name="connsiteX80" fmla="*/ 7447591 w 9005439"/>
                <a:gd name="connsiteY80" fmla="*/ 428816 h 1693784"/>
                <a:gd name="connsiteX81" fmla="*/ 7676191 w 9005439"/>
                <a:gd name="connsiteY81" fmla="*/ 413576 h 1693784"/>
                <a:gd name="connsiteX82" fmla="*/ 7813351 w 9005439"/>
                <a:gd name="connsiteY82" fmla="*/ 337376 h 1693784"/>
                <a:gd name="connsiteX83" fmla="*/ 7904791 w 9005439"/>
                <a:gd name="connsiteY83" fmla="*/ 291656 h 1693784"/>
                <a:gd name="connsiteX84" fmla="*/ 7980991 w 9005439"/>
                <a:gd name="connsiteY84" fmla="*/ 230696 h 1693784"/>
                <a:gd name="connsiteX85" fmla="*/ 8072431 w 9005439"/>
                <a:gd name="connsiteY85" fmla="*/ 169736 h 1693784"/>
                <a:gd name="connsiteX86" fmla="*/ 8163871 w 9005439"/>
                <a:gd name="connsiteY86" fmla="*/ 108776 h 1693784"/>
                <a:gd name="connsiteX87" fmla="*/ 8209591 w 9005439"/>
                <a:gd name="connsiteY87" fmla="*/ 78296 h 1693784"/>
                <a:gd name="connsiteX88" fmla="*/ 8346751 w 9005439"/>
                <a:gd name="connsiteY88" fmla="*/ 17336 h 1693784"/>
                <a:gd name="connsiteX89" fmla="*/ 8544871 w 9005439"/>
                <a:gd name="connsiteY89" fmla="*/ 32576 h 1693784"/>
                <a:gd name="connsiteX90" fmla="*/ 8666791 w 9005439"/>
                <a:gd name="connsiteY90" fmla="*/ 78296 h 1693784"/>
                <a:gd name="connsiteX91" fmla="*/ 8712511 w 9005439"/>
                <a:gd name="connsiteY91" fmla="*/ 93536 h 1693784"/>
                <a:gd name="connsiteX92" fmla="*/ 8758231 w 9005439"/>
                <a:gd name="connsiteY92" fmla="*/ 139256 h 1693784"/>
                <a:gd name="connsiteX93" fmla="*/ 8803951 w 9005439"/>
                <a:gd name="connsiteY93" fmla="*/ 169736 h 1693784"/>
                <a:gd name="connsiteX94" fmla="*/ 8880151 w 9005439"/>
                <a:gd name="connsiteY94" fmla="*/ 306896 h 1693784"/>
                <a:gd name="connsiteX95" fmla="*/ 8941111 w 9005439"/>
                <a:gd name="connsiteY95" fmla="*/ 398336 h 1693784"/>
                <a:gd name="connsiteX96" fmla="*/ 8971591 w 9005439"/>
                <a:gd name="connsiteY96" fmla="*/ 489776 h 1693784"/>
                <a:gd name="connsiteX97" fmla="*/ 8956351 w 9005439"/>
                <a:gd name="connsiteY97" fmla="*/ 1007936 h 1693784"/>
                <a:gd name="connsiteX98" fmla="*/ 9005439 w 9005439"/>
                <a:gd name="connsiteY98" fmla="*/ 1693784 h 1693784"/>
                <a:gd name="connsiteX99" fmla="*/ 40951 w 9005439"/>
                <a:gd name="connsiteY99" fmla="*/ 1693784 h 1693784"/>
                <a:gd name="connsiteX100" fmla="*/ 193351 w 9005439"/>
                <a:gd name="connsiteY100" fmla="*/ 901256 h 1693784"/>
                <a:gd name="connsiteX101" fmla="*/ 208591 w 9005439"/>
                <a:gd name="connsiteY101" fmla="*/ 809816 h 1693784"/>
                <a:gd name="connsiteX102" fmla="*/ 193351 w 9005439"/>
                <a:gd name="connsiteY102" fmla="*/ 565976 h 1693784"/>
                <a:gd name="connsiteX0" fmla="*/ 13839 w 8825927"/>
                <a:gd name="connsiteY0" fmla="*/ 565976 h 1693784"/>
                <a:gd name="connsiteX1" fmla="*/ 13839 w 8825927"/>
                <a:gd name="connsiteY1" fmla="*/ 565976 h 1693784"/>
                <a:gd name="connsiteX2" fmla="*/ 150999 w 8825927"/>
                <a:gd name="connsiteY2" fmla="*/ 413576 h 1693784"/>
                <a:gd name="connsiteX3" fmla="*/ 196719 w 8825927"/>
                <a:gd name="connsiteY3" fmla="*/ 383096 h 1693784"/>
                <a:gd name="connsiteX4" fmla="*/ 318639 w 8825927"/>
                <a:gd name="connsiteY4" fmla="*/ 276416 h 1693784"/>
                <a:gd name="connsiteX5" fmla="*/ 364359 w 8825927"/>
                <a:gd name="connsiteY5" fmla="*/ 245936 h 1693784"/>
                <a:gd name="connsiteX6" fmla="*/ 791079 w 8825927"/>
                <a:gd name="connsiteY6" fmla="*/ 261176 h 1693784"/>
                <a:gd name="connsiteX7" fmla="*/ 836799 w 8825927"/>
                <a:gd name="connsiteY7" fmla="*/ 306896 h 1693784"/>
                <a:gd name="connsiteX8" fmla="*/ 897759 w 8825927"/>
                <a:gd name="connsiteY8" fmla="*/ 352616 h 1693784"/>
                <a:gd name="connsiteX9" fmla="*/ 989199 w 8825927"/>
                <a:gd name="connsiteY9" fmla="*/ 413576 h 1693784"/>
                <a:gd name="connsiteX10" fmla="*/ 1034919 w 8825927"/>
                <a:gd name="connsiteY10" fmla="*/ 444056 h 1693784"/>
                <a:gd name="connsiteX11" fmla="*/ 1095879 w 8825927"/>
                <a:gd name="connsiteY11" fmla="*/ 474536 h 1693784"/>
                <a:gd name="connsiteX12" fmla="*/ 1126359 w 8825927"/>
                <a:gd name="connsiteY12" fmla="*/ 520256 h 1693784"/>
                <a:gd name="connsiteX13" fmla="*/ 1293999 w 8825927"/>
                <a:gd name="connsiteY13" fmla="*/ 565976 h 1693784"/>
                <a:gd name="connsiteX14" fmla="*/ 1339719 w 8825927"/>
                <a:gd name="connsiteY14" fmla="*/ 581216 h 1693784"/>
                <a:gd name="connsiteX15" fmla="*/ 1400679 w 8825927"/>
                <a:gd name="connsiteY15" fmla="*/ 596456 h 1693784"/>
                <a:gd name="connsiteX16" fmla="*/ 1568319 w 8825927"/>
                <a:gd name="connsiteY16" fmla="*/ 565976 h 1693784"/>
                <a:gd name="connsiteX17" fmla="*/ 1659759 w 8825927"/>
                <a:gd name="connsiteY17" fmla="*/ 505016 h 1693784"/>
                <a:gd name="connsiteX18" fmla="*/ 1690239 w 8825927"/>
                <a:gd name="connsiteY18" fmla="*/ 459296 h 1693784"/>
                <a:gd name="connsiteX19" fmla="*/ 1842639 w 8825927"/>
                <a:gd name="connsiteY19" fmla="*/ 367856 h 1693784"/>
                <a:gd name="connsiteX20" fmla="*/ 1888359 w 8825927"/>
                <a:gd name="connsiteY20" fmla="*/ 322136 h 1693784"/>
                <a:gd name="connsiteX21" fmla="*/ 2025519 w 8825927"/>
                <a:gd name="connsiteY21" fmla="*/ 245936 h 1693784"/>
                <a:gd name="connsiteX22" fmla="*/ 2132199 w 8825927"/>
                <a:gd name="connsiteY22" fmla="*/ 169736 h 1693784"/>
                <a:gd name="connsiteX23" fmla="*/ 2223639 w 8825927"/>
                <a:gd name="connsiteY23" fmla="*/ 139256 h 1693784"/>
                <a:gd name="connsiteX24" fmla="*/ 2269359 w 8825927"/>
                <a:gd name="connsiteY24" fmla="*/ 124016 h 1693784"/>
                <a:gd name="connsiteX25" fmla="*/ 2315079 w 8825927"/>
                <a:gd name="connsiteY25" fmla="*/ 108776 h 1693784"/>
                <a:gd name="connsiteX26" fmla="*/ 2406519 w 8825927"/>
                <a:gd name="connsiteY26" fmla="*/ 93536 h 1693784"/>
                <a:gd name="connsiteX27" fmla="*/ 2528439 w 8825927"/>
                <a:gd name="connsiteY27" fmla="*/ 108776 h 1693784"/>
                <a:gd name="connsiteX28" fmla="*/ 2696079 w 8825927"/>
                <a:gd name="connsiteY28" fmla="*/ 200216 h 1693784"/>
                <a:gd name="connsiteX29" fmla="*/ 2787519 w 8825927"/>
                <a:gd name="connsiteY29" fmla="*/ 261176 h 1693784"/>
                <a:gd name="connsiteX30" fmla="*/ 2833239 w 8825927"/>
                <a:gd name="connsiteY30" fmla="*/ 291656 h 1693784"/>
                <a:gd name="connsiteX31" fmla="*/ 2909439 w 8825927"/>
                <a:gd name="connsiteY31" fmla="*/ 352616 h 1693784"/>
                <a:gd name="connsiteX32" fmla="*/ 2955159 w 8825927"/>
                <a:gd name="connsiteY32" fmla="*/ 398336 h 1693784"/>
                <a:gd name="connsiteX33" fmla="*/ 3000879 w 8825927"/>
                <a:gd name="connsiteY33" fmla="*/ 428816 h 1693784"/>
                <a:gd name="connsiteX34" fmla="*/ 3061839 w 8825927"/>
                <a:gd name="connsiteY34" fmla="*/ 474536 h 1693784"/>
                <a:gd name="connsiteX35" fmla="*/ 3168519 w 8825927"/>
                <a:gd name="connsiteY35" fmla="*/ 505016 h 1693784"/>
                <a:gd name="connsiteX36" fmla="*/ 3381879 w 8825927"/>
                <a:gd name="connsiteY36" fmla="*/ 520256 h 1693784"/>
                <a:gd name="connsiteX37" fmla="*/ 3473319 w 8825927"/>
                <a:gd name="connsiteY37" fmla="*/ 489776 h 1693784"/>
                <a:gd name="connsiteX38" fmla="*/ 3564759 w 8825927"/>
                <a:gd name="connsiteY38" fmla="*/ 428816 h 1693784"/>
                <a:gd name="connsiteX39" fmla="*/ 3610479 w 8825927"/>
                <a:gd name="connsiteY39" fmla="*/ 383096 h 1693784"/>
                <a:gd name="connsiteX40" fmla="*/ 3656199 w 8825927"/>
                <a:gd name="connsiteY40" fmla="*/ 352616 h 1693784"/>
                <a:gd name="connsiteX41" fmla="*/ 3701919 w 8825927"/>
                <a:gd name="connsiteY41" fmla="*/ 306896 h 1693784"/>
                <a:gd name="connsiteX42" fmla="*/ 3747639 w 8825927"/>
                <a:gd name="connsiteY42" fmla="*/ 276416 h 1693784"/>
                <a:gd name="connsiteX43" fmla="*/ 3839079 w 8825927"/>
                <a:gd name="connsiteY43" fmla="*/ 200216 h 1693784"/>
                <a:gd name="connsiteX44" fmla="*/ 3869559 w 8825927"/>
                <a:gd name="connsiteY44" fmla="*/ 154496 h 1693784"/>
                <a:gd name="connsiteX45" fmla="*/ 4006719 w 8825927"/>
                <a:gd name="connsiteY45" fmla="*/ 47816 h 1693784"/>
                <a:gd name="connsiteX46" fmla="*/ 4098159 w 8825927"/>
                <a:gd name="connsiteY46" fmla="*/ 2096 h 1693784"/>
                <a:gd name="connsiteX47" fmla="*/ 4311519 w 8825927"/>
                <a:gd name="connsiteY47" fmla="*/ 32576 h 1693784"/>
                <a:gd name="connsiteX48" fmla="*/ 4402959 w 8825927"/>
                <a:gd name="connsiteY48" fmla="*/ 63056 h 1693784"/>
                <a:gd name="connsiteX49" fmla="*/ 4524879 w 8825927"/>
                <a:gd name="connsiteY49" fmla="*/ 124016 h 1693784"/>
                <a:gd name="connsiteX50" fmla="*/ 4616319 w 8825927"/>
                <a:gd name="connsiteY50" fmla="*/ 184976 h 1693784"/>
                <a:gd name="connsiteX51" fmla="*/ 4662039 w 8825927"/>
                <a:gd name="connsiteY51" fmla="*/ 230696 h 1693784"/>
                <a:gd name="connsiteX52" fmla="*/ 4753479 w 8825927"/>
                <a:gd name="connsiteY52" fmla="*/ 291656 h 1693784"/>
                <a:gd name="connsiteX53" fmla="*/ 4799199 w 8825927"/>
                <a:gd name="connsiteY53" fmla="*/ 322136 h 1693784"/>
                <a:gd name="connsiteX54" fmla="*/ 4844919 w 8825927"/>
                <a:gd name="connsiteY54" fmla="*/ 367856 h 1693784"/>
                <a:gd name="connsiteX55" fmla="*/ 4890639 w 8825927"/>
                <a:gd name="connsiteY55" fmla="*/ 383096 h 1693784"/>
                <a:gd name="connsiteX56" fmla="*/ 4936359 w 8825927"/>
                <a:gd name="connsiteY56" fmla="*/ 413576 h 1693784"/>
                <a:gd name="connsiteX57" fmla="*/ 4982079 w 8825927"/>
                <a:gd name="connsiteY57" fmla="*/ 428816 h 1693784"/>
                <a:gd name="connsiteX58" fmla="*/ 5134479 w 8825927"/>
                <a:gd name="connsiteY58" fmla="*/ 505016 h 1693784"/>
                <a:gd name="connsiteX59" fmla="*/ 5408799 w 8825927"/>
                <a:gd name="connsiteY59" fmla="*/ 489776 h 1693784"/>
                <a:gd name="connsiteX60" fmla="*/ 5454519 w 8825927"/>
                <a:gd name="connsiteY60" fmla="*/ 474536 h 1693784"/>
                <a:gd name="connsiteX61" fmla="*/ 5545959 w 8825927"/>
                <a:gd name="connsiteY61" fmla="*/ 413576 h 1693784"/>
                <a:gd name="connsiteX62" fmla="*/ 5591679 w 8825927"/>
                <a:gd name="connsiteY62" fmla="*/ 383096 h 1693784"/>
                <a:gd name="connsiteX63" fmla="*/ 5637399 w 8825927"/>
                <a:gd name="connsiteY63" fmla="*/ 337376 h 1693784"/>
                <a:gd name="connsiteX64" fmla="*/ 5728839 w 8825927"/>
                <a:gd name="connsiteY64" fmla="*/ 276416 h 1693784"/>
                <a:gd name="connsiteX65" fmla="*/ 5865999 w 8825927"/>
                <a:gd name="connsiteY65" fmla="*/ 169736 h 1693784"/>
                <a:gd name="connsiteX66" fmla="*/ 6003159 w 8825927"/>
                <a:gd name="connsiteY66" fmla="*/ 63056 h 1693784"/>
                <a:gd name="connsiteX67" fmla="*/ 6048879 w 8825927"/>
                <a:gd name="connsiteY67" fmla="*/ 47816 h 1693784"/>
                <a:gd name="connsiteX68" fmla="*/ 6170799 w 8825927"/>
                <a:gd name="connsiteY68" fmla="*/ 2096 h 1693784"/>
                <a:gd name="connsiteX69" fmla="*/ 6490839 w 8825927"/>
                <a:gd name="connsiteY69" fmla="*/ 17336 h 1693784"/>
                <a:gd name="connsiteX70" fmla="*/ 6627999 w 8825927"/>
                <a:gd name="connsiteY70" fmla="*/ 93536 h 1693784"/>
                <a:gd name="connsiteX71" fmla="*/ 6719439 w 8825927"/>
                <a:gd name="connsiteY71" fmla="*/ 139256 h 1693784"/>
                <a:gd name="connsiteX72" fmla="*/ 6765159 w 8825927"/>
                <a:gd name="connsiteY72" fmla="*/ 154496 h 1693784"/>
                <a:gd name="connsiteX73" fmla="*/ 6810879 w 8825927"/>
                <a:gd name="connsiteY73" fmla="*/ 184976 h 1693784"/>
                <a:gd name="connsiteX74" fmla="*/ 6856599 w 8825927"/>
                <a:gd name="connsiteY74" fmla="*/ 200216 h 1693784"/>
                <a:gd name="connsiteX75" fmla="*/ 6948039 w 8825927"/>
                <a:gd name="connsiteY75" fmla="*/ 276416 h 1693784"/>
                <a:gd name="connsiteX76" fmla="*/ 6993759 w 8825927"/>
                <a:gd name="connsiteY76" fmla="*/ 291656 h 1693784"/>
                <a:gd name="connsiteX77" fmla="*/ 7039479 w 8825927"/>
                <a:gd name="connsiteY77" fmla="*/ 322136 h 1693784"/>
                <a:gd name="connsiteX78" fmla="*/ 7085199 w 8825927"/>
                <a:gd name="connsiteY78" fmla="*/ 337376 h 1693784"/>
                <a:gd name="connsiteX79" fmla="*/ 7130919 w 8825927"/>
                <a:gd name="connsiteY79" fmla="*/ 367856 h 1693784"/>
                <a:gd name="connsiteX80" fmla="*/ 7268079 w 8825927"/>
                <a:gd name="connsiteY80" fmla="*/ 428816 h 1693784"/>
                <a:gd name="connsiteX81" fmla="*/ 7496679 w 8825927"/>
                <a:gd name="connsiteY81" fmla="*/ 413576 h 1693784"/>
                <a:gd name="connsiteX82" fmla="*/ 7633839 w 8825927"/>
                <a:gd name="connsiteY82" fmla="*/ 337376 h 1693784"/>
                <a:gd name="connsiteX83" fmla="*/ 7725279 w 8825927"/>
                <a:gd name="connsiteY83" fmla="*/ 291656 h 1693784"/>
                <a:gd name="connsiteX84" fmla="*/ 7801479 w 8825927"/>
                <a:gd name="connsiteY84" fmla="*/ 230696 h 1693784"/>
                <a:gd name="connsiteX85" fmla="*/ 7892919 w 8825927"/>
                <a:gd name="connsiteY85" fmla="*/ 169736 h 1693784"/>
                <a:gd name="connsiteX86" fmla="*/ 7984359 w 8825927"/>
                <a:gd name="connsiteY86" fmla="*/ 108776 h 1693784"/>
                <a:gd name="connsiteX87" fmla="*/ 8030079 w 8825927"/>
                <a:gd name="connsiteY87" fmla="*/ 78296 h 1693784"/>
                <a:gd name="connsiteX88" fmla="*/ 8167239 w 8825927"/>
                <a:gd name="connsiteY88" fmla="*/ 17336 h 1693784"/>
                <a:gd name="connsiteX89" fmla="*/ 8365359 w 8825927"/>
                <a:gd name="connsiteY89" fmla="*/ 32576 h 1693784"/>
                <a:gd name="connsiteX90" fmla="*/ 8487279 w 8825927"/>
                <a:gd name="connsiteY90" fmla="*/ 78296 h 1693784"/>
                <a:gd name="connsiteX91" fmla="*/ 8532999 w 8825927"/>
                <a:gd name="connsiteY91" fmla="*/ 93536 h 1693784"/>
                <a:gd name="connsiteX92" fmla="*/ 8578719 w 8825927"/>
                <a:gd name="connsiteY92" fmla="*/ 139256 h 1693784"/>
                <a:gd name="connsiteX93" fmla="*/ 8624439 w 8825927"/>
                <a:gd name="connsiteY93" fmla="*/ 169736 h 1693784"/>
                <a:gd name="connsiteX94" fmla="*/ 8700639 w 8825927"/>
                <a:gd name="connsiteY94" fmla="*/ 306896 h 1693784"/>
                <a:gd name="connsiteX95" fmla="*/ 8761599 w 8825927"/>
                <a:gd name="connsiteY95" fmla="*/ 398336 h 1693784"/>
                <a:gd name="connsiteX96" fmla="*/ 8792079 w 8825927"/>
                <a:gd name="connsiteY96" fmla="*/ 489776 h 1693784"/>
                <a:gd name="connsiteX97" fmla="*/ 8776839 w 8825927"/>
                <a:gd name="connsiteY97" fmla="*/ 1007936 h 1693784"/>
                <a:gd name="connsiteX98" fmla="*/ 8825927 w 8825927"/>
                <a:gd name="connsiteY98" fmla="*/ 1693784 h 1693784"/>
                <a:gd name="connsiteX99" fmla="*/ 40951 w 8825927"/>
                <a:gd name="connsiteY99" fmla="*/ 1693784 h 1693784"/>
                <a:gd name="connsiteX100" fmla="*/ 13839 w 8825927"/>
                <a:gd name="connsiteY100" fmla="*/ 901256 h 1693784"/>
                <a:gd name="connsiteX101" fmla="*/ 29079 w 8825927"/>
                <a:gd name="connsiteY101" fmla="*/ 809816 h 1693784"/>
                <a:gd name="connsiteX102" fmla="*/ 13839 w 8825927"/>
                <a:gd name="connsiteY102" fmla="*/ 565976 h 169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8825927" h="1693784">
                  <a:moveTo>
                    <a:pt x="13839" y="565976"/>
                  </a:moveTo>
                  <a:lnTo>
                    <a:pt x="13839" y="565976"/>
                  </a:lnTo>
                  <a:cubicBezTo>
                    <a:pt x="33646" y="542868"/>
                    <a:pt x="111580" y="446425"/>
                    <a:pt x="150999" y="413576"/>
                  </a:cubicBezTo>
                  <a:cubicBezTo>
                    <a:pt x="165070" y="401850"/>
                    <a:pt x="181479" y="393256"/>
                    <a:pt x="196719" y="383096"/>
                  </a:cubicBezTo>
                  <a:cubicBezTo>
                    <a:pt x="247519" y="306896"/>
                    <a:pt x="211959" y="347536"/>
                    <a:pt x="318639" y="276416"/>
                  </a:cubicBezTo>
                  <a:lnTo>
                    <a:pt x="364359" y="245936"/>
                  </a:lnTo>
                  <a:cubicBezTo>
                    <a:pt x="506599" y="251016"/>
                    <a:pt x="649919" y="242962"/>
                    <a:pt x="791079" y="261176"/>
                  </a:cubicBezTo>
                  <a:cubicBezTo>
                    <a:pt x="812454" y="263934"/>
                    <a:pt x="820435" y="292870"/>
                    <a:pt x="836799" y="306896"/>
                  </a:cubicBezTo>
                  <a:cubicBezTo>
                    <a:pt x="856084" y="323426"/>
                    <a:pt x="876951" y="338050"/>
                    <a:pt x="897759" y="352616"/>
                  </a:cubicBezTo>
                  <a:cubicBezTo>
                    <a:pt x="927769" y="373623"/>
                    <a:pt x="958719" y="393256"/>
                    <a:pt x="989199" y="413576"/>
                  </a:cubicBezTo>
                  <a:cubicBezTo>
                    <a:pt x="1004439" y="423736"/>
                    <a:pt x="1018536" y="435865"/>
                    <a:pt x="1034919" y="444056"/>
                  </a:cubicBezTo>
                  <a:lnTo>
                    <a:pt x="1095879" y="474536"/>
                  </a:lnTo>
                  <a:cubicBezTo>
                    <a:pt x="1106039" y="489776"/>
                    <a:pt x="1110827" y="510548"/>
                    <a:pt x="1126359" y="520256"/>
                  </a:cubicBezTo>
                  <a:cubicBezTo>
                    <a:pt x="1169952" y="547502"/>
                    <a:pt x="1244682" y="553647"/>
                    <a:pt x="1293999" y="565976"/>
                  </a:cubicBezTo>
                  <a:cubicBezTo>
                    <a:pt x="1309584" y="569872"/>
                    <a:pt x="1324273" y="576803"/>
                    <a:pt x="1339719" y="581216"/>
                  </a:cubicBezTo>
                  <a:cubicBezTo>
                    <a:pt x="1359858" y="586970"/>
                    <a:pt x="1380359" y="591376"/>
                    <a:pt x="1400679" y="596456"/>
                  </a:cubicBezTo>
                  <a:cubicBezTo>
                    <a:pt x="1427250" y="593135"/>
                    <a:pt x="1527396" y="588711"/>
                    <a:pt x="1568319" y="565976"/>
                  </a:cubicBezTo>
                  <a:cubicBezTo>
                    <a:pt x="1600341" y="548186"/>
                    <a:pt x="1659759" y="505016"/>
                    <a:pt x="1659759" y="505016"/>
                  </a:cubicBezTo>
                  <a:cubicBezTo>
                    <a:pt x="1669919" y="489776"/>
                    <a:pt x="1676455" y="471357"/>
                    <a:pt x="1690239" y="459296"/>
                  </a:cubicBezTo>
                  <a:cubicBezTo>
                    <a:pt x="1859048" y="311589"/>
                    <a:pt x="1712655" y="460702"/>
                    <a:pt x="1842639" y="367856"/>
                  </a:cubicBezTo>
                  <a:cubicBezTo>
                    <a:pt x="1860177" y="355329"/>
                    <a:pt x="1871346" y="335368"/>
                    <a:pt x="1888359" y="322136"/>
                  </a:cubicBezTo>
                  <a:cubicBezTo>
                    <a:pt x="1966964" y="260999"/>
                    <a:pt x="1956537" y="268930"/>
                    <a:pt x="2025519" y="245936"/>
                  </a:cubicBezTo>
                  <a:cubicBezTo>
                    <a:pt x="2033707" y="239795"/>
                    <a:pt x="2113966" y="177840"/>
                    <a:pt x="2132199" y="169736"/>
                  </a:cubicBezTo>
                  <a:cubicBezTo>
                    <a:pt x="2161559" y="156687"/>
                    <a:pt x="2193159" y="149416"/>
                    <a:pt x="2223639" y="139256"/>
                  </a:cubicBezTo>
                  <a:lnTo>
                    <a:pt x="2269359" y="124016"/>
                  </a:lnTo>
                  <a:cubicBezTo>
                    <a:pt x="2284599" y="118936"/>
                    <a:pt x="2299233" y="111417"/>
                    <a:pt x="2315079" y="108776"/>
                  </a:cubicBezTo>
                  <a:lnTo>
                    <a:pt x="2406519" y="93536"/>
                  </a:lnTo>
                  <a:cubicBezTo>
                    <a:pt x="2447159" y="98616"/>
                    <a:pt x="2488532" y="99567"/>
                    <a:pt x="2528439" y="108776"/>
                  </a:cubicBezTo>
                  <a:cubicBezTo>
                    <a:pt x="2595863" y="124335"/>
                    <a:pt x="2639173" y="162279"/>
                    <a:pt x="2696079" y="200216"/>
                  </a:cubicBezTo>
                  <a:lnTo>
                    <a:pt x="2787519" y="261176"/>
                  </a:lnTo>
                  <a:lnTo>
                    <a:pt x="2833239" y="291656"/>
                  </a:lnTo>
                  <a:cubicBezTo>
                    <a:pt x="2901406" y="393907"/>
                    <a:pt x="2821104" y="293726"/>
                    <a:pt x="2909439" y="352616"/>
                  </a:cubicBezTo>
                  <a:cubicBezTo>
                    <a:pt x="2927372" y="364571"/>
                    <a:pt x="2938602" y="384538"/>
                    <a:pt x="2955159" y="398336"/>
                  </a:cubicBezTo>
                  <a:cubicBezTo>
                    <a:pt x="2969230" y="410062"/>
                    <a:pt x="2985974" y="418170"/>
                    <a:pt x="3000879" y="428816"/>
                  </a:cubicBezTo>
                  <a:cubicBezTo>
                    <a:pt x="3021548" y="443579"/>
                    <a:pt x="3039786" y="461934"/>
                    <a:pt x="3061839" y="474536"/>
                  </a:cubicBezTo>
                  <a:cubicBezTo>
                    <a:pt x="3078844" y="484253"/>
                    <a:pt x="3155322" y="501717"/>
                    <a:pt x="3168519" y="505016"/>
                  </a:cubicBezTo>
                  <a:cubicBezTo>
                    <a:pt x="3254768" y="562515"/>
                    <a:pt x="3214861" y="549730"/>
                    <a:pt x="3381879" y="520256"/>
                  </a:cubicBezTo>
                  <a:cubicBezTo>
                    <a:pt x="3413519" y="514672"/>
                    <a:pt x="3473319" y="489776"/>
                    <a:pt x="3473319" y="489776"/>
                  </a:cubicBezTo>
                  <a:cubicBezTo>
                    <a:pt x="3619170" y="343925"/>
                    <a:pt x="3432426" y="517038"/>
                    <a:pt x="3564759" y="428816"/>
                  </a:cubicBezTo>
                  <a:cubicBezTo>
                    <a:pt x="3582692" y="416861"/>
                    <a:pt x="3593922" y="396894"/>
                    <a:pt x="3610479" y="383096"/>
                  </a:cubicBezTo>
                  <a:cubicBezTo>
                    <a:pt x="3624550" y="371370"/>
                    <a:pt x="3642128" y="364342"/>
                    <a:pt x="3656199" y="352616"/>
                  </a:cubicBezTo>
                  <a:cubicBezTo>
                    <a:pt x="3672756" y="338818"/>
                    <a:pt x="3685362" y="320694"/>
                    <a:pt x="3701919" y="306896"/>
                  </a:cubicBezTo>
                  <a:cubicBezTo>
                    <a:pt x="3715990" y="295170"/>
                    <a:pt x="3733568" y="288142"/>
                    <a:pt x="3747639" y="276416"/>
                  </a:cubicBezTo>
                  <a:cubicBezTo>
                    <a:pt x="3864982" y="178630"/>
                    <a:pt x="3725565" y="275892"/>
                    <a:pt x="3839079" y="200216"/>
                  </a:cubicBezTo>
                  <a:cubicBezTo>
                    <a:pt x="3849239" y="184976"/>
                    <a:pt x="3857833" y="168567"/>
                    <a:pt x="3869559" y="154496"/>
                  </a:cubicBezTo>
                  <a:cubicBezTo>
                    <a:pt x="3914323" y="100779"/>
                    <a:pt x="3942997" y="90297"/>
                    <a:pt x="4006719" y="47816"/>
                  </a:cubicBezTo>
                  <a:cubicBezTo>
                    <a:pt x="4065805" y="8425"/>
                    <a:pt x="4035063" y="23128"/>
                    <a:pt x="4098159" y="2096"/>
                  </a:cubicBezTo>
                  <a:cubicBezTo>
                    <a:pt x="4164119" y="9425"/>
                    <a:pt x="4244800" y="14380"/>
                    <a:pt x="4311519" y="32576"/>
                  </a:cubicBezTo>
                  <a:cubicBezTo>
                    <a:pt x="4342516" y="41030"/>
                    <a:pt x="4374222" y="48688"/>
                    <a:pt x="4402959" y="63056"/>
                  </a:cubicBezTo>
                  <a:cubicBezTo>
                    <a:pt x="4443599" y="83376"/>
                    <a:pt x="4492750" y="91887"/>
                    <a:pt x="4524879" y="124016"/>
                  </a:cubicBezTo>
                  <a:cubicBezTo>
                    <a:pt x="4581958" y="181095"/>
                    <a:pt x="4550152" y="162920"/>
                    <a:pt x="4616319" y="184976"/>
                  </a:cubicBezTo>
                  <a:cubicBezTo>
                    <a:pt x="4631559" y="200216"/>
                    <a:pt x="4645026" y="217464"/>
                    <a:pt x="4662039" y="230696"/>
                  </a:cubicBezTo>
                  <a:cubicBezTo>
                    <a:pt x="4690955" y="253186"/>
                    <a:pt x="4722999" y="271336"/>
                    <a:pt x="4753479" y="291656"/>
                  </a:cubicBezTo>
                  <a:cubicBezTo>
                    <a:pt x="4768719" y="301816"/>
                    <a:pt x="4786247" y="309184"/>
                    <a:pt x="4799199" y="322136"/>
                  </a:cubicBezTo>
                  <a:cubicBezTo>
                    <a:pt x="4814439" y="337376"/>
                    <a:pt x="4826986" y="355901"/>
                    <a:pt x="4844919" y="367856"/>
                  </a:cubicBezTo>
                  <a:cubicBezTo>
                    <a:pt x="4858285" y="376767"/>
                    <a:pt x="4876271" y="375912"/>
                    <a:pt x="4890639" y="383096"/>
                  </a:cubicBezTo>
                  <a:cubicBezTo>
                    <a:pt x="4907022" y="391287"/>
                    <a:pt x="4919976" y="405385"/>
                    <a:pt x="4936359" y="413576"/>
                  </a:cubicBezTo>
                  <a:cubicBezTo>
                    <a:pt x="4950727" y="420760"/>
                    <a:pt x="4968036" y="421014"/>
                    <a:pt x="4982079" y="428816"/>
                  </a:cubicBezTo>
                  <a:cubicBezTo>
                    <a:pt x="5130535" y="511291"/>
                    <a:pt x="5015345" y="475232"/>
                    <a:pt x="5134479" y="505016"/>
                  </a:cubicBezTo>
                  <a:cubicBezTo>
                    <a:pt x="5225919" y="499936"/>
                    <a:pt x="5317631" y="498459"/>
                    <a:pt x="5408799" y="489776"/>
                  </a:cubicBezTo>
                  <a:cubicBezTo>
                    <a:pt x="5424791" y="488253"/>
                    <a:pt x="5440476" y="482338"/>
                    <a:pt x="5454519" y="474536"/>
                  </a:cubicBezTo>
                  <a:cubicBezTo>
                    <a:pt x="5486541" y="456746"/>
                    <a:pt x="5515479" y="433896"/>
                    <a:pt x="5545959" y="413576"/>
                  </a:cubicBezTo>
                  <a:cubicBezTo>
                    <a:pt x="5561199" y="403416"/>
                    <a:pt x="5578727" y="396048"/>
                    <a:pt x="5591679" y="383096"/>
                  </a:cubicBezTo>
                  <a:cubicBezTo>
                    <a:pt x="5606919" y="367856"/>
                    <a:pt x="5620386" y="350608"/>
                    <a:pt x="5637399" y="337376"/>
                  </a:cubicBezTo>
                  <a:cubicBezTo>
                    <a:pt x="5666315" y="314886"/>
                    <a:pt x="5702936" y="302319"/>
                    <a:pt x="5728839" y="276416"/>
                  </a:cubicBezTo>
                  <a:cubicBezTo>
                    <a:pt x="5831638" y="173617"/>
                    <a:pt x="5779386" y="198607"/>
                    <a:pt x="5865999" y="169736"/>
                  </a:cubicBezTo>
                  <a:cubicBezTo>
                    <a:pt x="5905447" y="130288"/>
                    <a:pt x="5948473" y="81285"/>
                    <a:pt x="6003159" y="63056"/>
                  </a:cubicBezTo>
                  <a:cubicBezTo>
                    <a:pt x="6018399" y="57976"/>
                    <a:pt x="6034114" y="54144"/>
                    <a:pt x="6048879" y="47816"/>
                  </a:cubicBezTo>
                  <a:cubicBezTo>
                    <a:pt x="6160451" y="0"/>
                    <a:pt x="6058409" y="30193"/>
                    <a:pt x="6170799" y="2096"/>
                  </a:cubicBezTo>
                  <a:cubicBezTo>
                    <a:pt x="6277479" y="7176"/>
                    <a:pt x="6384407" y="8467"/>
                    <a:pt x="6490839" y="17336"/>
                  </a:cubicBezTo>
                  <a:cubicBezTo>
                    <a:pt x="6552120" y="22443"/>
                    <a:pt x="6566956" y="73188"/>
                    <a:pt x="6627999" y="93536"/>
                  </a:cubicBezTo>
                  <a:cubicBezTo>
                    <a:pt x="6742917" y="131842"/>
                    <a:pt x="6601266" y="80170"/>
                    <a:pt x="6719439" y="139256"/>
                  </a:cubicBezTo>
                  <a:cubicBezTo>
                    <a:pt x="6733807" y="146440"/>
                    <a:pt x="6750791" y="147312"/>
                    <a:pt x="6765159" y="154496"/>
                  </a:cubicBezTo>
                  <a:cubicBezTo>
                    <a:pt x="6781542" y="162687"/>
                    <a:pt x="6794496" y="176785"/>
                    <a:pt x="6810879" y="184976"/>
                  </a:cubicBezTo>
                  <a:cubicBezTo>
                    <a:pt x="6825247" y="192160"/>
                    <a:pt x="6842231" y="193032"/>
                    <a:pt x="6856599" y="200216"/>
                  </a:cubicBezTo>
                  <a:cubicBezTo>
                    <a:pt x="6956321" y="250077"/>
                    <a:pt x="6846925" y="209006"/>
                    <a:pt x="6948039" y="276416"/>
                  </a:cubicBezTo>
                  <a:cubicBezTo>
                    <a:pt x="6961405" y="285327"/>
                    <a:pt x="6979391" y="284472"/>
                    <a:pt x="6993759" y="291656"/>
                  </a:cubicBezTo>
                  <a:cubicBezTo>
                    <a:pt x="7010142" y="299847"/>
                    <a:pt x="7023096" y="313945"/>
                    <a:pt x="7039479" y="322136"/>
                  </a:cubicBezTo>
                  <a:cubicBezTo>
                    <a:pt x="7053847" y="329320"/>
                    <a:pt x="7070831" y="330192"/>
                    <a:pt x="7085199" y="337376"/>
                  </a:cubicBezTo>
                  <a:cubicBezTo>
                    <a:pt x="7101582" y="345567"/>
                    <a:pt x="7114181" y="360417"/>
                    <a:pt x="7130919" y="367856"/>
                  </a:cubicBezTo>
                  <a:cubicBezTo>
                    <a:pt x="7294143" y="440400"/>
                    <a:pt x="7164609" y="359836"/>
                    <a:pt x="7268079" y="428816"/>
                  </a:cubicBezTo>
                  <a:cubicBezTo>
                    <a:pt x="7344279" y="423736"/>
                    <a:pt x="7420777" y="422010"/>
                    <a:pt x="7496679" y="413576"/>
                  </a:cubicBezTo>
                  <a:cubicBezTo>
                    <a:pt x="7565620" y="405916"/>
                    <a:pt x="7555329" y="363546"/>
                    <a:pt x="7633839" y="337376"/>
                  </a:cubicBezTo>
                  <a:cubicBezTo>
                    <a:pt x="7696935" y="316344"/>
                    <a:pt x="7666193" y="331047"/>
                    <a:pt x="7725279" y="291656"/>
                  </a:cubicBezTo>
                  <a:cubicBezTo>
                    <a:pt x="7781597" y="207179"/>
                    <a:pt x="7723537" y="273997"/>
                    <a:pt x="7801479" y="230696"/>
                  </a:cubicBezTo>
                  <a:cubicBezTo>
                    <a:pt x="7833501" y="212906"/>
                    <a:pt x="7862439" y="190056"/>
                    <a:pt x="7892919" y="169736"/>
                  </a:cubicBezTo>
                  <a:lnTo>
                    <a:pt x="7984359" y="108776"/>
                  </a:lnTo>
                  <a:cubicBezTo>
                    <a:pt x="7999599" y="98616"/>
                    <a:pt x="8012703" y="84088"/>
                    <a:pt x="8030079" y="78296"/>
                  </a:cubicBezTo>
                  <a:cubicBezTo>
                    <a:pt x="8138895" y="42024"/>
                    <a:pt x="8094786" y="65638"/>
                    <a:pt x="8167239" y="17336"/>
                  </a:cubicBezTo>
                  <a:cubicBezTo>
                    <a:pt x="8233279" y="22416"/>
                    <a:pt x="8299578" y="24837"/>
                    <a:pt x="8365359" y="32576"/>
                  </a:cubicBezTo>
                  <a:cubicBezTo>
                    <a:pt x="8429907" y="40170"/>
                    <a:pt x="8427599" y="52719"/>
                    <a:pt x="8487279" y="78296"/>
                  </a:cubicBezTo>
                  <a:cubicBezTo>
                    <a:pt x="8502044" y="84624"/>
                    <a:pt x="8517759" y="88456"/>
                    <a:pt x="8532999" y="93536"/>
                  </a:cubicBezTo>
                  <a:cubicBezTo>
                    <a:pt x="8548239" y="108776"/>
                    <a:pt x="8562162" y="125458"/>
                    <a:pt x="8578719" y="139256"/>
                  </a:cubicBezTo>
                  <a:cubicBezTo>
                    <a:pt x="8592790" y="150982"/>
                    <a:pt x="8612378" y="155952"/>
                    <a:pt x="8624439" y="169736"/>
                  </a:cubicBezTo>
                  <a:cubicBezTo>
                    <a:pt x="8768036" y="333846"/>
                    <a:pt x="8641484" y="200417"/>
                    <a:pt x="8700639" y="306896"/>
                  </a:cubicBezTo>
                  <a:cubicBezTo>
                    <a:pt x="8718429" y="338918"/>
                    <a:pt x="8750015" y="363583"/>
                    <a:pt x="8761599" y="398336"/>
                  </a:cubicBezTo>
                  <a:lnTo>
                    <a:pt x="8792079" y="489776"/>
                  </a:lnTo>
                  <a:cubicBezTo>
                    <a:pt x="8786999" y="662496"/>
                    <a:pt x="8809820" y="838318"/>
                    <a:pt x="8776839" y="1007936"/>
                  </a:cubicBezTo>
                  <a:cubicBezTo>
                    <a:pt x="8770707" y="1039474"/>
                    <a:pt x="8825927" y="1693784"/>
                    <a:pt x="8825927" y="1693784"/>
                  </a:cubicBezTo>
                  <a:lnTo>
                    <a:pt x="40951" y="1693784"/>
                  </a:lnTo>
                  <a:cubicBezTo>
                    <a:pt x="0" y="1693136"/>
                    <a:pt x="8047" y="941801"/>
                    <a:pt x="13839" y="901256"/>
                  </a:cubicBezTo>
                  <a:cubicBezTo>
                    <a:pt x="18209" y="870666"/>
                    <a:pt x="27793" y="840690"/>
                    <a:pt x="29079" y="809816"/>
                  </a:cubicBezTo>
                  <a:cubicBezTo>
                    <a:pt x="32886" y="718455"/>
                    <a:pt x="16379" y="606616"/>
                    <a:pt x="13839" y="56597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" name="Picture 2" descr="Похожее изображени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8064" y="3068960"/>
              <a:ext cx="2008655" cy="2300301"/>
            </a:xfrm>
            <a:prstGeom prst="rect">
              <a:avLst/>
            </a:prstGeom>
            <a:noFill/>
          </p:spPr>
        </p:pic>
        <p:pic>
          <p:nvPicPr>
            <p:cNvPr id="31" name="Рисунок 30" descr="клей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56176" y="3861048"/>
              <a:ext cx="1882067" cy="168271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1331640" y="4437112"/>
            <a:ext cx="28618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>
                <a:latin typeface="Cambria" pitchFamily="18" charset="0"/>
              </a:rPr>
              <a:t>Накле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>
                <a:latin typeface="Cambria" pitchFamily="18" charset="0"/>
                <a:cs typeface="Arial"/>
              </a:rPr>
              <a:t>й</a:t>
            </a:r>
            <a:r>
              <a:rPr lang="ru-RU" sz="3200" dirty="0" smtClean="0">
                <a:latin typeface="Cambria" pitchFamily="18" charset="0"/>
                <a:cs typeface="Arial"/>
              </a:rPr>
              <a:t> </a:t>
            </a:r>
            <a:r>
              <a:rPr lang="ru-RU" sz="3200" dirty="0" err="1" smtClean="0">
                <a:latin typeface="Cambria" pitchFamily="18" charset="0"/>
              </a:rPr>
              <a:t>воро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>
                <a:latin typeface="Cambria" pitchFamily="18" charset="0"/>
              </a:rPr>
              <a:t>н</a:t>
            </a:r>
            <a:r>
              <a:rPr lang="ru-RU" sz="3200" dirty="0" smtClean="0">
                <a:latin typeface="Cambria" pitchFamily="18" charset="0"/>
              </a:rPr>
              <a:t>.</a:t>
            </a:r>
            <a:endParaRPr lang="ru-RU" sz="3200" dirty="0">
              <a:latin typeface="Cambria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31640" y="5373216"/>
            <a:ext cx="39150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ambria" pitchFamily="18" charset="0"/>
              </a:rPr>
              <a:t>Я </a:t>
            </a:r>
            <a:r>
              <a:rPr lang="ru-RU" sz="3200" dirty="0" err="1" smtClean="0">
                <a:latin typeface="Cambria" pitchFamily="18" charset="0"/>
              </a:rPr>
              <a:t>накле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>
                <a:latin typeface="Cambria" pitchFamily="18" charset="0"/>
                <a:cs typeface="Arial"/>
              </a:rPr>
              <a:t>ил</a:t>
            </a:r>
            <a:r>
              <a:rPr lang="ru-RU" sz="3200" dirty="0" smtClean="0">
                <a:latin typeface="Cambria" pitchFamily="18" charset="0"/>
                <a:cs typeface="Arial"/>
              </a:rPr>
              <a:t>(а) </a:t>
            </a:r>
            <a:r>
              <a:rPr lang="ru-RU" sz="3200" dirty="0" err="1" smtClean="0">
                <a:latin typeface="Cambria" pitchFamily="18" charset="0"/>
              </a:rPr>
              <a:t>воро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>
                <a:latin typeface="Cambria" pitchFamily="18" charset="0"/>
              </a:rPr>
              <a:t>н</a:t>
            </a:r>
            <a:r>
              <a:rPr lang="ru-RU" sz="3200" dirty="0" smtClean="0">
                <a:latin typeface="Cambria" pitchFamily="18" charset="0"/>
              </a:rPr>
              <a:t>.</a:t>
            </a:r>
            <a:endParaRPr lang="ru-RU" sz="3200" dirty="0">
              <a:latin typeface="Cambria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979712" y="620688"/>
            <a:ext cx="4906403" cy="3744416"/>
            <a:chOff x="1331640" y="260648"/>
            <a:chExt cx="6706603" cy="6336704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31640" y="260648"/>
              <a:ext cx="6336704" cy="633670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3347864" y="404664"/>
              <a:ext cx="2858665" cy="4968552"/>
              <a:chOff x="4211960" y="1988840"/>
              <a:chExt cx="3096344" cy="4104456"/>
            </a:xfrm>
            <a:solidFill>
              <a:srgbClr val="003300"/>
            </a:solidFill>
          </p:grpSpPr>
          <p:sp>
            <p:nvSpPr>
              <p:cNvPr id="18" name="Равнобедренный треугольник 17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Равнобедренный треугольник 18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Равнобедренный треугольник 19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rgbClr val="003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3" name="Полилиния 12"/>
            <p:cNvSpPr/>
            <p:nvPr/>
          </p:nvSpPr>
          <p:spPr>
            <a:xfrm>
              <a:off x="1331640" y="4653136"/>
              <a:ext cx="6336704" cy="1936048"/>
            </a:xfrm>
            <a:custGeom>
              <a:avLst/>
              <a:gdLst>
                <a:gd name="connsiteX0" fmla="*/ 56191 w 8852172"/>
                <a:gd name="connsiteY0" fmla="*/ 565976 h 1039474"/>
                <a:gd name="connsiteX1" fmla="*/ 56191 w 8852172"/>
                <a:gd name="connsiteY1" fmla="*/ 565976 h 1039474"/>
                <a:gd name="connsiteX2" fmla="*/ 193351 w 8852172"/>
                <a:gd name="connsiteY2" fmla="*/ 413576 h 1039474"/>
                <a:gd name="connsiteX3" fmla="*/ 239071 w 8852172"/>
                <a:gd name="connsiteY3" fmla="*/ 383096 h 1039474"/>
                <a:gd name="connsiteX4" fmla="*/ 360991 w 8852172"/>
                <a:gd name="connsiteY4" fmla="*/ 276416 h 1039474"/>
                <a:gd name="connsiteX5" fmla="*/ 406711 w 8852172"/>
                <a:gd name="connsiteY5" fmla="*/ 245936 h 1039474"/>
                <a:gd name="connsiteX6" fmla="*/ 833431 w 8852172"/>
                <a:gd name="connsiteY6" fmla="*/ 261176 h 1039474"/>
                <a:gd name="connsiteX7" fmla="*/ 879151 w 8852172"/>
                <a:gd name="connsiteY7" fmla="*/ 306896 h 1039474"/>
                <a:gd name="connsiteX8" fmla="*/ 940111 w 8852172"/>
                <a:gd name="connsiteY8" fmla="*/ 352616 h 1039474"/>
                <a:gd name="connsiteX9" fmla="*/ 1031551 w 8852172"/>
                <a:gd name="connsiteY9" fmla="*/ 413576 h 1039474"/>
                <a:gd name="connsiteX10" fmla="*/ 1077271 w 8852172"/>
                <a:gd name="connsiteY10" fmla="*/ 444056 h 1039474"/>
                <a:gd name="connsiteX11" fmla="*/ 1138231 w 8852172"/>
                <a:gd name="connsiteY11" fmla="*/ 474536 h 1039474"/>
                <a:gd name="connsiteX12" fmla="*/ 1168711 w 8852172"/>
                <a:gd name="connsiteY12" fmla="*/ 520256 h 1039474"/>
                <a:gd name="connsiteX13" fmla="*/ 1336351 w 8852172"/>
                <a:gd name="connsiteY13" fmla="*/ 565976 h 1039474"/>
                <a:gd name="connsiteX14" fmla="*/ 1382071 w 8852172"/>
                <a:gd name="connsiteY14" fmla="*/ 581216 h 1039474"/>
                <a:gd name="connsiteX15" fmla="*/ 1443031 w 8852172"/>
                <a:gd name="connsiteY15" fmla="*/ 596456 h 1039474"/>
                <a:gd name="connsiteX16" fmla="*/ 1610671 w 8852172"/>
                <a:gd name="connsiteY16" fmla="*/ 565976 h 1039474"/>
                <a:gd name="connsiteX17" fmla="*/ 1702111 w 8852172"/>
                <a:gd name="connsiteY17" fmla="*/ 505016 h 1039474"/>
                <a:gd name="connsiteX18" fmla="*/ 1732591 w 8852172"/>
                <a:gd name="connsiteY18" fmla="*/ 459296 h 1039474"/>
                <a:gd name="connsiteX19" fmla="*/ 1884991 w 8852172"/>
                <a:gd name="connsiteY19" fmla="*/ 367856 h 1039474"/>
                <a:gd name="connsiteX20" fmla="*/ 1930711 w 8852172"/>
                <a:gd name="connsiteY20" fmla="*/ 322136 h 1039474"/>
                <a:gd name="connsiteX21" fmla="*/ 2067871 w 8852172"/>
                <a:gd name="connsiteY21" fmla="*/ 245936 h 1039474"/>
                <a:gd name="connsiteX22" fmla="*/ 2174551 w 8852172"/>
                <a:gd name="connsiteY22" fmla="*/ 169736 h 1039474"/>
                <a:gd name="connsiteX23" fmla="*/ 2265991 w 8852172"/>
                <a:gd name="connsiteY23" fmla="*/ 139256 h 1039474"/>
                <a:gd name="connsiteX24" fmla="*/ 2311711 w 8852172"/>
                <a:gd name="connsiteY24" fmla="*/ 124016 h 1039474"/>
                <a:gd name="connsiteX25" fmla="*/ 2357431 w 8852172"/>
                <a:gd name="connsiteY25" fmla="*/ 108776 h 1039474"/>
                <a:gd name="connsiteX26" fmla="*/ 2448871 w 8852172"/>
                <a:gd name="connsiteY26" fmla="*/ 93536 h 1039474"/>
                <a:gd name="connsiteX27" fmla="*/ 2570791 w 8852172"/>
                <a:gd name="connsiteY27" fmla="*/ 108776 h 1039474"/>
                <a:gd name="connsiteX28" fmla="*/ 2738431 w 8852172"/>
                <a:gd name="connsiteY28" fmla="*/ 200216 h 1039474"/>
                <a:gd name="connsiteX29" fmla="*/ 2829871 w 8852172"/>
                <a:gd name="connsiteY29" fmla="*/ 261176 h 1039474"/>
                <a:gd name="connsiteX30" fmla="*/ 2875591 w 8852172"/>
                <a:gd name="connsiteY30" fmla="*/ 291656 h 1039474"/>
                <a:gd name="connsiteX31" fmla="*/ 2951791 w 8852172"/>
                <a:gd name="connsiteY31" fmla="*/ 352616 h 1039474"/>
                <a:gd name="connsiteX32" fmla="*/ 2997511 w 8852172"/>
                <a:gd name="connsiteY32" fmla="*/ 398336 h 1039474"/>
                <a:gd name="connsiteX33" fmla="*/ 3043231 w 8852172"/>
                <a:gd name="connsiteY33" fmla="*/ 428816 h 1039474"/>
                <a:gd name="connsiteX34" fmla="*/ 3104191 w 8852172"/>
                <a:gd name="connsiteY34" fmla="*/ 474536 h 1039474"/>
                <a:gd name="connsiteX35" fmla="*/ 3210871 w 8852172"/>
                <a:gd name="connsiteY35" fmla="*/ 505016 h 1039474"/>
                <a:gd name="connsiteX36" fmla="*/ 3424231 w 8852172"/>
                <a:gd name="connsiteY36" fmla="*/ 520256 h 1039474"/>
                <a:gd name="connsiteX37" fmla="*/ 3515671 w 8852172"/>
                <a:gd name="connsiteY37" fmla="*/ 489776 h 1039474"/>
                <a:gd name="connsiteX38" fmla="*/ 3607111 w 8852172"/>
                <a:gd name="connsiteY38" fmla="*/ 428816 h 1039474"/>
                <a:gd name="connsiteX39" fmla="*/ 3652831 w 8852172"/>
                <a:gd name="connsiteY39" fmla="*/ 383096 h 1039474"/>
                <a:gd name="connsiteX40" fmla="*/ 3698551 w 8852172"/>
                <a:gd name="connsiteY40" fmla="*/ 352616 h 1039474"/>
                <a:gd name="connsiteX41" fmla="*/ 3744271 w 8852172"/>
                <a:gd name="connsiteY41" fmla="*/ 306896 h 1039474"/>
                <a:gd name="connsiteX42" fmla="*/ 3789991 w 8852172"/>
                <a:gd name="connsiteY42" fmla="*/ 276416 h 1039474"/>
                <a:gd name="connsiteX43" fmla="*/ 3881431 w 8852172"/>
                <a:gd name="connsiteY43" fmla="*/ 200216 h 1039474"/>
                <a:gd name="connsiteX44" fmla="*/ 3911911 w 8852172"/>
                <a:gd name="connsiteY44" fmla="*/ 154496 h 1039474"/>
                <a:gd name="connsiteX45" fmla="*/ 4049071 w 8852172"/>
                <a:gd name="connsiteY45" fmla="*/ 47816 h 1039474"/>
                <a:gd name="connsiteX46" fmla="*/ 4140511 w 8852172"/>
                <a:gd name="connsiteY46" fmla="*/ 2096 h 1039474"/>
                <a:gd name="connsiteX47" fmla="*/ 4353871 w 8852172"/>
                <a:gd name="connsiteY47" fmla="*/ 32576 h 1039474"/>
                <a:gd name="connsiteX48" fmla="*/ 4445311 w 8852172"/>
                <a:gd name="connsiteY48" fmla="*/ 63056 h 1039474"/>
                <a:gd name="connsiteX49" fmla="*/ 4567231 w 8852172"/>
                <a:gd name="connsiteY49" fmla="*/ 124016 h 1039474"/>
                <a:gd name="connsiteX50" fmla="*/ 4658671 w 8852172"/>
                <a:gd name="connsiteY50" fmla="*/ 184976 h 1039474"/>
                <a:gd name="connsiteX51" fmla="*/ 4704391 w 8852172"/>
                <a:gd name="connsiteY51" fmla="*/ 230696 h 1039474"/>
                <a:gd name="connsiteX52" fmla="*/ 4795831 w 8852172"/>
                <a:gd name="connsiteY52" fmla="*/ 291656 h 1039474"/>
                <a:gd name="connsiteX53" fmla="*/ 4841551 w 8852172"/>
                <a:gd name="connsiteY53" fmla="*/ 322136 h 1039474"/>
                <a:gd name="connsiteX54" fmla="*/ 4887271 w 8852172"/>
                <a:gd name="connsiteY54" fmla="*/ 367856 h 1039474"/>
                <a:gd name="connsiteX55" fmla="*/ 4932991 w 8852172"/>
                <a:gd name="connsiteY55" fmla="*/ 383096 h 1039474"/>
                <a:gd name="connsiteX56" fmla="*/ 4978711 w 8852172"/>
                <a:gd name="connsiteY56" fmla="*/ 413576 h 1039474"/>
                <a:gd name="connsiteX57" fmla="*/ 5024431 w 8852172"/>
                <a:gd name="connsiteY57" fmla="*/ 428816 h 1039474"/>
                <a:gd name="connsiteX58" fmla="*/ 5176831 w 8852172"/>
                <a:gd name="connsiteY58" fmla="*/ 505016 h 1039474"/>
                <a:gd name="connsiteX59" fmla="*/ 5451151 w 8852172"/>
                <a:gd name="connsiteY59" fmla="*/ 489776 h 1039474"/>
                <a:gd name="connsiteX60" fmla="*/ 5496871 w 8852172"/>
                <a:gd name="connsiteY60" fmla="*/ 474536 h 1039474"/>
                <a:gd name="connsiteX61" fmla="*/ 5588311 w 8852172"/>
                <a:gd name="connsiteY61" fmla="*/ 413576 h 1039474"/>
                <a:gd name="connsiteX62" fmla="*/ 5634031 w 8852172"/>
                <a:gd name="connsiteY62" fmla="*/ 383096 h 1039474"/>
                <a:gd name="connsiteX63" fmla="*/ 5679751 w 8852172"/>
                <a:gd name="connsiteY63" fmla="*/ 337376 h 1039474"/>
                <a:gd name="connsiteX64" fmla="*/ 5771191 w 8852172"/>
                <a:gd name="connsiteY64" fmla="*/ 276416 h 1039474"/>
                <a:gd name="connsiteX65" fmla="*/ 5908351 w 8852172"/>
                <a:gd name="connsiteY65" fmla="*/ 169736 h 1039474"/>
                <a:gd name="connsiteX66" fmla="*/ 6045511 w 8852172"/>
                <a:gd name="connsiteY66" fmla="*/ 63056 h 1039474"/>
                <a:gd name="connsiteX67" fmla="*/ 6091231 w 8852172"/>
                <a:gd name="connsiteY67" fmla="*/ 47816 h 1039474"/>
                <a:gd name="connsiteX68" fmla="*/ 6213151 w 8852172"/>
                <a:gd name="connsiteY68" fmla="*/ 2096 h 1039474"/>
                <a:gd name="connsiteX69" fmla="*/ 6533191 w 8852172"/>
                <a:gd name="connsiteY69" fmla="*/ 17336 h 1039474"/>
                <a:gd name="connsiteX70" fmla="*/ 6670351 w 8852172"/>
                <a:gd name="connsiteY70" fmla="*/ 93536 h 1039474"/>
                <a:gd name="connsiteX71" fmla="*/ 6761791 w 8852172"/>
                <a:gd name="connsiteY71" fmla="*/ 139256 h 1039474"/>
                <a:gd name="connsiteX72" fmla="*/ 6807511 w 8852172"/>
                <a:gd name="connsiteY72" fmla="*/ 154496 h 1039474"/>
                <a:gd name="connsiteX73" fmla="*/ 6853231 w 8852172"/>
                <a:gd name="connsiteY73" fmla="*/ 184976 h 1039474"/>
                <a:gd name="connsiteX74" fmla="*/ 6898951 w 8852172"/>
                <a:gd name="connsiteY74" fmla="*/ 200216 h 1039474"/>
                <a:gd name="connsiteX75" fmla="*/ 6990391 w 8852172"/>
                <a:gd name="connsiteY75" fmla="*/ 276416 h 1039474"/>
                <a:gd name="connsiteX76" fmla="*/ 7036111 w 8852172"/>
                <a:gd name="connsiteY76" fmla="*/ 291656 h 1039474"/>
                <a:gd name="connsiteX77" fmla="*/ 7081831 w 8852172"/>
                <a:gd name="connsiteY77" fmla="*/ 322136 h 1039474"/>
                <a:gd name="connsiteX78" fmla="*/ 7127551 w 8852172"/>
                <a:gd name="connsiteY78" fmla="*/ 337376 h 1039474"/>
                <a:gd name="connsiteX79" fmla="*/ 7173271 w 8852172"/>
                <a:gd name="connsiteY79" fmla="*/ 367856 h 1039474"/>
                <a:gd name="connsiteX80" fmla="*/ 7310431 w 8852172"/>
                <a:gd name="connsiteY80" fmla="*/ 428816 h 1039474"/>
                <a:gd name="connsiteX81" fmla="*/ 7539031 w 8852172"/>
                <a:gd name="connsiteY81" fmla="*/ 413576 h 1039474"/>
                <a:gd name="connsiteX82" fmla="*/ 7676191 w 8852172"/>
                <a:gd name="connsiteY82" fmla="*/ 337376 h 1039474"/>
                <a:gd name="connsiteX83" fmla="*/ 7767631 w 8852172"/>
                <a:gd name="connsiteY83" fmla="*/ 291656 h 1039474"/>
                <a:gd name="connsiteX84" fmla="*/ 7843831 w 8852172"/>
                <a:gd name="connsiteY84" fmla="*/ 230696 h 1039474"/>
                <a:gd name="connsiteX85" fmla="*/ 7935271 w 8852172"/>
                <a:gd name="connsiteY85" fmla="*/ 169736 h 1039474"/>
                <a:gd name="connsiteX86" fmla="*/ 8026711 w 8852172"/>
                <a:gd name="connsiteY86" fmla="*/ 108776 h 1039474"/>
                <a:gd name="connsiteX87" fmla="*/ 8072431 w 8852172"/>
                <a:gd name="connsiteY87" fmla="*/ 78296 h 1039474"/>
                <a:gd name="connsiteX88" fmla="*/ 8209591 w 8852172"/>
                <a:gd name="connsiteY88" fmla="*/ 17336 h 1039474"/>
                <a:gd name="connsiteX89" fmla="*/ 8407711 w 8852172"/>
                <a:gd name="connsiteY89" fmla="*/ 32576 h 1039474"/>
                <a:gd name="connsiteX90" fmla="*/ 8529631 w 8852172"/>
                <a:gd name="connsiteY90" fmla="*/ 78296 h 1039474"/>
                <a:gd name="connsiteX91" fmla="*/ 8575351 w 8852172"/>
                <a:gd name="connsiteY91" fmla="*/ 93536 h 1039474"/>
                <a:gd name="connsiteX92" fmla="*/ 8621071 w 8852172"/>
                <a:gd name="connsiteY92" fmla="*/ 139256 h 1039474"/>
                <a:gd name="connsiteX93" fmla="*/ 8666791 w 8852172"/>
                <a:gd name="connsiteY93" fmla="*/ 169736 h 1039474"/>
                <a:gd name="connsiteX94" fmla="*/ 8742991 w 8852172"/>
                <a:gd name="connsiteY94" fmla="*/ 306896 h 1039474"/>
                <a:gd name="connsiteX95" fmla="*/ 8803951 w 8852172"/>
                <a:gd name="connsiteY95" fmla="*/ 398336 h 1039474"/>
                <a:gd name="connsiteX96" fmla="*/ 8834431 w 8852172"/>
                <a:gd name="connsiteY96" fmla="*/ 489776 h 1039474"/>
                <a:gd name="connsiteX97" fmla="*/ 8819191 w 8852172"/>
                <a:gd name="connsiteY97" fmla="*/ 1007936 h 1039474"/>
                <a:gd name="connsiteX98" fmla="*/ 8727751 w 8852172"/>
                <a:gd name="connsiteY98" fmla="*/ 1038416 h 1039474"/>
                <a:gd name="connsiteX99" fmla="*/ 40951 w 8852172"/>
                <a:gd name="connsiteY99" fmla="*/ 1023176 h 1039474"/>
                <a:gd name="connsiteX100" fmla="*/ 56191 w 8852172"/>
                <a:gd name="connsiteY100" fmla="*/ 901256 h 1039474"/>
                <a:gd name="connsiteX101" fmla="*/ 71431 w 8852172"/>
                <a:gd name="connsiteY101" fmla="*/ 809816 h 1039474"/>
                <a:gd name="connsiteX102" fmla="*/ 56191 w 8852172"/>
                <a:gd name="connsiteY102" fmla="*/ 565976 h 1039474"/>
                <a:gd name="connsiteX0" fmla="*/ 56191 w 8852172"/>
                <a:gd name="connsiteY0" fmla="*/ 565976 h 1562922"/>
                <a:gd name="connsiteX1" fmla="*/ 56191 w 8852172"/>
                <a:gd name="connsiteY1" fmla="*/ 565976 h 1562922"/>
                <a:gd name="connsiteX2" fmla="*/ 193351 w 8852172"/>
                <a:gd name="connsiteY2" fmla="*/ 413576 h 1562922"/>
                <a:gd name="connsiteX3" fmla="*/ 239071 w 8852172"/>
                <a:gd name="connsiteY3" fmla="*/ 383096 h 1562922"/>
                <a:gd name="connsiteX4" fmla="*/ 360991 w 8852172"/>
                <a:gd name="connsiteY4" fmla="*/ 276416 h 1562922"/>
                <a:gd name="connsiteX5" fmla="*/ 406711 w 8852172"/>
                <a:gd name="connsiteY5" fmla="*/ 245936 h 1562922"/>
                <a:gd name="connsiteX6" fmla="*/ 833431 w 8852172"/>
                <a:gd name="connsiteY6" fmla="*/ 261176 h 1562922"/>
                <a:gd name="connsiteX7" fmla="*/ 879151 w 8852172"/>
                <a:gd name="connsiteY7" fmla="*/ 306896 h 1562922"/>
                <a:gd name="connsiteX8" fmla="*/ 940111 w 8852172"/>
                <a:gd name="connsiteY8" fmla="*/ 352616 h 1562922"/>
                <a:gd name="connsiteX9" fmla="*/ 1031551 w 8852172"/>
                <a:gd name="connsiteY9" fmla="*/ 413576 h 1562922"/>
                <a:gd name="connsiteX10" fmla="*/ 1077271 w 8852172"/>
                <a:gd name="connsiteY10" fmla="*/ 444056 h 1562922"/>
                <a:gd name="connsiteX11" fmla="*/ 1138231 w 8852172"/>
                <a:gd name="connsiteY11" fmla="*/ 474536 h 1562922"/>
                <a:gd name="connsiteX12" fmla="*/ 1168711 w 8852172"/>
                <a:gd name="connsiteY12" fmla="*/ 520256 h 1562922"/>
                <a:gd name="connsiteX13" fmla="*/ 1336351 w 8852172"/>
                <a:gd name="connsiteY13" fmla="*/ 565976 h 1562922"/>
                <a:gd name="connsiteX14" fmla="*/ 1382071 w 8852172"/>
                <a:gd name="connsiteY14" fmla="*/ 581216 h 1562922"/>
                <a:gd name="connsiteX15" fmla="*/ 1443031 w 8852172"/>
                <a:gd name="connsiteY15" fmla="*/ 596456 h 1562922"/>
                <a:gd name="connsiteX16" fmla="*/ 1610671 w 8852172"/>
                <a:gd name="connsiteY16" fmla="*/ 565976 h 1562922"/>
                <a:gd name="connsiteX17" fmla="*/ 1702111 w 8852172"/>
                <a:gd name="connsiteY17" fmla="*/ 505016 h 1562922"/>
                <a:gd name="connsiteX18" fmla="*/ 1732591 w 8852172"/>
                <a:gd name="connsiteY18" fmla="*/ 459296 h 1562922"/>
                <a:gd name="connsiteX19" fmla="*/ 1884991 w 8852172"/>
                <a:gd name="connsiteY19" fmla="*/ 367856 h 1562922"/>
                <a:gd name="connsiteX20" fmla="*/ 1930711 w 8852172"/>
                <a:gd name="connsiteY20" fmla="*/ 322136 h 1562922"/>
                <a:gd name="connsiteX21" fmla="*/ 2067871 w 8852172"/>
                <a:gd name="connsiteY21" fmla="*/ 245936 h 1562922"/>
                <a:gd name="connsiteX22" fmla="*/ 2174551 w 8852172"/>
                <a:gd name="connsiteY22" fmla="*/ 169736 h 1562922"/>
                <a:gd name="connsiteX23" fmla="*/ 2265991 w 8852172"/>
                <a:gd name="connsiteY23" fmla="*/ 139256 h 1562922"/>
                <a:gd name="connsiteX24" fmla="*/ 2311711 w 8852172"/>
                <a:gd name="connsiteY24" fmla="*/ 124016 h 1562922"/>
                <a:gd name="connsiteX25" fmla="*/ 2357431 w 8852172"/>
                <a:gd name="connsiteY25" fmla="*/ 108776 h 1562922"/>
                <a:gd name="connsiteX26" fmla="*/ 2448871 w 8852172"/>
                <a:gd name="connsiteY26" fmla="*/ 93536 h 1562922"/>
                <a:gd name="connsiteX27" fmla="*/ 2570791 w 8852172"/>
                <a:gd name="connsiteY27" fmla="*/ 108776 h 1562922"/>
                <a:gd name="connsiteX28" fmla="*/ 2738431 w 8852172"/>
                <a:gd name="connsiteY28" fmla="*/ 200216 h 1562922"/>
                <a:gd name="connsiteX29" fmla="*/ 2829871 w 8852172"/>
                <a:gd name="connsiteY29" fmla="*/ 261176 h 1562922"/>
                <a:gd name="connsiteX30" fmla="*/ 2875591 w 8852172"/>
                <a:gd name="connsiteY30" fmla="*/ 291656 h 1562922"/>
                <a:gd name="connsiteX31" fmla="*/ 2951791 w 8852172"/>
                <a:gd name="connsiteY31" fmla="*/ 352616 h 1562922"/>
                <a:gd name="connsiteX32" fmla="*/ 2997511 w 8852172"/>
                <a:gd name="connsiteY32" fmla="*/ 398336 h 1562922"/>
                <a:gd name="connsiteX33" fmla="*/ 3043231 w 8852172"/>
                <a:gd name="connsiteY33" fmla="*/ 428816 h 1562922"/>
                <a:gd name="connsiteX34" fmla="*/ 3104191 w 8852172"/>
                <a:gd name="connsiteY34" fmla="*/ 474536 h 1562922"/>
                <a:gd name="connsiteX35" fmla="*/ 3210871 w 8852172"/>
                <a:gd name="connsiteY35" fmla="*/ 505016 h 1562922"/>
                <a:gd name="connsiteX36" fmla="*/ 3424231 w 8852172"/>
                <a:gd name="connsiteY36" fmla="*/ 520256 h 1562922"/>
                <a:gd name="connsiteX37" fmla="*/ 3515671 w 8852172"/>
                <a:gd name="connsiteY37" fmla="*/ 489776 h 1562922"/>
                <a:gd name="connsiteX38" fmla="*/ 3607111 w 8852172"/>
                <a:gd name="connsiteY38" fmla="*/ 428816 h 1562922"/>
                <a:gd name="connsiteX39" fmla="*/ 3652831 w 8852172"/>
                <a:gd name="connsiteY39" fmla="*/ 383096 h 1562922"/>
                <a:gd name="connsiteX40" fmla="*/ 3698551 w 8852172"/>
                <a:gd name="connsiteY40" fmla="*/ 352616 h 1562922"/>
                <a:gd name="connsiteX41" fmla="*/ 3744271 w 8852172"/>
                <a:gd name="connsiteY41" fmla="*/ 306896 h 1562922"/>
                <a:gd name="connsiteX42" fmla="*/ 3789991 w 8852172"/>
                <a:gd name="connsiteY42" fmla="*/ 276416 h 1562922"/>
                <a:gd name="connsiteX43" fmla="*/ 3881431 w 8852172"/>
                <a:gd name="connsiteY43" fmla="*/ 200216 h 1562922"/>
                <a:gd name="connsiteX44" fmla="*/ 3911911 w 8852172"/>
                <a:gd name="connsiteY44" fmla="*/ 154496 h 1562922"/>
                <a:gd name="connsiteX45" fmla="*/ 4049071 w 8852172"/>
                <a:gd name="connsiteY45" fmla="*/ 47816 h 1562922"/>
                <a:gd name="connsiteX46" fmla="*/ 4140511 w 8852172"/>
                <a:gd name="connsiteY46" fmla="*/ 2096 h 1562922"/>
                <a:gd name="connsiteX47" fmla="*/ 4353871 w 8852172"/>
                <a:gd name="connsiteY47" fmla="*/ 32576 h 1562922"/>
                <a:gd name="connsiteX48" fmla="*/ 4445311 w 8852172"/>
                <a:gd name="connsiteY48" fmla="*/ 63056 h 1562922"/>
                <a:gd name="connsiteX49" fmla="*/ 4567231 w 8852172"/>
                <a:gd name="connsiteY49" fmla="*/ 124016 h 1562922"/>
                <a:gd name="connsiteX50" fmla="*/ 4658671 w 8852172"/>
                <a:gd name="connsiteY50" fmla="*/ 184976 h 1562922"/>
                <a:gd name="connsiteX51" fmla="*/ 4704391 w 8852172"/>
                <a:gd name="connsiteY51" fmla="*/ 230696 h 1562922"/>
                <a:gd name="connsiteX52" fmla="*/ 4795831 w 8852172"/>
                <a:gd name="connsiteY52" fmla="*/ 291656 h 1562922"/>
                <a:gd name="connsiteX53" fmla="*/ 4841551 w 8852172"/>
                <a:gd name="connsiteY53" fmla="*/ 322136 h 1562922"/>
                <a:gd name="connsiteX54" fmla="*/ 4887271 w 8852172"/>
                <a:gd name="connsiteY54" fmla="*/ 367856 h 1562922"/>
                <a:gd name="connsiteX55" fmla="*/ 4932991 w 8852172"/>
                <a:gd name="connsiteY55" fmla="*/ 383096 h 1562922"/>
                <a:gd name="connsiteX56" fmla="*/ 4978711 w 8852172"/>
                <a:gd name="connsiteY56" fmla="*/ 413576 h 1562922"/>
                <a:gd name="connsiteX57" fmla="*/ 5024431 w 8852172"/>
                <a:gd name="connsiteY57" fmla="*/ 428816 h 1562922"/>
                <a:gd name="connsiteX58" fmla="*/ 5176831 w 8852172"/>
                <a:gd name="connsiteY58" fmla="*/ 505016 h 1562922"/>
                <a:gd name="connsiteX59" fmla="*/ 5451151 w 8852172"/>
                <a:gd name="connsiteY59" fmla="*/ 489776 h 1562922"/>
                <a:gd name="connsiteX60" fmla="*/ 5496871 w 8852172"/>
                <a:gd name="connsiteY60" fmla="*/ 474536 h 1562922"/>
                <a:gd name="connsiteX61" fmla="*/ 5588311 w 8852172"/>
                <a:gd name="connsiteY61" fmla="*/ 413576 h 1562922"/>
                <a:gd name="connsiteX62" fmla="*/ 5634031 w 8852172"/>
                <a:gd name="connsiteY62" fmla="*/ 383096 h 1562922"/>
                <a:gd name="connsiteX63" fmla="*/ 5679751 w 8852172"/>
                <a:gd name="connsiteY63" fmla="*/ 337376 h 1562922"/>
                <a:gd name="connsiteX64" fmla="*/ 5771191 w 8852172"/>
                <a:gd name="connsiteY64" fmla="*/ 276416 h 1562922"/>
                <a:gd name="connsiteX65" fmla="*/ 5908351 w 8852172"/>
                <a:gd name="connsiteY65" fmla="*/ 169736 h 1562922"/>
                <a:gd name="connsiteX66" fmla="*/ 6045511 w 8852172"/>
                <a:gd name="connsiteY66" fmla="*/ 63056 h 1562922"/>
                <a:gd name="connsiteX67" fmla="*/ 6091231 w 8852172"/>
                <a:gd name="connsiteY67" fmla="*/ 47816 h 1562922"/>
                <a:gd name="connsiteX68" fmla="*/ 6213151 w 8852172"/>
                <a:gd name="connsiteY68" fmla="*/ 2096 h 1562922"/>
                <a:gd name="connsiteX69" fmla="*/ 6533191 w 8852172"/>
                <a:gd name="connsiteY69" fmla="*/ 17336 h 1562922"/>
                <a:gd name="connsiteX70" fmla="*/ 6670351 w 8852172"/>
                <a:gd name="connsiteY70" fmla="*/ 93536 h 1562922"/>
                <a:gd name="connsiteX71" fmla="*/ 6761791 w 8852172"/>
                <a:gd name="connsiteY71" fmla="*/ 139256 h 1562922"/>
                <a:gd name="connsiteX72" fmla="*/ 6807511 w 8852172"/>
                <a:gd name="connsiteY72" fmla="*/ 154496 h 1562922"/>
                <a:gd name="connsiteX73" fmla="*/ 6853231 w 8852172"/>
                <a:gd name="connsiteY73" fmla="*/ 184976 h 1562922"/>
                <a:gd name="connsiteX74" fmla="*/ 6898951 w 8852172"/>
                <a:gd name="connsiteY74" fmla="*/ 200216 h 1562922"/>
                <a:gd name="connsiteX75" fmla="*/ 6990391 w 8852172"/>
                <a:gd name="connsiteY75" fmla="*/ 276416 h 1562922"/>
                <a:gd name="connsiteX76" fmla="*/ 7036111 w 8852172"/>
                <a:gd name="connsiteY76" fmla="*/ 291656 h 1562922"/>
                <a:gd name="connsiteX77" fmla="*/ 7081831 w 8852172"/>
                <a:gd name="connsiteY77" fmla="*/ 322136 h 1562922"/>
                <a:gd name="connsiteX78" fmla="*/ 7127551 w 8852172"/>
                <a:gd name="connsiteY78" fmla="*/ 337376 h 1562922"/>
                <a:gd name="connsiteX79" fmla="*/ 7173271 w 8852172"/>
                <a:gd name="connsiteY79" fmla="*/ 367856 h 1562922"/>
                <a:gd name="connsiteX80" fmla="*/ 7310431 w 8852172"/>
                <a:gd name="connsiteY80" fmla="*/ 428816 h 1562922"/>
                <a:gd name="connsiteX81" fmla="*/ 7539031 w 8852172"/>
                <a:gd name="connsiteY81" fmla="*/ 413576 h 1562922"/>
                <a:gd name="connsiteX82" fmla="*/ 7676191 w 8852172"/>
                <a:gd name="connsiteY82" fmla="*/ 337376 h 1562922"/>
                <a:gd name="connsiteX83" fmla="*/ 7767631 w 8852172"/>
                <a:gd name="connsiteY83" fmla="*/ 291656 h 1562922"/>
                <a:gd name="connsiteX84" fmla="*/ 7843831 w 8852172"/>
                <a:gd name="connsiteY84" fmla="*/ 230696 h 1562922"/>
                <a:gd name="connsiteX85" fmla="*/ 7935271 w 8852172"/>
                <a:gd name="connsiteY85" fmla="*/ 169736 h 1562922"/>
                <a:gd name="connsiteX86" fmla="*/ 8026711 w 8852172"/>
                <a:gd name="connsiteY86" fmla="*/ 108776 h 1562922"/>
                <a:gd name="connsiteX87" fmla="*/ 8072431 w 8852172"/>
                <a:gd name="connsiteY87" fmla="*/ 78296 h 1562922"/>
                <a:gd name="connsiteX88" fmla="*/ 8209591 w 8852172"/>
                <a:gd name="connsiteY88" fmla="*/ 17336 h 1562922"/>
                <a:gd name="connsiteX89" fmla="*/ 8407711 w 8852172"/>
                <a:gd name="connsiteY89" fmla="*/ 32576 h 1562922"/>
                <a:gd name="connsiteX90" fmla="*/ 8529631 w 8852172"/>
                <a:gd name="connsiteY90" fmla="*/ 78296 h 1562922"/>
                <a:gd name="connsiteX91" fmla="*/ 8575351 w 8852172"/>
                <a:gd name="connsiteY91" fmla="*/ 93536 h 1562922"/>
                <a:gd name="connsiteX92" fmla="*/ 8621071 w 8852172"/>
                <a:gd name="connsiteY92" fmla="*/ 139256 h 1562922"/>
                <a:gd name="connsiteX93" fmla="*/ 8666791 w 8852172"/>
                <a:gd name="connsiteY93" fmla="*/ 169736 h 1562922"/>
                <a:gd name="connsiteX94" fmla="*/ 8742991 w 8852172"/>
                <a:gd name="connsiteY94" fmla="*/ 306896 h 1562922"/>
                <a:gd name="connsiteX95" fmla="*/ 8803951 w 8852172"/>
                <a:gd name="connsiteY95" fmla="*/ 398336 h 1562922"/>
                <a:gd name="connsiteX96" fmla="*/ 8834431 w 8852172"/>
                <a:gd name="connsiteY96" fmla="*/ 489776 h 1562922"/>
                <a:gd name="connsiteX97" fmla="*/ 8819191 w 8852172"/>
                <a:gd name="connsiteY97" fmla="*/ 1007936 h 1562922"/>
                <a:gd name="connsiteX98" fmla="*/ 8724263 w 8852172"/>
                <a:gd name="connsiteY98" fmla="*/ 1562922 h 1562922"/>
                <a:gd name="connsiteX99" fmla="*/ 40951 w 8852172"/>
                <a:gd name="connsiteY99" fmla="*/ 1023176 h 1562922"/>
                <a:gd name="connsiteX100" fmla="*/ 56191 w 8852172"/>
                <a:gd name="connsiteY100" fmla="*/ 901256 h 1562922"/>
                <a:gd name="connsiteX101" fmla="*/ 71431 w 8852172"/>
                <a:gd name="connsiteY101" fmla="*/ 809816 h 1562922"/>
                <a:gd name="connsiteX102" fmla="*/ 56191 w 8852172"/>
                <a:gd name="connsiteY102" fmla="*/ 565976 h 1562922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562922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8989332"/>
                <a:gd name="connsiteY0" fmla="*/ 565976 h 1693784"/>
                <a:gd name="connsiteX1" fmla="*/ 193351 w 8989332"/>
                <a:gd name="connsiteY1" fmla="*/ 565976 h 1693784"/>
                <a:gd name="connsiteX2" fmla="*/ 330511 w 8989332"/>
                <a:gd name="connsiteY2" fmla="*/ 413576 h 1693784"/>
                <a:gd name="connsiteX3" fmla="*/ 376231 w 8989332"/>
                <a:gd name="connsiteY3" fmla="*/ 383096 h 1693784"/>
                <a:gd name="connsiteX4" fmla="*/ 498151 w 8989332"/>
                <a:gd name="connsiteY4" fmla="*/ 276416 h 1693784"/>
                <a:gd name="connsiteX5" fmla="*/ 543871 w 8989332"/>
                <a:gd name="connsiteY5" fmla="*/ 245936 h 1693784"/>
                <a:gd name="connsiteX6" fmla="*/ 970591 w 8989332"/>
                <a:gd name="connsiteY6" fmla="*/ 261176 h 1693784"/>
                <a:gd name="connsiteX7" fmla="*/ 1016311 w 8989332"/>
                <a:gd name="connsiteY7" fmla="*/ 306896 h 1693784"/>
                <a:gd name="connsiteX8" fmla="*/ 1077271 w 8989332"/>
                <a:gd name="connsiteY8" fmla="*/ 352616 h 1693784"/>
                <a:gd name="connsiteX9" fmla="*/ 1168711 w 8989332"/>
                <a:gd name="connsiteY9" fmla="*/ 413576 h 1693784"/>
                <a:gd name="connsiteX10" fmla="*/ 1214431 w 8989332"/>
                <a:gd name="connsiteY10" fmla="*/ 444056 h 1693784"/>
                <a:gd name="connsiteX11" fmla="*/ 1275391 w 8989332"/>
                <a:gd name="connsiteY11" fmla="*/ 474536 h 1693784"/>
                <a:gd name="connsiteX12" fmla="*/ 1305871 w 8989332"/>
                <a:gd name="connsiteY12" fmla="*/ 520256 h 1693784"/>
                <a:gd name="connsiteX13" fmla="*/ 1473511 w 8989332"/>
                <a:gd name="connsiteY13" fmla="*/ 565976 h 1693784"/>
                <a:gd name="connsiteX14" fmla="*/ 1519231 w 8989332"/>
                <a:gd name="connsiteY14" fmla="*/ 581216 h 1693784"/>
                <a:gd name="connsiteX15" fmla="*/ 1580191 w 8989332"/>
                <a:gd name="connsiteY15" fmla="*/ 596456 h 1693784"/>
                <a:gd name="connsiteX16" fmla="*/ 1747831 w 8989332"/>
                <a:gd name="connsiteY16" fmla="*/ 565976 h 1693784"/>
                <a:gd name="connsiteX17" fmla="*/ 1839271 w 8989332"/>
                <a:gd name="connsiteY17" fmla="*/ 505016 h 1693784"/>
                <a:gd name="connsiteX18" fmla="*/ 1869751 w 8989332"/>
                <a:gd name="connsiteY18" fmla="*/ 459296 h 1693784"/>
                <a:gd name="connsiteX19" fmla="*/ 2022151 w 8989332"/>
                <a:gd name="connsiteY19" fmla="*/ 367856 h 1693784"/>
                <a:gd name="connsiteX20" fmla="*/ 2067871 w 8989332"/>
                <a:gd name="connsiteY20" fmla="*/ 322136 h 1693784"/>
                <a:gd name="connsiteX21" fmla="*/ 2205031 w 8989332"/>
                <a:gd name="connsiteY21" fmla="*/ 245936 h 1693784"/>
                <a:gd name="connsiteX22" fmla="*/ 2311711 w 8989332"/>
                <a:gd name="connsiteY22" fmla="*/ 169736 h 1693784"/>
                <a:gd name="connsiteX23" fmla="*/ 2403151 w 8989332"/>
                <a:gd name="connsiteY23" fmla="*/ 139256 h 1693784"/>
                <a:gd name="connsiteX24" fmla="*/ 2448871 w 8989332"/>
                <a:gd name="connsiteY24" fmla="*/ 124016 h 1693784"/>
                <a:gd name="connsiteX25" fmla="*/ 2494591 w 8989332"/>
                <a:gd name="connsiteY25" fmla="*/ 108776 h 1693784"/>
                <a:gd name="connsiteX26" fmla="*/ 2586031 w 8989332"/>
                <a:gd name="connsiteY26" fmla="*/ 93536 h 1693784"/>
                <a:gd name="connsiteX27" fmla="*/ 2707951 w 8989332"/>
                <a:gd name="connsiteY27" fmla="*/ 108776 h 1693784"/>
                <a:gd name="connsiteX28" fmla="*/ 2875591 w 8989332"/>
                <a:gd name="connsiteY28" fmla="*/ 200216 h 1693784"/>
                <a:gd name="connsiteX29" fmla="*/ 2967031 w 8989332"/>
                <a:gd name="connsiteY29" fmla="*/ 261176 h 1693784"/>
                <a:gd name="connsiteX30" fmla="*/ 3012751 w 8989332"/>
                <a:gd name="connsiteY30" fmla="*/ 291656 h 1693784"/>
                <a:gd name="connsiteX31" fmla="*/ 3088951 w 8989332"/>
                <a:gd name="connsiteY31" fmla="*/ 352616 h 1693784"/>
                <a:gd name="connsiteX32" fmla="*/ 3134671 w 8989332"/>
                <a:gd name="connsiteY32" fmla="*/ 398336 h 1693784"/>
                <a:gd name="connsiteX33" fmla="*/ 3180391 w 8989332"/>
                <a:gd name="connsiteY33" fmla="*/ 428816 h 1693784"/>
                <a:gd name="connsiteX34" fmla="*/ 3241351 w 8989332"/>
                <a:gd name="connsiteY34" fmla="*/ 474536 h 1693784"/>
                <a:gd name="connsiteX35" fmla="*/ 3348031 w 8989332"/>
                <a:gd name="connsiteY35" fmla="*/ 505016 h 1693784"/>
                <a:gd name="connsiteX36" fmla="*/ 3561391 w 8989332"/>
                <a:gd name="connsiteY36" fmla="*/ 520256 h 1693784"/>
                <a:gd name="connsiteX37" fmla="*/ 3652831 w 8989332"/>
                <a:gd name="connsiteY37" fmla="*/ 489776 h 1693784"/>
                <a:gd name="connsiteX38" fmla="*/ 3744271 w 8989332"/>
                <a:gd name="connsiteY38" fmla="*/ 428816 h 1693784"/>
                <a:gd name="connsiteX39" fmla="*/ 3789991 w 8989332"/>
                <a:gd name="connsiteY39" fmla="*/ 383096 h 1693784"/>
                <a:gd name="connsiteX40" fmla="*/ 3835711 w 8989332"/>
                <a:gd name="connsiteY40" fmla="*/ 352616 h 1693784"/>
                <a:gd name="connsiteX41" fmla="*/ 3881431 w 8989332"/>
                <a:gd name="connsiteY41" fmla="*/ 306896 h 1693784"/>
                <a:gd name="connsiteX42" fmla="*/ 3927151 w 8989332"/>
                <a:gd name="connsiteY42" fmla="*/ 276416 h 1693784"/>
                <a:gd name="connsiteX43" fmla="*/ 4018591 w 8989332"/>
                <a:gd name="connsiteY43" fmla="*/ 200216 h 1693784"/>
                <a:gd name="connsiteX44" fmla="*/ 4049071 w 8989332"/>
                <a:gd name="connsiteY44" fmla="*/ 154496 h 1693784"/>
                <a:gd name="connsiteX45" fmla="*/ 4186231 w 8989332"/>
                <a:gd name="connsiteY45" fmla="*/ 47816 h 1693784"/>
                <a:gd name="connsiteX46" fmla="*/ 4277671 w 8989332"/>
                <a:gd name="connsiteY46" fmla="*/ 2096 h 1693784"/>
                <a:gd name="connsiteX47" fmla="*/ 4491031 w 8989332"/>
                <a:gd name="connsiteY47" fmla="*/ 32576 h 1693784"/>
                <a:gd name="connsiteX48" fmla="*/ 4582471 w 8989332"/>
                <a:gd name="connsiteY48" fmla="*/ 63056 h 1693784"/>
                <a:gd name="connsiteX49" fmla="*/ 4704391 w 8989332"/>
                <a:gd name="connsiteY49" fmla="*/ 124016 h 1693784"/>
                <a:gd name="connsiteX50" fmla="*/ 4795831 w 8989332"/>
                <a:gd name="connsiteY50" fmla="*/ 184976 h 1693784"/>
                <a:gd name="connsiteX51" fmla="*/ 4841551 w 8989332"/>
                <a:gd name="connsiteY51" fmla="*/ 230696 h 1693784"/>
                <a:gd name="connsiteX52" fmla="*/ 4932991 w 8989332"/>
                <a:gd name="connsiteY52" fmla="*/ 291656 h 1693784"/>
                <a:gd name="connsiteX53" fmla="*/ 4978711 w 8989332"/>
                <a:gd name="connsiteY53" fmla="*/ 322136 h 1693784"/>
                <a:gd name="connsiteX54" fmla="*/ 5024431 w 8989332"/>
                <a:gd name="connsiteY54" fmla="*/ 367856 h 1693784"/>
                <a:gd name="connsiteX55" fmla="*/ 5070151 w 8989332"/>
                <a:gd name="connsiteY55" fmla="*/ 383096 h 1693784"/>
                <a:gd name="connsiteX56" fmla="*/ 5115871 w 8989332"/>
                <a:gd name="connsiteY56" fmla="*/ 413576 h 1693784"/>
                <a:gd name="connsiteX57" fmla="*/ 5161591 w 8989332"/>
                <a:gd name="connsiteY57" fmla="*/ 428816 h 1693784"/>
                <a:gd name="connsiteX58" fmla="*/ 5313991 w 8989332"/>
                <a:gd name="connsiteY58" fmla="*/ 505016 h 1693784"/>
                <a:gd name="connsiteX59" fmla="*/ 5588311 w 8989332"/>
                <a:gd name="connsiteY59" fmla="*/ 489776 h 1693784"/>
                <a:gd name="connsiteX60" fmla="*/ 5634031 w 8989332"/>
                <a:gd name="connsiteY60" fmla="*/ 474536 h 1693784"/>
                <a:gd name="connsiteX61" fmla="*/ 5725471 w 8989332"/>
                <a:gd name="connsiteY61" fmla="*/ 413576 h 1693784"/>
                <a:gd name="connsiteX62" fmla="*/ 5771191 w 8989332"/>
                <a:gd name="connsiteY62" fmla="*/ 383096 h 1693784"/>
                <a:gd name="connsiteX63" fmla="*/ 5816911 w 8989332"/>
                <a:gd name="connsiteY63" fmla="*/ 337376 h 1693784"/>
                <a:gd name="connsiteX64" fmla="*/ 5908351 w 8989332"/>
                <a:gd name="connsiteY64" fmla="*/ 276416 h 1693784"/>
                <a:gd name="connsiteX65" fmla="*/ 6045511 w 8989332"/>
                <a:gd name="connsiteY65" fmla="*/ 169736 h 1693784"/>
                <a:gd name="connsiteX66" fmla="*/ 6182671 w 8989332"/>
                <a:gd name="connsiteY66" fmla="*/ 63056 h 1693784"/>
                <a:gd name="connsiteX67" fmla="*/ 6228391 w 8989332"/>
                <a:gd name="connsiteY67" fmla="*/ 47816 h 1693784"/>
                <a:gd name="connsiteX68" fmla="*/ 6350311 w 8989332"/>
                <a:gd name="connsiteY68" fmla="*/ 2096 h 1693784"/>
                <a:gd name="connsiteX69" fmla="*/ 6670351 w 8989332"/>
                <a:gd name="connsiteY69" fmla="*/ 17336 h 1693784"/>
                <a:gd name="connsiteX70" fmla="*/ 6807511 w 8989332"/>
                <a:gd name="connsiteY70" fmla="*/ 93536 h 1693784"/>
                <a:gd name="connsiteX71" fmla="*/ 6898951 w 8989332"/>
                <a:gd name="connsiteY71" fmla="*/ 139256 h 1693784"/>
                <a:gd name="connsiteX72" fmla="*/ 6944671 w 8989332"/>
                <a:gd name="connsiteY72" fmla="*/ 154496 h 1693784"/>
                <a:gd name="connsiteX73" fmla="*/ 6990391 w 8989332"/>
                <a:gd name="connsiteY73" fmla="*/ 184976 h 1693784"/>
                <a:gd name="connsiteX74" fmla="*/ 7036111 w 8989332"/>
                <a:gd name="connsiteY74" fmla="*/ 200216 h 1693784"/>
                <a:gd name="connsiteX75" fmla="*/ 7127551 w 8989332"/>
                <a:gd name="connsiteY75" fmla="*/ 276416 h 1693784"/>
                <a:gd name="connsiteX76" fmla="*/ 7173271 w 8989332"/>
                <a:gd name="connsiteY76" fmla="*/ 291656 h 1693784"/>
                <a:gd name="connsiteX77" fmla="*/ 7218991 w 8989332"/>
                <a:gd name="connsiteY77" fmla="*/ 322136 h 1693784"/>
                <a:gd name="connsiteX78" fmla="*/ 7264711 w 8989332"/>
                <a:gd name="connsiteY78" fmla="*/ 337376 h 1693784"/>
                <a:gd name="connsiteX79" fmla="*/ 7310431 w 8989332"/>
                <a:gd name="connsiteY79" fmla="*/ 367856 h 1693784"/>
                <a:gd name="connsiteX80" fmla="*/ 7447591 w 8989332"/>
                <a:gd name="connsiteY80" fmla="*/ 428816 h 1693784"/>
                <a:gd name="connsiteX81" fmla="*/ 7676191 w 8989332"/>
                <a:gd name="connsiteY81" fmla="*/ 413576 h 1693784"/>
                <a:gd name="connsiteX82" fmla="*/ 7813351 w 8989332"/>
                <a:gd name="connsiteY82" fmla="*/ 337376 h 1693784"/>
                <a:gd name="connsiteX83" fmla="*/ 7904791 w 8989332"/>
                <a:gd name="connsiteY83" fmla="*/ 291656 h 1693784"/>
                <a:gd name="connsiteX84" fmla="*/ 7980991 w 8989332"/>
                <a:gd name="connsiteY84" fmla="*/ 230696 h 1693784"/>
                <a:gd name="connsiteX85" fmla="*/ 8072431 w 8989332"/>
                <a:gd name="connsiteY85" fmla="*/ 169736 h 1693784"/>
                <a:gd name="connsiteX86" fmla="*/ 8163871 w 8989332"/>
                <a:gd name="connsiteY86" fmla="*/ 108776 h 1693784"/>
                <a:gd name="connsiteX87" fmla="*/ 8209591 w 8989332"/>
                <a:gd name="connsiteY87" fmla="*/ 78296 h 1693784"/>
                <a:gd name="connsiteX88" fmla="*/ 8346751 w 8989332"/>
                <a:gd name="connsiteY88" fmla="*/ 17336 h 1693784"/>
                <a:gd name="connsiteX89" fmla="*/ 8544871 w 8989332"/>
                <a:gd name="connsiteY89" fmla="*/ 32576 h 1693784"/>
                <a:gd name="connsiteX90" fmla="*/ 8666791 w 8989332"/>
                <a:gd name="connsiteY90" fmla="*/ 78296 h 1693784"/>
                <a:gd name="connsiteX91" fmla="*/ 8712511 w 8989332"/>
                <a:gd name="connsiteY91" fmla="*/ 93536 h 1693784"/>
                <a:gd name="connsiteX92" fmla="*/ 8758231 w 8989332"/>
                <a:gd name="connsiteY92" fmla="*/ 139256 h 1693784"/>
                <a:gd name="connsiteX93" fmla="*/ 8803951 w 8989332"/>
                <a:gd name="connsiteY93" fmla="*/ 169736 h 1693784"/>
                <a:gd name="connsiteX94" fmla="*/ 8880151 w 8989332"/>
                <a:gd name="connsiteY94" fmla="*/ 306896 h 1693784"/>
                <a:gd name="connsiteX95" fmla="*/ 8941111 w 8989332"/>
                <a:gd name="connsiteY95" fmla="*/ 398336 h 1693784"/>
                <a:gd name="connsiteX96" fmla="*/ 8971591 w 8989332"/>
                <a:gd name="connsiteY96" fmla="*/ 489776 h 1693784"/>
                <a:gd name="connsiteX97" fmla="*/ 8956351 w 8989332"/>
                <a:gd name="connsiteY97" fmla="*/ 1007936 h 1693784"/>
                <a:gd name="connsiteX98" fmla="*/ 8861423 w 8989332"/>
                <a:gd name="connsiteY98" fmla="*/ 1693784 h 1693784"/>
                <a:gd name="connsiteX99" fmla="*/ 40951 w 8989332"/>
                <a:gd name="connsiteY99" fmla="*/ 1693784 h 1693784"/>
                <a:gd name="connsiteX100" fmla="*/ 193351 w 8989332"/>
                <a:gd name="connsiteY100" fmla="*/ 901256 h 1693784"/>
                <a:gd name="connsiteX101" fmla="*/ 208591 w 8989332"/>
                <a:gd name="connsiteY101" fmla="*/ 809816 h 1693784"/>
                <a:gd name="connsiteX102" fmla="*/ 193351 w 8989332"/>
                <a:gd name="connsiteY102" fmla="*/ 565976 h 1693784"/>
                <a:gd name="connsiteX0" fmla="*/ 193351 w 9005439"/>
                <a:gd name="connsiteY0" fmla="*/ 565976 h 1693784"/>
                <a:gd name="connsiteX1" fmla="*/ 193351 w 9005439"/>
                <a:gd name="connsiteY1" fmla="*/ 565976 h 1693784"/>
                <a:gd name="connsiteX2" fmla="*/ 330511 w 9005439"/>
                <a:gd name="connsiteY2" fmla="*/ 413576 h 1693784"/>
                <a:gd name="connsiteX3" fmla="*/ 376231 w 9005439"/>
                <a:gd name="connsiteY3" fmla="*/ 383096 h 1693784"/>
                <a:gd name="connsiteX4" fmla="*/ 498151 w 9005439"/>
                <a:gd name="connsiteY4" fmla="*/ 276416 h 1693784"/>
                <a:gd name="connsiteX5" fmla="*/ 543871 w 9005439"/>
                <a:gd name="connsiteY5" fmla="*/ 245936 h 1693784"/>
                <a:gd name="connsiteX6" fmla="*/ 970591 w 9005439"/>
                <a:gd name="connsiteY6" fmla="*/ 261176 h 1693784"/>
                <a:gd name="connsiteX7" fmla="*/ 1016311 w 9005439"/>
                <a:gd name="connsiteY7" fmla="*/ 306896 h 1693784"/>
                <a:gd name="connsiteX8" fmla="*/ 1077271 w 9005439"/>
                <a:gd name="connsiteY8" fmla="*/ 352616 h 1693784"/>
                <a:gd name="connsiteX9" fmla="*/ 1168711 w 9005439"/>
                <a:gd name="connsiteY9" fmla="*/ 413576 h 1693784"/>
                <a:gd name="connsiteX10" fmla="*/ 1214431 w 9005439"/>
                <a:gd name="connsiteY10" fmla="*/ 444056 h 1693784"/>
                <a:gd name="connsiteX11" fmla="*/ 1275391 w 9005439"/>
                <a:gd name="connsiteY11" fmla="*/ 474536 h 1693784"/>
                <a:gd name="connsiteX12" fmla="*/ 1305871 w 9005439"/>
                <a:gd name="connsiteY12" fmla="*/ 520256 h 1693784"/>
                <a:gd name="connsiteX13" fmla="*/ 1473511 w 9005439"/>
                <a:gd name="connsiteY13" fmla="*/ 565976 h 1693784"/>
                <a:gd name="connsiteX14" fmla="*/ 1519231 w 9005439"/>
                <a:gd name="connsiteY14" fmla="*/ 581216 h 1693784"/>
                <a:gd name="connsiteX15" fmla="*/ 1580191 w 9005439"/>
                <a:gd name="connsiteY15" fmla="*/ 596456 h 1693784"/>
                <a:gd name="connsiteX16" fmla="*/ 1747831 w 9005439"/>
                <a:gd name="connsiteY16" fmla="*/ 565976 h 1693784"/>
                <a:gd name="connsiteX17" fmla="*/ 1839271 w 9005439"/>
                <a:gd name="connsiteY17" fmla="*/ 505016 h 1693784"/>
                <a:gd name="connsiteX18" fmla="*/ 1869751 w 9005439"/>
                <a:gd name="connsiteY18" fmla="*/ 459296 h 1693784"/>
                <a:gd name="connsiteX19" fmla="*/ 2022151 w 9005439"/>
                <a:gd name="connsiteY19" fmla="*/ 367856 h 1693784"/>
                <a:gd name="connsiteX20" fmla="*/ 2067871 w 9005439"/>
                <a:gd name="connsiteY20" fmla="*/ 322136 h 1693784"/>
                <a:gd name="connsiteX21" fmla="*/ 2205031 w 9005439"/>
                <a:gd name="connsiteY21" fmla="*/ 245936 h 1693784"/>
                <a:gd name="connsiteX22" fmla="*/ 2311711 w 9005439"/>
                <a:gd name="connsiteY22" fmla="*/ 169736 h 1693784"/>
                <a:gd name="connsiteX23" fmla="*/ 2403151 w 9005439"/>
                <a:gd name="connsiteY23" fmla="*/ 139256 h 1693784"/>
                <a:gd name="connsiteX24" fmla="*/ 2448871 w 9005439"/>
                <a:gd name="connsiteY24" fmla="*/ 124016 h 1693784"/>
                <a:gd name="connsiteX25" fmla="*/ 2494591 w 9005439"/>
                <a:gd name="connsiteY25" fmla="*/ 108776 h 1693784"/>
                <a:gd name="connsiteX26" fmla="*/ 2586031 w 9005439"/>
                <a:gd name="connsiteY26" fmla="*/ 93536 h 1693784"/>
                <a:gd name="connsiteX27" fmla="*/ 2707951 w 9005439"/>
                <a:gd name="connsiteY27" fmla="*/ 108776 h 1693784"/>
                <a:gd name="connsiteX28" fmla="*/ 2875591 w 9005439"/>
                <a:gd name="connsiteY28" fmla="*/ 200216 h 1693784"/>
                <a:gd name="connsiteX29" fmla="*/ 2967031 w 9005439"/>
                <a:gd name="connsiteY29" fmla="*/ 261176 h 1693784"/>
                <a:gd name="connsiteX30" fmla="*/ 3012751 w 9005439"/>
                <a:gd name="connsiteY30" fmla="*/ 291656 h 1693784"/>
                <a:gd name="connsiteX31" fmla="*/ 3088951 w 9005439"/>
                <a:gd name="connsiteY31" fmla="*/ 352616 h 1693784"/>
                <a:gd name="connsiteX32" fmla="*/ 3134671 w 9005439"/>
                <a:gd name="connsiteY32" fmla="*/ 398336 h 1693784"/>
                <a:gd name="connsiteX33" fmla="*/ 3180391 w 9005439"/>
                <a:gd name="connsiteY33" fmla="*/ 428816 h 1693784"/>
                <a:gd name="connsiteX34" fmla="*/ 3241351 w 9005439"/>
                <a:gd name="connsiteY34" fmla="*/ 474536 h 1693784"/>
                <a:gd name="connsiteX35" fmla="*/ 3348031 w 9005439"/>
                <a:gd name="connsiteY35" fmla="*/ 505016 h 1693784"/>
                <a:gd name="connsiteX36" fmla="*/ 3561391 w 9005439"/>
                <a:gd name="connsiteY36" fmla="*/ 520256 h 1693784"/>
                <a:gd name="connsiteX37" fmla="*/ 3652831 w 9005439"/>
                <a:gd name="connsiteY37" fmla="*/ 489776 h 1693784"/>
                <a:gd name="connsiteX38" fmla="*/ 3744271 w 9005439"/>
                <a:gd name="connsiteY38" fmla="*/ 428816 h 1693784"/>
                <a:gd name="connsiteX39" fmla="*/ 3789991 w 9005439"/>
                <a:gd name="connsiteY39" fmla="*/ 383096 h 1693784"/>
                <a:gd name="connsiteX40" fmla="*/ 3835711 w 9005439"/>
                <a:gd name="connsiteY40" fmla="*/ 352616 h 1693784"/>
                <a:gd name="connsiteX41" fmla="*/ 3881431 w 9005439"/>
                <a:gd name="connsiteY41" fmla="*/ 306896 h 1693784"/>
                <a:gd name="connsiteX42" fmla="*/ 3927151 w 9005439"/>
                <a:gd name="connsiteY42" fmla="*/ 276416 h 1693784"/>
                <a:gd name="connsiteX43" fmla="*/ 4018591 w 9005439"/>
                <a:gd name="connsiteY43" fmla="*/ 200216 h 1693784"/>
                <a:gd name="connsiteX44" fmla="*/ 4049071 w 9005439"/>
                <a:gd name="connsiteY44" fmla="*/ 154496 h 1693784"/>
                <a:gd name="connsiteX45" fmla="*/ 4186231 w 9005439"/>
                <a:gd name="connsiteY45" fmla="*/ 47816 h 1693784"/>
                <a:gd name="connsiteX46" fmla="*/ 4277671 w 9005439"/>
                <a:gd name="connsiteY46" fmla="*/ 2096 h 1693784"/>
                <a:gd name="connsiteX47" fmla="*/ 4491031 w 9005439"/>
                <a:gd name="connsiteY47" fmla="*/ 32576 h 1693784"/>
                <a:gd name="connsiteX48" fmla="*/ 4582471 w 9005439"/>
                <a:gd name="connsiteY48" fmla="*/ 63056 h 1693784"/>
                <a:gd name="connsiteX49" fmla="*/ 4704391 w 9005439"/>
                <a:gd name="connsiteY49" fmla="*/ 124016 h 1693784"/>
                <a:gd name="connsiteX50" fmla="*/ 4795831 w 9005439"/>
                <a:gd name="connsiteY50" fmla="*/ 184976 h 1693784"/>
                <a:gd name="connsiteX51" fmla="*/ 4841551 w 9005439"/>
                <a:gd name="connsiteY51" fmla="*/ 230696 h 1693784"/>
                <a:gd name="connsiteX52" fmla="*/ 4932991 w 9005439"/>
                <a:gd name="connsiteY52" fmla="*/ 291656 h 1693784"/>
                <a:gd name="connsiteX53" fmla="*/ 4978711 w 9005439"/>
                <a:gd name="connsiteY53" fmla="*/ 322136 h 1693784"/>
                <a:gd name="connsiteX54" fmla="*/ 5024431 w 9005439"/>
                <a:gd name="connsiteY54" fmla="*/ 367856 h 1693784"/>
                <a:gd name="connsiteX55" fmla="*/ 5070151 w 9005439"/>
                <a:gd name="connsiteY55" fmla="*/ 383096 h 1693784"/>
                <a:gd name="connsiteX56" fmla="*/ 5115871 w 9005439"/>
                <a:gd name="connsiteY56" fmla="*/ 413576 h 1693784"/>
                <a:gd name="connsiteX57" fmla="*/ 5161591 w 9005439"/>
                <a:gd name="connsiteY57" fmla="*/ 428816 h 1693784"/>
                <a:gd name="connsiteX58" fmla="*/ 5313991 w 9005439"/>
                <a:gd name="connsiteY58" fmla="*/ 505016 h 1693784"/>
                <a:gd name="connsiteX59" fmla="*/ 5588311 w 9005439"/>
                <a:gd name="connsiteY59" fmla="*/ 489776 h 1693784"/>
                <a:gd name="connsiteX60" fmla="*/ 5634031 w 9005439"/>
                <a:gd name="connsiteY60" fmla="*/ 474536 h 1693784"/>
                <a:gd name="connsiteX61" fmla="*/ 5725471 w 9005439"/>
                <a:gd name="connsiteY61" fmla="*/ 413576 h 1693784"/>
                <a:gd name="connsiteX62" fmla="*/ 5771191 w 9005439"/>
                <a:gd name="connsiteY62" fmla="*/ 383096 h 1693784"/>
                <a:gd name="connsiteX63" fmla="*/ 5816911 w 9005439"/>
                <a:gd name="connsiteY63" fmla="*/ 337376 h 1693784"/>
                <a:gd name="connsiteX64" fmla="*/ 5908351 w 9005439"/>
                <a:gd name="connsiteY64" fmla="*/ 276416 h 1693784"/>
                <a:gd name="connsiteX65" fmla="*/ 6045511 w 9005439"/>
                <a:gd name="connsiteY65" fmla="*/ 169736 h 1693784"/>
                <a:gd name="connsiteX66" fmla="*/ 6182671 w 9005439"/>
                <a:gd name="connsiteY66" fmla="*/ 63056 h 1693784"/>
                <a:gd name="connsiteX67" fmla="*/ 6228391 w 9005439"/>
                <a:gd name="connsiteY67" fmla="*/ 47816 h 1693784"/>
                <a:gd name="connsiteX68" fmla="*/ 6350311 w 9005439"/>
                <a:gd name="connsiteY68" fmla="*/ 2096 h 1693784"/>
                <a:gd name="connsiteX69" fmla="*/ 6670351 w 9005439"/>
                <a:gd name="connsiteY69" fmla="*/ 17336 h 1693784"/>
                <a:gd name="connsiteX70" fmla="*/ 6807511 w 9005439"/>
                <a:gd name="connsiteY70" fmla="*/ 93536 h 1693784"/>
                <a:gd name="connsiteX71" fmla="*/ 6898951 w 9005439"/>
                <a:gd name="connsiteY71" fmla="*/ 139256 h 1693784"/>
                <a:gd name="connsiteX72" fmla="*/ 6944671 w 9005439"/>
                <a:gd name="connsiteY72" fmla="*/ 154496 h 1693784"/>
                <a:gd name="connsiteX73" fmla="*/ 6990391 w 9005439"/>
                <a:gd name="connsiteY73" fmla="*/ 184976 h 1693784"/>
                <a:gd name="connsiteX74" fmla="*/ 7036111 w 9005439"/>
                <a:gd name="connsiteY74" fmla="*/ 200216 h 1693784"/>
                <a:gd name="connsiteX75" fmla="*/ 7127551 w 9005439"/>
                <a:gd name="connsiteY75" fmla="*/ 276416 h 1693784"/>
                <a:gd name="connsiteX76" fmla="*/ 7173271 w 9005439"/>
                <a:gd name="connsiteY76" fmla="*/ 291656 h 1693784"/>
                <a:gd name="connsiteX77" fmla="*/ 7218991 w 9005439"/>
                <a:gd name="connsiteY77" fmla="*/ 322136 h 1693784"/>
                <a:gd name="connsiteX78" fmla="*/ 7264711 w 9005439"/>
                <a:gd name="connsiteY78" fmla="*/ 337376 h 1693784"/>
                <a:gd name="connsiteX79" fmla="*/ 7310431 w 9005439"/>
                <a:gd name="connsiteY79" fmla="*/ 367856 h 1693784"/>
                <a:gd name="connsiteX80" fmla="*/ 7447591 w 9005439"/>
                <a:gd name="connsiteY80" fmla="*/ 428816 h 1693784"/>
                <a:gd name="connsiteX81" fmla="*/ 7676191 w 9005439"/>
                <a:gd name="connsiteY81" fmla="*/ 413576 h 1693784"/>
                <a:gd name="connsiteX82" fmla="*/ 7813351 w 9005439"/>
                <a:gd name="connsiteY82" fmla="*/ 337376 h 1693784"/>
                <a:gd name="connsiteX83" fmla="*/ 7904791 w 9005439"/>
                <a:gd name="connsiteY83" fmla="*/ 291656 h 1693784"/>
                <a:gd name="connsiteX84" fmla="*/ 7980991 w 9005439"/>
                <a:gd name="connsiteY84" fmla="*/ 230696 h 1693784"/>
                <a:gd name="connsiteX85" fmla="*/ 8072431 w 9005439"/>
                <a:gd name="connsiteY85" fmla="*/ 169736 h 1693784"/>
                <a:gd name="connsiteX86" fmla="*/ 8163871 w 9005439"/>
                <a:gd name="connsiteY86" fmla="*/ 108776 h 1693784"/>
                <a:gd name="connsiteX87" fmla="*/ 8209591 w 9005439"/>
                <a:gd name="connsiteY87" fmla="*/ 78296 h 1693784"/>
                <a:gd name="connsiteX88" fmla="*/ 8346751 w 9005439"/>
                <a:gd name="connsiteY88" fmla="*/ 17336 h 1693784"/>
                <a:gd name="connsiteX89" fmla="*/ 8544871 w 9005439"/>
                <a:gd name="connsiteY89" fmla="*/ 32576 h 1693784"/>
                <a:gd name="connsiteX90" fmla="*/ 8666791 w 9005439"/>
                <a:gd name="connsiteY90" fmla="*/ 78296 h 1693784"/>
                <a:gd name="connsiteX91" fmla="*/ 8712511 w 9005439"/>
                <a:gd name="connsiteY91" fmla="*/ 93536 h 1693784"/>
                <a:gd name="connsiteX92" fmla="*/ 8758231 w 9005439"/>
                <a:gd name="connsiteY92" fmla="*/ 139256 h 1693784"/>
                <a:gd name="connsiteX93" fmla="*/ 8803951 w 9005439"/>
                <a:gd name="connsiteY93" fmla="*/ 169736 h 1693784"/>
                <a:gd name="connsiteX94" fmla="*/ 8880151 w 9005439"/>
                <a:gd name="connsiteY94" fmla="*/ 306896 h 1693784"/>
                <a:gd name="connsiteX95" fmla="*/ 8941111 w 9005439"/>
                <a:gd name="connsiteY95" fmla="*/ 398336 h 1693784"/>
                <a:gd name="connsiteX96" fmla="*/ 8971591 w 9005439"/>
                <a:gd name="connsiteY96" fmla="*/ 489776 h 1693784"/>
                <a:gd name="connsiteX97" fmla="*/ 8956351 w 9005439"/>
                <a:gd name="connsiteY97" fmla="*/ 1007936 h 1693784"/>
                <a:gd name="connsiteX98" fmla="*/ 9005439 w 9005439"/>
                <a:gd name="connsiteY98" fmla="*/ 1693784 h 1693784"/>
                <a:gd name="connsiteX99" fmla="*/ 40951 w 9005439"/>
                <a:gd name="connsiteY99" fmla="*/ 1693784 h 1693784"/>
                <a:gd name="connsiteX100" fmla="*/ 193351 w 9005439"/>
                <a:gd name="connsiteY100" fmla="*/ 901256 h 1693784"/>
                <a:gd name="connsiteX101" fmla="*/ 208591 w 9005439"/>
                <a:gd name="connsiteY101" fmla="*/ 809816 h 1693784"/>
                <a:gd name="connsiteX102" fmla="*/ 193351 w 9005439"/>
                <a:gd name="connsiteY102" fmla="*/ 565976 h 1693784"/>
                <a:gd name="connsiteX0" fmla="*/ 13839 w 8825927"/>
                <a:gd name="connsiteY0" fmla="*/ 565976 h 1693784"/>
                <a:gd name="connsiteX1" fmla="*/ 13839 w 8825927"/>
                <a:gd name="connsiteY1" fmla="*/ 565976 h 1693784"/>
                <a:gd name="connsiteX2" fmla="*/ 150999 w 8825927"/>
                <a:gd name="connsiteY2" fmla="*/ 413576 h 1693784"/>
                <a:gd name="connsiteX3" fmla="*/ 196719 w 8825927"/>
                <a:gd name="connsiteY3" fmla="*/ 383096 h 1693784"/>
                <a:gd name="connsiteX4" fmla="*/ 318639 w 8825927"/>
                <a:gd name="connsiteY4" fmla="*/ 276416 h 1693784"/>
                <a:gd name="connsiteX5" fmla="*/ 364359 w 8825927"/>
                <a:gd name="connsiteY5" fmla="*/ 245936 h 1693784"/>
                <a:gd name="connsiteX6" fmla="*/ 791079 w 8825927"/>
                <a:gd name="connsiteY6" fmla="*/ 261176 h 1693784"/>
                <a:gd name="connsiteX7" fmla="*/ 836799 w 8825927"/>
                <a:gd name="connsiteY7" fmla="*/ 306896 h 1693784"/>
                <a:gd name="connsiteX8" fmla="*/ 897759 w 8825927"/>
                <a:gd name="connsiteY8" fmla="*/ 352616 h 1693784"/>
                <a:gd name="connsiteX9" fmla="*/ 989199 w 8825927"/>
                <a:gd name="connsiteY9" fmla="*/ 413576 h 1693784"/>
                <a:gd name="connsiteX10" fmla="*/ 1034919 w 8825927"/>
                <a:gd name="connsiteY10" fmla="*/ 444056 h 1693784"/>
                <a:gd name="connsiteX11" fmla="*/ 1095879 w 8825927"/>
                <a:gd name="connsiteY11" fmla="*/ 474536 h 1693784"/>
                <a:gd name="connsiteX12" fmla="*/ 1126359 w 8825927"/>
                <a:gd name="connsiteY12" fmla="*/ 520256 h 1693784"/>
                <a:gd name="connsiteX13" fmla="*/ 1293999 w 8825927"/>
                <a:gd name="connsiteY13" fmla="*/ 565976 h 1693784"/>
                <a:gd name="connsiteX14" fmla="*/ 1339719 w 8825927"/>
                <a:gd name="connsiteY14" fmla="*/ 581216 h 1693784"/>
                <a:gd name="connsiteX15" fmla="*/ 1400679 w 8825927"/>
                <a:gd name="connsiteY15" fmla="*/ 596456 h 1693784"/>
                <a:gd name="connsiteX16" fmla="*/ 1568319 w 8825927"/>
                <a:gd name="connsiteY16" fmla="*/ 565976 h 1693784"/>
                <a:gd name="connsiteX17" fmla="*/ 1659759 w 8825927"/>
                <a:gd name="connsiteY17" fmla="*/ 505016 h 1693784"/>
                <a:gd name="connsiteX18" fmla="*/ 1690239 w 8825927"/>
                <a:gd name="connsiteY18" fmla="*/ 459296 h 1693784"/>
                <a:gd name="connsiteX19" fmla="*/ 1842639 w 8825927"/>
                <a:gd name="connsiteY19" fmla="*/ 367856 h 1693784"/>
                <a:gd name="connsiteX20" fmla="*/ 1888359 w 8825927"/>
                <a:gd name="connsiteY20" fmla="*/ 322136 h 1693784"/>
                <a:gd name="connsiteX21" fmla="*/ 2025519 w 8825927"/>
                <a:gd name="connsiteY21" fmla="*/ 245936 h 1693784"/>
                <a:gd name="connsiteX22" fmla="*/ 2132199 w 8825927"/>
                <a:gd name="connsiteY22" fmla="*/ 169736 h 1693784"/>
                <a:gd name="connsiteX23" fmla="*/ 2223639 w 8825927"/>
                <a:gd name="connsiteY23" fmla="*/ 139256 h 1693784"/>
                <a:gd name="connsiteX24" fmla="*/ 2269359 w 8825927"/>
                <a:gd name="connsiteY24" fmla="*/ 124016 h 1693784"/>
                <a:gd name="connsiteX25" fmla="*/ 2315079 w 8825927"/>
                <a:gd name="connsiteY25" fmla="*/ 108776 h 1693784"/>
                <a:gd name="connsiteX26" fmla="*/ 2406519 w 8825927"/>
                <a:gd name="connsiteY26" fmla="*/ 93536 h 1693784"/>
                <a:gd name="connsiteX27" fmla="*/ 2528439 w 8825927"/>
                <a:gd name="connsiteY27" fmla="*/ 108776 h 1693784"/>
                <a:gd name="connsiteX28" fmla="*/ 2696079 w 8825927"/>
                <a:gd name="connsiteY28" fmla="*/ 200216 h 1693784"/>
                <a:gd name="connsiteX29" fmla="*/ 2787519 w 8825927"/>
                <a:gd name="connsiteY29" fmla="*/ 261176 h 1693784"/>
                <a:gd name="connsiteX30" fmla="*/ 2833239 w 8825927"/>
                <a:gd name="connsiteY30" fmla="*/ 291656 h 1693784"/>
                <a:gd name="connsiteX31" fmla="*/ 2909439 w 8825927"/>
                <a:gd name="connsiteY31" fmla="*/ 352616 h 1693784"/>
                <a:gd name="connsiteX32" fmla="*/ 2955159 w 8825927"/>
                <a:gd name="connsiteY32" fmla="*/ 398336 h 1693784"/>
                <a:gd name="connsiteX33" fmla="*/ 3000879 w 8825927"/>
                <a:gd name="connsiteY33" fmla="*/ 428816 h 1693784"/>
                <a:gd name="connsiteX34" fmla="*/ 3061839 w 8825927"/>
                <a:gd name="connsiteY34" fmla="*/ 474536 h 1693784"/>
                <a:gd name="connsiteX35" fmla="*/ 3168519 w 8825927"/>
                <a:gd name="connsiteY35" fmla="*/ 505016 h 1693784"/>
                <a:gd name="connsiteX36" fmla="*/ 3381879 w 8825927"/>
                <a:gd name="connsiteY36" fmla="*/ 520256 h 1693784"/>
                <a:gd name="connsiteX37" fmla="*/ 3473319 w 8825927"/>
                <a:gd name="connsiteY37" fmla="*/ 489776 h 1693784"/>
                <a:gd name="connsiteX38" fmla="*/ 3564759 w 8825927"/>
                <a:gd name="connsiteY38" fmla="*/ 428816 h 1693784"/>
                <a:gd name="connsiteX39" fmla="*/ 3610479 w 8825927"/>
                <a:gd name="connsiteY39" fmla="*/ 383096 h 1693784"/>
                <a:gd name="connsiteX40" fmla="*/ 3656199 w 8825927"/>
                <a:gd name="connsiteY40" fmla="*/ 352616 h 1693784"/>
                <a:gd name="connsiteX41" fmla="*/ 3701919 w 8825927"/>
                <a:gd name="connsiteY41" fmla="*/ 306896 h 1693784"/>
                <a:gd name="connsiteX42" fmla="*/ 3747639 w 8825927"/>
                <a:gd name="connsiteY42" fmla="*/ 276416 h 1693784"/>
                <a:gd name="connsiteX43" fmla="*/ 3839079 w 8825927"/>
                <a:gd name="connsiteY43" fmla="*/ 200216 h 1693784"/>
                <a:gd name="connsiteX44" fmla="*/ 3869559 w 8825927"/>
                <a:gd name="connsiteY44" fmla="*/ 154496 h 1693784"/>
                <a:gd name="connsiteX45" fmla="*/ 4006719 w 8825927"/>
                <a:gd name="connsiteY45" fmla="*/ 47816 h 1693784"/>
                <a:gd name="connsiteX46" fmla="*/ 4098159 w 8825927"/>
                <a:gd name="connsiteY46" fmla="*/ 2096 h 1693784"/>
                <a:gd name="connsiteX47" fmla="*/ 4311519 w 8825927"/>
                <a:gd name="connsiteY47" fmla="*/ 32576 h 1693784"/>
                <a:gd name="connsiteX48" fmla="*/ 4402959 w 8825927"/>
                <a:gd name="connsiteY48" fmla="*/ 63056 h 1693784"/>
                <a:gd name="connsiteX49" fmla="*/ 4524879 w 8825927"/>
                <a:gd name="connsiteY49" fmla="*/ 124016 h 1693784"/>
                <a:gd name="connsiteX50" fmla="*/ 4616319 w 8825927"/>
                <a:gd name="connsiteY50" fmla="*/ 184976 h 1693784"/>
                <a:gd name="connsiteX51" fmla="*/ 4662039 w 8825927"/>
                <a:gd name="connsiteY51" fmla="*/ 230696 h 1693784"/>
                <a:gd name="connsiteX52" fmla="*/ 4753479 w 8825927"/>
                <a:gd name="connsiteY52" fmla="*/ 291656 h 1693784"/>
                <a:gd name="connsiteX53" fmla="*/ 4799199 w 8825927"/>
                <a:gd name="connsiteY53" fmla="*/ 322136 h 1693784"/>
                <a:gd name="connsiteX54" fmla="*/ 4844919 w 8825927"/>
                <a:gd name="connsiteY54" fmla="*/ 367856 h 1693784"/>
                <a:gd name="connsiteX55" fmla="*/ 4890639 w 8825927"/>
                <a:gd name="connsiteY55" fmla="*/ 383096 h 1693784"/>
                <a:gd name="connsiteX56" fmla="*/ 4936359 w 8825927"/>
                <a:gd name="connsiteY56" fmla="*/ 413576 h 1693784"/>
                <a:gd name="connsiteX57" fmla="*/ 4982079 w 8825927"/>
                <a:gd name="connsiteY57" fmla="*/ 428816 h 1693784"/>
                <a:gd name="connsiteX58" fmla="*/ 5134479 w 8825927"/>
                <a:gd name="connsiteY58" fmla="*/ 505016 h 1693784"/>
                <a:gd name="connsiteX59" fmla="*/ 5408799 w 8825927"/>
                <a:gd name="connsiteY59" fmla="*/ 489776 h 1693784"/>
                <a:gd name="connsiteX60" fmla="*/ 5454519 w 8825927"/>
                <a:gd name="connsiteY60" fmla="*/ 474536 h 1693784"/>
                <a:gd name="connsiteX61" fmla="*/ 5545959 w 8825927"/>
                <a:gd name="connsiteY61" fmla="*/ 413576 h 1693784"/>
                <a:gd name="connsiteX62" fmla="*/ 5591679 w 8825927"/>
                <a:gd name="connsiteY62" fmla="*/ 383096 h 1693784"/>
                <a:gd name="connsiteX63" fmla="*/ 5637399 w 8825927"/>
                <a:gd name="connsiteY63" fmla="*/ 337376 h 1693784"/>
                <a:gd name="connsiteX64" fmla="*/ 5728839 w 8825927"/>
                <a:gd name="connsiteY64" fmla="*/ 276416 h 1693784"/>
                <a:gd name="connsiteX65" fmla="*/ 5865999 w 8825927"/>
                <a:gd name="connsiteY65" fmla="*/ 169736 h 1693784"/>
                <a:gd name="connsiteX66" fmla="*/ 6003159 w 8825927"/>
                <a:gd name="connsiteY66" fmla="*/ 63056 h 1693784"/>
                <a:gd name="connsiteX67" fmla="*/ 6048879 w 8825927"/>
                <a:gd name="connsiteY67" fmla="*/ 47816 h 1693784"/>
                <a:gd name="connsiteX68" fmla="*/ 6170799 w 8825927"/>
                <a:gd name="connsiteY68" fmla="*/ 2096 h 1693784"/>
                <a:gd name="connsiteX69" fmla="*/ 6490839 w 8825927"/>
                <a:gd name="connsiteY69" fmla="*/ 17336 h 1693784"/>
                <a:gd name="connsiteX70" fmla="*/ 6627999 w 8825927"/>
                <a:gd name="connsiteY70" fmla="*/ 93536 h 1693784"/>
                <a:gd name="connsiteX71" fmla="*/ 6719439 w 8825927"/>
                <a:gd name="connsiteY71" fmla="*/ 139256 h 1693784"/>
                <a:gd name="connsiteX72" fmla="*/ 6765159 w 8825927"/>
                <a:gd name="connsiteY72" fmla="*/ 154496 h 1693784"/>
                <a:gd name="connsiteX73" fmla="*/ 6810879 w 8825927"/>
                <a:gd name="connsiteY73" fmla="*/ 184976 h 1693784"/>
                <a:gd name="connsiteX74" fmla="*/ 6856599 w 8825927"/>
                <a:gd name="connsiteY74" fmla="*/ 200216 h 1693784"/>
                <a:gd name="connsiteX75" fmla="*/ 6948039 w 8825927"/>
                <a:gd name="connsiteY75" fmla="*/ 276416 h 1693784"/>
                <a:gd name="connsiteX76" fmla="*/ 6993759 w 8825927"/>
                <a:gd name="connsiteY76" fmla="*/ 291656 h 1693784"/>
                <a:gd name="connsiteX77" fmla="*/ 7039479 w 8825927"/>
                <a:gd name="connsiteY77" fmla="*/ 322136 h 1693784"/>
                <a:gd name="connsiteX78" fmla="*/ 7085199 w 8825927"/>
                <a:gd name="connsiteY78" fmla="*/ 337376 h 1693784"/>
                <a:gd name="connsiteX79" fmla="*/ 7130919 w 8825927"/>
                <a:gd name="connsiteY79" fmla="*/ 367856 h 1693784"/>
                <a:gd name="connsiteX80" fmla="*/ 7268079 w 8825927"/>
                <a:gd name="connsiteY80" fmla="*/ 428816 h 1693784"/>
                <a:gd name="connsiteX81" fmla="*/ 7496679 w 8825927"/>
                <a:gd name="connsiteY81" fmla="*/ 413576 h 1693784"/>
                <a:gd name="connsiteX82" fmla="*/ 7633839 w 8825927"/>
                <a:gd name="connsiteY82" fmla="*/ 337376 h 1693784"/>
                <a:gd name="connsiteX83" fmla="*/ 7725279 w 8825927"/>
                <a:gd name="connsiteY83" fmla="*/ 291656 h 1693784"/>
                <a:gd name="connsiteX84" fmla="*/ 7801479 w 8825927"/>
                <a:gd name="connsiteY84" fmla="*/ 230696 h 1693784"/>
                <a:gd name="connsiteX85" fmla="*/ 7892919 w 8825927"/>
                <a:gd name="connsiteY85" fmla="*/ 169736 h 1693784"/>
                <a:gd name="connsiteX86" fmla="*/ 7984359 w 8825927"/>
                <a:gd name="connsiteY86" fmla="*/ 108776 h 1693784"/>
                <a:gd name="connsiteX87" fmla="*/ 8030079 w 8825927"/>
                <a:gd name="connsiteY87" fmla="*/ 78296 h 1693784"/>
                <a:gd name="connsiteX88" fmla="*/ 8167239 w 8825927"/>
                <a:gd name="connsiteY88" fmla="*/ 17336 h 1693784"/>
                <a:gd name="connsiteX89" fmla="*/ 8365359 w 8825927"/>
                <a:gd name="connsiteY89" fmla="*/ 32576 h 1693784"/>
                <a:gd name="connsiteX90" fmla="*/ 8487279 w 8825927"/>
                <a:gd name="connsiteY90" fmla="*/ 78296 h 1693784"/>
                <a:gd name="connsiteX91" fmla="*/ 8532999 w 8825927"/>
                <a:gd name="connsiteY91" fmla="*/ 93536 h 1693784"/>
                <a:gd name="connsiteX92" fmla="*/ 8578719 w 8825927"/>
                <a:gd name="connsiteY92" fmla="*/ 139256 h 1693784"/>
                <a:gd name="connsiteX93" fmla="*/ 8624439 w 8825927"/>
                <a:gd name="connsiteY93" fmla="*/ 169736 h 1693784"/>
                <a:gd name="connsiteX94" fmla="*/ 8700639 w 8825927"/>
                <a:gd name="connsiteY94" fmla="*/ 306896 h 1693784"/>
                <a:gd name="connsiteX95" fmla="*/ 8761599 w 8825927"/>
                <a:gd name="connsiteY95" fmla="*/ 398336 h 1693784"/>
                <a:gd name="connsiteX96" fmla="*/ 8792079 w 8825927"/>
                <a:gd name="connsiteY96" fmla="*/ 489776 h 1693784"/>
                <a:gd name="connsiteX97" fmla="*/ 8776839 w 8825927"/>
                <a:gd name="connsiteY97" fmla="*/ 1007936 h 1693784"/>
                <a:gd name="connsiteX98" fmla="*/ 8825927 w 8825927"/>
                <a:gd name="connsiteY98" fmla="*/ 1693784 h 1693784"/>
                <a:gd name="connsiteX99" fmla="*/ 40951 w 8825927"/>
                <a:gd name="connsiteY99" fmla="*/ 1693784 h 1693784"/>
                <a:gd name="connsiteX100" fmla="*/ 13839 w 8825927"/>
                <a:gd name="connsiteY100" fmla="*/ 901256 h 1693784"/>
                <a:gd name="connsiteX101" fmla="*/ 29079 w 8825927"/>
                <a:gd name="connsiteY101" fmla="*/ 809816 h 1693784"/>
                <a:gd name="connsiteX102" fmla="*/ 13839 w 8825927"/>
                <a:gd name="connsiteY102" fmla="*/ 565976 h 169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8825927" h="1693784">
                  <a:moveTo>
                    <a:pt x="13839" y="565976"/>
                  </a:moveTo>
                  <a:lnTo>
                    <a:pt x="13839" y="565976"/>
                  </a:lnTo>
                  <a:cubicBezTo>
                    <a:pt x="33646" y="542868"/>
                    <a:pt x="111580" y="446425"/>
                    <a:pt x="150999" y="413576"/>
                  </a:cubicBezTo>
                  <a:cubicBezTo>
                    <a:pt x="165070" y="401850"/>
                    <a:pt x="181479" y="393256"/>
                    <a:pt x="196719" y="383096"/>
                  </a:cubicBezTo>
                  <a:cubicBezTo>
                    <a:pt x="247519" y="306896"/>
                    <a:pt x="211959" y="347536"/>
                    <a:pt x="318639" y="276416"/>
                  </a:cubicBezTo>
                  <a:lnTo>
                    <a:pt x="364359" y="245936"/>
                  </a:lnTo>
                  <a:cubicBezTo>
                    <a:pt x="506599" y="251016"/>
                    <a:pt x="649919" y="242962"/>
                    <a:pt x="791079" y="261176"/>
                  </a:cubicBezTo>
                  <a:cubicBezTo>
                    <a:pt x="812454" y="263934"/>
                    <a:pt x="820435" y="292870"/>
                    <a:pt x="836799" y="306896"/>
                  </a:cubicBezTo>
                  <a:cubicBezTo>
                    <a:pt x="856084" y="323426"/>
                    <a:pt x="876951" y="338050"/>
                    <a:pt x="897759" y="352616"/>
                  </a:cubicBezTo>
                  <a:cubicBezTo>
                    <a:pt x="927769" y="373623"/>
                    <a:pt x="958719" y="393256"/>
                    <a:pt x="989199" y="413576"/>
                  </a:cubicBezTo>
                  <a:cubicBezTo>
                    <a:pt x="1004439" y="423736"/>
                    <a:pt x="1018536" y="435865"/>
                    <a:pt x="1034919" y="444056"/>
                  </a:cubicBezTo>
                  <a:lnTo>
                    <a:pt x="1095879" y="474536"/>
                  </a:lnTo>
                  <a:cubicBezTo>
                    <a:pt x="1106039" y="489776"/>
                    <a:pt x="1110827" y="510548"/>
                    <a:pt x="1126359" y="520256"/>
                  </a:cubicBezTo>
                  <a:cubicBezTo>
                    <a:pt x="1169952" y="547502"/>
                    <a:pt x="1244682" y="553647"/>
                    <a:pt x="1293999" y="565976"/>
                  </a:cubicBezTo>
                  <a:cubicBezTo>
                    <a:pt x="1309584" y="569872"/>
                    <a:pt x="1324273" y="576803"/>
                    <a:pt x="1339719" y="581216"/>
                  </a:cubicBezTo>
                  <a:cubicBezTo>
                    <a:pt x="1359858" y="586970"/>
                    <a:pt x="1380359" y="591376"/>
                    <a:pt x="1400679" y="596456"/>
                  </a:cubicBezTo>
                  <a:cubicBezTo>
                    <a:pt x="1427250" y="593135"/>
                    <a:pt x="1527396" y="588711"/>
                    <a:pt x="1568319" y="565976"/>
                  </a:cubicBezTo>
                  <a:cubicBezTo>
                    <a:pt x="1600341" y="548186"/>
                    <a:pt x="1659759" y="505016"/>
                    <a:pt x="1659759" y="505016"/>
                  </a:cubicBezTo>
                  <a:cubicBezTo>
                    <a:pt x="1669919" y="489776"/>
                    <a:pt x="1676455" y="471357"/>
                    <a:pt x="1690239" y="459296"/>
                  </a:cubicBezTo>
                  <a:cubicBezTo>
                    <a:pt x="1859048" y="311589"/>
                    <a:pt x="1712655" y="460702"/>
                    <a:pt x="1842639" y="367856"/>
                  </a:cubicBezTo>
                  <a:cubicBezTo>
                    <a:pt x="1860177" y="355329"/>
                    <a:pt x="1871346" y="335368"/>
                    <a:pt x="1888359" y="322136"/>
                  </a:cubicBezTo>
                  <a:cubicBezTo>
                    <a:pt x="1966964" y="260999"/>
                    <a:pt x="1956537" y="268930"/>
                    <a:pt x="2025519" y="245936"/>
                  </a:cubicBezTo>
                  <a:cubicBezTo>
                    <a:pt x="2033707" y="239795"/>
                    <a:pt x="2113966" y="177840"/>
                    <a:pt x="2132199" y="169736"/>
                  </a:cubicBezTo>
                  <a:cubicBezTo>
                    <a:pt x="2161559" y="156687"/>
                    <a:pt x="2193159" y="149416"/>
                    <a:pt x="2223639" y="139256"/>
                  </a:cubicBezTo>
                  <a:lnTo>
                    <a:pt x="2269359" y="124016"/>
                  </a:lnTo>
                  <a:cubicBezTo>
                    <a:pt x="2284599" y="118936"/>
                    <a:pt x="2299233" y="111417"/>
                    <a:pt x="2315079" y="108776"/>
                  </a:cubicBezTo>
                  <a:lnTo>
                    <a:pt x="2406519" y="93536"/>
                  </a:lnTo>
                  <a:cubicBezTo>
                    <a:pt x="2447159" y="98616"/>
                    <a:pt x="2488532" y="99567"/>
                    <a:pt x="2528439" y="108776"/>
                  </a:cubicBezTo>
                  <a:cubicBezTo>
                    <a:pt x="2595863" y="124335"/>
                    <a:pt x="2639173" y="162279"/>
                    <a:pt x="2696079" y="200216"/>
                  </a:cubicBezTo>
                  <a:lnTo>
                    <a:pt x="2787519" y="261176"/>
                  </a:lnTo>
                  <a:lnTo>
                    <a:pt x="2833239" y="291656"/>
                  </a:lnTo>
                  <a:cubicBezTo>
                    <a:pt x="2901406" y="393907"/>
                    <a:pt x="2821104" y="293726"/>
                    <a:pt x="2909439" y="352616"/>
                  </a:cubicBezTo>
                  <a:cubicBezTo>
                    <a:pt x="2927372" y="364571"/>
                    <a:pt x="2938602" y="384538"/>
                    <a:pt x="2955159" y="398336"/>
                  </a:cubicBezTo>
                  <a:cubicBezTo>
                    <a:pt x="2969230" y="410062"/>
                    <a:pt x="2985974" y="418170"/>
                    <a:pt x="3000879" y="428816"/>
                  </a:cubicBezTo>
                  <a:cubicBezTo>
                    <a:pt x="3021548" y="443579"/>
                    <a:pt x="3039786" y="461934"/>
                    <a:pt x="3061839" y="474536"/>
                  </a:cubicBezTo>
                  <a:cubicBezTo>
                    <a:pt x="3078844" y="484253"/>
                    <a:pt x="3155322" y="501717"/>
                    <a:pt x="3168519" y="505016"/>
                  </a:cubicBezTo>
                  <a:cubicBezTo>
                    <a:pt x="3254768" y="562515"/>
                    <a:pt x="3214861" y="549730"/>
                    <a:pt x="3381879" y="520256"/>
                  </a:cubicBezTo>
                  <a:cubicBezTo>
                    <a:pt x="3413519" y="514672"/>
                    <a:pt x="3473319" y="489776"/>
                    <a:pt x="3473319" y="489776"/>
                  </a:cubicBezTo>
                  <a:cubicBezTo>
                    <a:pt x="3619170" y="343925"/>
                    <a:pt x="3432426" y="517038"/>
                    <a:pt x="3564759" y="428816"/>
                  </a:cubicBezTo>
                  <a:cubicBezTo>
                    <a:pt x="3582692" y="416861"/>
                    <a:pt x="3593922" y="396894"/>
                    <a:pt x="3610479" y="383096"/>
                  </a:cubicBezTo>
                  <a:cubicBezTo>
                    <a:pt x="3624550" y="371370"/>
                    <a:pt x="3642128" y="364342"/>
                    <a:pt x="3656199" y="352616"/>
                  </a:cubicBezTo>
                  <a:cubicBezTo>
                    <a:pt x="3672756" y="338818"/>
                    <a:pt x="3685362" y="320694"/>
                    <a:pt x="3701919" y="306896"/>
                  </a:cubicBezTo>
                  <a:cubicBezTo>
                    <a:pt x="3715990" y="295170"/>
                    <a:pt x="3733568" y="288142"/>
                    <a:pt x="3747639" y="276416"/>
                  </a:cubicBezTo>
                  <a:cubicBezTo>
                    <a:pt x="3864982" y="178630"/>
                    <a:pt x="3725565" y="275892"/>
                    <a:pt x="3839079" y="200216"/>
                  </a:cubicBezTo>
                  <a:cubicBezTo>
                    <a:pt x="3849239" y="184976"/>
                    <a:pt x="3857833" y="168567"/>
                    <a:pt x="3869559" y="154496"/>
                  </a:cubicBezTo>
                  <a:cubicBezTo>
                    <a:pt x="3914323" y="100779"/>
                    <a:pt x="3942997" y="90297"/>
                    <a:pt x="4006719" y="47816"/>
                  </a:cubicBezTo>
                  <a:cubicBezTo>
                    <a:pt x="4065805" y="8425"/>
                    <a:pt x="4035063" y="23128"/>
                    <a:pt x="4098159" y="2096"/>
                  </a:cubicBezTo>
                  <a:cubicBezTo>
                    <a:pt x="4164119" y="9425"/>
                    <a:pt x="4244800" y="14380"/>
                    <a:pt x="4311519" y="32576"/>
                  </a:cubicBezTo>
                  <a:cubicBezTo>
                    <a:pt x="4342516" y="41030"/>
                    <a:pt x="4374222" y="48688"/>
                    <a:pt x="4402959" y="63056"/>
                  </a:cubicBezTo>
                  <a:cubicBezTo>
                    <a:pt x="4443599" y="83376"/>
                    <a:pt x="4492750" y="91887"/>
                    <a:pt x="4524879" y="124016"/>
                  </a:cubicBezTo>
                  <a:cubicBezTo>
                    <a:pt x="4581958" y="181095"/>
                    <a:pt x="4550152" y="162920"/>
                    <a:pt x="4616319" y="184976"/>
                  </a:cubicBezTo>
                  <a:cubicBezTo>
                    <a:pt x="4631559" y="200216"/>
                    <a:pt x="4645026" y="217464"/>
                    <a:pt x="4662039" y="230696"/>
                  </a:cubicBezTo>
                  <a:cubicBezTo>
                    <a:pt x="4690955" y="253186"/>
                    <a:pt x="4722999" y="271336"/>
                    <a:pt x="4753479" y="291656"/>
                  </a:cubicBezTo>
                  <a:cubicBezTo>
                    <a:pt x="4768719" y="301816"/>
                    <a:pt x="4786247" y="309184"/>
                    <a:pt x="4799199" y="322136"/>
                  </a:cubicBezTo>
                  <a:cubicBezTo>
                    <a:pt x="4814439" y="337376"/>
                    <a:pt x="4826986" y="355901"/>
                    <a:pt x="4844919" y="367856"/>
                  </a:cubicBezTo>
                  <a:cubicBezTo>
                    <a:pt x="4858285" y="376767"/>
                    <a:pt x="4876271" y="375912"/>
                    <a:pt x="4890639" y="383096"/>
                  </a:cubicBezTo>
                  <a:cubicBezTo>
                    <a:pt x="4907022" y="391287"/>
                    <a:pt x="4919976" y="405385"/>
                    <a:pt x="4936359" y="413576"/>
                  </a:cubicBezTo>
                  <a:cubicBezTo>
                    <a:pt x="4950727" y="420760"/>
                    <a:pt x="4968036" y="421014"/>
                    <a:pt x="4982079" y="428816"/>
                  </a:cubicBezTo>
                  <a:cubicBezTo>
                    <a:pt x="5130535" y="511291"/>
                    <a:pt x="5015345" y="475232"/>
                    <a:pt x="5134479" y="505016"/>
                  </a:cubicBezTo>
                  <a:cubicBezTo>
                    <a:pt x="5225919" y="499936"/>
                    <a:pt x="5317631" y="498459"/>
                    <a:pt x="5408799" y="489776"/>
                  </a:cubicBezTo>
                  <a:cubicBezTo>
                    <a:pt x="5424791" y="488253"/>
                    <a:pt x="5440476" y="482338"/>
                    <a:pt x="5454519" y="474536"/>
                  </a:cubicBezTo>
                  <a:cubicBezTo>
                    <a:pt x="5486541" y="456746"/>
                    <a:pt x="5515479" y="433896"/>
                    <a:pt x="5545959" y="413576"/>
                  </a:cubicBezTo>
                  <a:cubicBezTo>
                    <a:pt x="5561199" y="403416"/>
                    <a:pt x="5578727" y="396048"/>
                    <a:pt x="5591679" y="383096"/>
                  </a:cubicBezTo>
                  <a:cubicBezTo>
                    <a:pt x="5606919" y="367856"/>
                    <a:pt x="5620386" y="350608"/>
                    <a:pt x="5637399" y="337376"/>
                  </a:cubicBezTo>
                  <a:cubicBezTo>
                    <a:pt x="5666315" y="314886"/>
                    <a:pt x="5702936" y="302319"/>
                    <a:pt x="5728839" y="276416"/>
                  </a:cubicBezTo>
                  <a:cubicBezTo>
                    <a:pt x="5831638" y="173617"/>
                    <a:pt x="5779386" y="198607"/>
                    <a:pt x="5865999" y="169736"/>
                  </a:cubicBezTo>
                  <a:cubicBezTo>
                    <a:pt x="5905447" y="130288"/>
                    <a:pt x="5948473" y="81285"/>
                    <a:pt x="6003159" y="63056"/>
                  </a:cubicBezTo>
                  <a:cubicBezTo>
                    <a:pt x="6018399" y="57976"/>
                    <a:pt x="6034114" y="54144"/>
                    <a:pt x="6048879" y="47816"/>
                  </a:cubicBezTo>
                  <a:cubicBezTo>
                    <a:pt x="6160451" y="0"/>
                    <a:pt x="6058409" y="30193"/>
                    <a:pt x="6170799" y="2096"/>
                  </a:cubicBezTo>
                  <a:cubicBezTo>
                    <a:pt x="6277479" y="7176"/>
                    <a:pt x="6384407" y="8467"/>
                    <a:pt x="6490839" y="17336"/>
                  </a:cubicBezTo>
                  <a:cubicBezTo>
                    <a:pt x="6552120" y="22443"/>
                    <a:pt x="6566956" y="73188"/>
                    <a:pt x="6627999" y="93536"/>
                  </a:cubicBezTo>
                  <a:cubicBezTo>
                    <a:pt x="6742917" y="131842"/>
                    <a:pt x="6601266" y="80170"/>
                    <a:pt x="6719439" y="139256"/>
                  </a:cubicBezTo>
                  <a:cubicBezTo>
                    <a:pt x="6733807" y="146440"/>
                    <a:pt x="6750791" y="147312"/>
                    <a:pt x="6765159" y="154496"/>
                  </a:cubicBezTo>
                  <a:cubicBezTo>
                    <a:pt x="6781542" y="162687"/>
                    <a:pt x="6794496" y="176785"/>
                    <a:pt x="6810879" y="184976"/>
                  </a:cubicBezTo>
                  <a:cubicBezTo>
                    <a:pt x="6825247" y="192160"/>
                    <a:pt x="6842231" y="193032"/>
                    <a:pt x="6856599" y="200216"/>
                  </a:cubicBezTo>
                  <a:cubicBezTo>
                    <a:pt x="6956321" y="250077"/>
                    <a:pt x="6846925" y="209006"/>
                    <a:pt x="6948039" y="276416"/>
                  </a:cubicBezTo>
                  <a:cubicBezTo>
                    <a:pt x="6961405" y="285327"/>
                    <a:pt x="6979391" y="284472"/>
                    <a:pt x="6993759" y="291656"/>
                  </a:cubicBezTo>
                  <a:cubicBezTo>
                    <a:pt x="7010142" y="299847"/>
                    <a:pt x="7023096" y="313945"/>
                    <a:pt x="7039479" y="322136"/>
                  </a:cubicBezTo>
                  <a:cubicBezTo>
                    <a:pt x="7053847" y="329320"/>
                    <a:pt x="7070831" y="330192"/>
                    <a:pt x="7085199" y="337376"/>
                  </a:cubicBezTo>
                  <a:cubicBezTo>
                    <a:pt x="7101582" y="345567"/>
                    <a:pt x="7114181" y="360417"/>
                    <a:pt x="7130919" y="367856"/>
                  </a:cubicBezTo>
                  <a:cubicBezTo>
                    <a:pt x="7294143" y="440400"/>
                    <a:pt x="7164609" y="359836"/>
                    <a:pt x="7268079" y="428816"/>
                  </a:cubicBezTo>
                  <a:cubicBezTo>
                    <a:pt x="7344279" y="423736"/>
                    <a:pt x="7420777" y="422010"/>
                    <a:pt x="7496679" y="413576"/>
                  </a:cubicBezTo>
                  <a:cubicBezTo>
                    <a:pt x="7565620" y="405916"/>
                    <a:pt x="7555329" y="363546"/>
                    <a:pt x="7633839" y="337376"/>
                  </a:cubicBezTo>
                  <a:cubicBezTo>
                    <a:pt x="7696935" y="316344"/>
                    <a:pt x="7666193" y="331047"/>
                    <a:pt x="7725279" y="291656"/>
                  </a:cubicBezTo>
                  <a:cubicBezTo>
                    <a:pt x="7781597" y="207179"/>
                    <a:pt x="7723537" y="273997"/>
                    <a:pt x="7801479" y="230696"/>
                  </a:cubicBezTo>
                  <a:cubicBezTo>
                    <a:pt x="7833501" y="212906"/>
                    <a:pt x="7862439" y="190056"/>
                    <a:pt x="7892919" y="169736"/>
                  </a:cubicBezTo>
                  <a:lnTo>
                    <a:pt x="7984359" y="108776"/>
                  </a:lnTo>
                  <a:cubicBezTo>
                    <a:pt x="7999599" y="98616"/>
                    <a:pt x="8012703" y="84088"/>
                    <a:pt x="8030079" y="78296"/>
                  </a:cubicBezTo>
                  <a:cubicBezTo>
                    <a:pt x="8138895" y="42024"/>
                    <a:pt x="8094786" y="65638"/>
                    <a:pt x="8167239" y="17336"/>
                  </a:cubicBezTo>
                  <a:cubicBezTo>
                    <a:pt x="8233279" y="22416"/>
                    <a:pt x="8299578" y="24837"/>
                    <a:pt x="8365359" y="32576"/>
                  </a:cubicBezTo>
                  <a:cubicBezTo>
                    <a:pt x="8429907" y="40170"/>
                    <a:pt x="8427599" y="52719"/>
                    <a:pt x="8487279" y="78296"/>
                  </a:cubicBezTo>
                  <a:cubicBezTo>
                    <a:pt x="8502044" y="84624"/>
                    <a:pt x="8517759" y="88456"/>
                    <a:pt x="8532999" y="93536"/>
                  </a:cubicBezTo>
                  <a:cubicBezTo>
                    <a:pt x="8548239" y="108776"/>
                    <a:pt x="8562162" y="125458"/>
                    <a:pt x="8578719" y="139256"/>
                  </a:cubicBezTo>
                  <a:cubicBezTo>
                    <a:pt x="8592790" y="150982"/>
                    <a:pt x="8612378" y="155952"/>
                    <a:pt x="8624439" y="169736"/>
                  </a:cubicBezTo>
                  <a:cubicBezTo>
                    <a:pt x="8768036" y="333846"/>
                    <a:pt x="8641484" y="200417"/>
                    <a:pt x="8700639" y="306896"/>
                  </a:cubicBezTo>
                  <a:cubicBezTo>
                    <a:pt x="8718429" y="338918"/>
                    <a:pt x="8750015" y="363583"/>
                    <a:pt x="8761599" y="398336"/>
                  </a:cubicBezTo>
                  <a:lnTo>
                    <a:pt x="8792079" y="489776"/>
                  </a:lnTo>
                  <a:cubicBezTo>
                    <a:pt x="8786999" y="662496"/>
                    <a:pt x="8809820" y="838318"/>
                    <a:pt x="8776839" y="1007936"/>
                  </a:cubicBezTo>
                  <a:cubicBezTo>
                    <a:pt x="8770707" y="1039474"/>
                    <a:pt x="8825927" y="1693784"/>
                    <a:pt x="8825927" y="1693784"/>
                  </a:cubicBezTo>
                  <a:lnTo>
                    <a:pt x="40951" y="1693784"/>
                  </a:lnTo>
                  <a:cubicBezTo>
                    <a:pt x="0" y="1693136"/>
                    <a:pt x="8047" y="941801"/>
                    <a:pt x="13839" y="901256"/>
                  </a:cubicBezTo>
                  <a:cubicBezTo>
                    <a:pt x="18209" y="870666"/>
                    <a:pt x="27793" y="840690"/>
                    <a:pt x="29079" y="809816"/>
                  </a:cubicBezTo>
                  <a:cubicBezTo>
                    <a:pt x="32886" y="718455"/>
                    <a:pt x="16379" y="606616"/>
                    <a:pt x="13839" y="56597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" name="Рисунок 13" descr="клей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56176" y="4077072"/>
              <a:ext cx="1882067" cy="1682718"/>
            </a:xfrm>
            <a:prstGeom prst="rect">
              <a:avLst/>
            </a:prstGeom>
          </p:spPr>
        </p:pic>
        <p:pic>
          <p:nvPicPr>
            <p:cNvPr id="15" name="Picture 2" descr="Похожее изображение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80112" y="3068960"/>
              <a:ext cx="2008655" cy="2300301"/>
            </a:xfrm>
            <a:prstGeom prst="rect">
              <a:avLst/>
            </a:prstGeom>
            <a:noFill/>
          </p:spPr>
        </p:pic>
        <p:pic>
          <p:nvPicPr>
            <p:cNvPr id="16" name="Picture 2" descr="D:\картинки\+Раскраски\Птицы\ворона 4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47664" y="4437112"/>
              <a:ext cx="1909986" cy="1360335"/>
            </a:xfrm>
            <a:prstGeom prst="rect">
              <a:avLst/>
            </a:prstGeom>
            <a:noFill/>
          </p:spPr>
        </p:pic>
        <p:pic>
          <p:nvPicPr>
            <p:cNvPr id="17" name="Picture 3" descr="D:\картинки\+Раскраски\Птицы\ворона 4 копия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211960" y="5157192"/>
              <a:ext cx="1800200" cy="128214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55776" y="620688"/>
            <a:ext cx="40984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Что мы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сде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лали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? 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+mj-lt"/>
              <a:ea typeface="Cambria Math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57200" y="1340768"/>
            <a:ext cx="8229600" cy="1224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Мы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сде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Arial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лали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апплика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Arial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цию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«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Воро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ны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на снегу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́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под ёлкой».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2780928"/>
            <a:ext cx="61166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Кто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вы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Arial"/>
              </a:rPr>
              <a:t>́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полнил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рабо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Arial"/>
              </a:rPr>
              <a:t>́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ту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аккура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Arial"/>
              </a:rPr>
              <a:t>́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тно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4149080"/>
            <a:ext cx="70183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 кого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Arial"/>
              </a:rPr>
              <a:t>́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рабо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Arial"/>
              </a:rPr>
              <a:t>́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та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вы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Arial"/>
              </a:rPr>
              <a:t>́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полнена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неря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Arial"/>
              </a:rPr>
              <a:t>́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шливо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5696" y="5589240"/>
            <a:ext cx="4874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 кого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cs typeface="Arial"/>
              </a:rPr>
              <a:t>́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рабо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Arial"/>
              </a:rPr>
              <a:t>́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та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лу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  <a:cs typeface="Arial"/>
              </a:rPr>
              <a:t>́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чше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всех?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4" name="Picture 2" descr="Картинки по запросу грустные смайлики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05064"/>
            <a:ext cx="864096" cy="864096"/>
          </a:xfrm>
          <a:prstGeom prst="rect">
            <a:avLst/>
          </a:prstGeom>
          <a:noFill/>
        </p:spPr>
      </p:pic>
      <p:pic>
        <p:nvPicPr>
          <p:cNvPr id="3078" name="Picture 6" descr="Картинки по запросу радостный смайлик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5301208"/>
            <a:ext cx="1427471" cy="1080120"/>
          </a:xfrm>
          <a:prstGeom prst="rect">
            <a:avLst/>
          </a:prstGeom>
          <a:noFill/>
        </p:spPr>
      </p:pic>
      <p:pic>
        <p:nvPicPr>
          <p:cNvPr id="7170" name="Picture 2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636912"/>
            <a:ext cx="1440160" cy="7537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95536" y="12687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 w="3155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МОЛОДЦЫ !</a:t>
            </a:r>
            <a:endParaRPr kumimoji="0" lang="ru-RU" sz="6600" b="1" i="0" u="none" strike="noStrike" kern="1200" cap="none" spc="0" normalizeH="0" baseline="0" noProof="0" dirty="0">
              <a:ln w="3155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5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331640" y="2852936"/>
            <a:ext cx="5976664" cy="3281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19672" y="476672"/>
            <a:ext cx="56719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Говори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 хорошо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 звук «З» 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+mj-lt"/>
              <a:ea typeface="Cambria Math" pitchFamily="18" charset="0"/>
            </a:endParaRPr>
          </a:p>
        </p:txBody>
      </p:sp>
      <p:sp>
        <p:nvSpPr>
          <p:cNvPr id="6" name="Объект 4"/>
          <p:cNvSpPr txBox="1">
            <a:spLocks/>
          </p:cNvSpPr>
          <p:nvPr/>
        </p:nvSpPr>
        <p:spPr>
          <a:xfrm>
            <a:off x="1259632" y="1196752"/>
            <a:ext cx="5976664" cy="518457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З___________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noProof="0" dirty="0" smtClean="0">
                <a:solidFill>
                  <a:srgbClr val="FF0000"/>
                </a:solidFill>
              </a:rPr>
              <a:t>З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_А – </a:t>
            </a:r>
            <a:r>
              <a:rPr lang="ru-RU" sz="3200" dirty="0" smtClean="0">
                <a:solidFill>
                  <a:srgbClr val="FF0000"/>
                </a:solidFill>
              </a:rPr>
              <a:t>З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_О – </a:t>
            </a:r>
            <a:r>
              <a:rPr lang="ru-RU" sz="3200" dirty="0" smtClean="0">
                <a:solidFill>
                  <a:srgbClr val="FF0000"/>
                </a:solidFill>
              </a:rPr>
              <a:t>З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solidFill>
                  <a:srgbClr val="FF0000"/>
                </a:solidFill>
              </a:rPr>
              <a:t>З</a:t>
            </a:r>
            <a:r>
              <a:rPr lang="ru-RU" sz="3200" dirty="0" smtClean="0"/>
              <a:t>ЕЛЁНЫЙ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_А – О</a:t>
            </a:r>
            <a:r>
              <a:rPr lang="ru-RU" sz="3200" dirty="0" smtClean="0">
                <a:solidFill>
                  <a:srgbClr val="FF0000"/>
                </a:solidFill>
              </a:rPr>
              <a:t>З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_А – Е</a:t>
            </a:r>
            <a:r>
              <a:rPr lang="ru-RU" sz="3200" dirty="0" smtClean="0">
                <a:solidFill>
                  <a:srgbClr val="FF0000"/>
                </a:solidFill>
              </a:rPr>
              <a:t>З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ВЫ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cs typeface="Arial"/>
              </a:rPr>
              <a:t>́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РЕ</a:t>
            </a:r>
            <a:r>
              <a:rPr lang="ru-RU" sz="3200" dirty="0" smtClean="0">
                <a:solidFill>
                  <a:srgbClr val="FF0000"/>
                </a:solidFill>
              </a:rPr>
              <a:t>З</a:t>
            </a:r>
            <a:r>
              <a:rPr lang="ru-RU" sz="3200" dirty="0" smtClean="0"/>
              <a:t>АЛ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>
              <a:spcBef>
                <a:spcPct val="20000"/>
              </a:spcBef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_О – </a:t>
            </a:r>
            <a:r>
              <a:rPr lang="ru-RU" sz="3200" dirty="0" smtClean="0"/>
              <a:t>В</a:t>
            </a:r>
            <a:r>
              <a:rPr lang="ru-RU" sz="3200" dirty="0" smtClean="0">
                <a:solidFill>
                  <a:srgbClr val="FF0000"/>
                </a:solidFill>
              </a:rPr>
              <a:t>З</a:t>
            </a:r>
            <a:r>
              <a:rPr lang="ru-RU" sz="3200" dirty="0" smtClean="0"/>
              <a:t>_А – В</a:t>
            </a:r>
            <a:r>
              <a:rPr lang="ru-RU" sz="3200" dirty="0" smtClean="0">
                <a:solidFill>
                  <a:srgbClr val="FF0000"/>
                </a:solidFill>
              </a:rPr>
              <a:t>З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lang="ru-RU" sz="3200" dirty="0" smtClean="0">
                <a:solidFill>
                  <a:srgbClr val="FF0000"/>
                </a:solidFill>
              </a:rPr>
              <a:t>З</a:t>
            </a:r>
            <a:r>
              <a:rPr lang="ru-RU" sz="3200" dirty="0" smtClean="0"/>
              <a:t>ЯЛ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 В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ЯЛ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ЕЛЁНУЮ БУМА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</a:rPr>
              <a:t>́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ГУ.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Я ВЫ</a:t>
            </a:r>
            <a:r>
              <a:rPr lang="ru-RU" sz="3200" dirty="0" smtClean="0">
                <a:latin typeface="Arial"/>
                <a:cs typeface="Arial"/>
              </a:rPr>
              <a:t>́</a:t>
            </a:r>
            <a:r>
              <a:rPr lang="ru-RU" sz="3200" dirty="0" smtClean="0"/>
              <a:t>РЕ</a:t>
            </a:r>
            <a:r>
              <a:rPr lang="ru-RU" sz="3200" dirty="0" smtClean="0">
                <a:solidFill>
                  <a:srgbClr val="FF0000"/>
                </a:solidFill>
              </a:rPr>
              <a:t>З</a:t>
            </a:r>
            <a:r>
              <a:rPr lang="ru-RU" sz="3200" dirty="0" smtClean="0"/>
              <a:t>АЛ ЁЛКУ.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427984" y="1772816"/>
            <a:ext cx="293163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Се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рая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пти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ца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, </a:t>
            </a:r>
          </a:p>
          <a:p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Гро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зная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пти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ца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!</a:t>
            </a:r>
          </a:p>
          <a:p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Ка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ркает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гро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мко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, </a:t>
            </a:r>
          </a:p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Но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ко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шек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бои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тся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Cambria Math" pitchFamily="18" charset="0"/>
              </a:rPr>
              <a:t>!</a:t>
            </a:r>
            <a:endParaRPr lang="ru-RU" sz="2800" b="1" dirty="0">
              <a:solidFill>
                <a:schemeClr val="tx2">
                  <a:lumMod val="75000"/>
                </a:schemeClr>
              </a:solidFill>
              <a:ea typeface="Cambria Math" pitchFamily="18" charset="0"/>
            </a:endParaRPr>
          </a:p>
        </p:txBody>
      </p:sp>
      <p:pic>
        <p:nvPicPr>
          <p:cNvPr id="4098" name="Picture 2" descr="http://www.zyblik.info/stix/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772816"/>
            <a:ext cx="2857500" cy="2781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39552" y="404664"/>
            <a:ext cx="38157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Отгада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й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зага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дку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+mj-lt"/>
              <a:ea typeface="Cambria Math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6" y="4221088"/>
            <a:ext cx="20714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ВОРО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Cambria Math" pitchFamily="18" charset="0"/>
                <a:cs typeface="Arial"/>
              </a:rPr>
              <a:t>́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НА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+mj-lt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11797" y="404664"/>
            <a:ext cx="682975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Бу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дем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де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лать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апплика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цию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 </a:t>
            </a:r>
          </a:p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«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Воро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ны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 на снегу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 под ёлкой»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+mj-lt"/>
              <a:ea typeface="Cambria Math" pitchFamily="18" charset="0"/>
            </a:endParaRPr>
          </a:p>
        </p:txBody>
      </p:sp>
      <p:pic>
        <p:nvPicPr>
          <p:cNvPr id="4" name="Picture 2" descr="D:\Работа\МОИ РАБОТЫ\ППО\1 кл. Вороны на снегу\вороны на снегу серые голубой фо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060848"/>
            <a:ext cx="4929162" cy="3940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95736" y="404664"/>
            <a:ext cx="31832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План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рабо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ты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 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+mj-lt"/>
              <a:ea typeface="Cambria Math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115616" y="1628800"/>
            <a:ext cx="7128792" cy="4530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ru-RU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Вы</a:t>
            </a:r>
            <a:r>
              <a:rPr kumimoji="0" lang="ru-RU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́</a:t>
            </a:r>
            <a:r>
              <a:rPr kumimoji="0" lang="ru-RU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резать</a:t>
            </a:r>
            <a:r>
              <a:rPr kumimoji="0" lang="ru-RU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r>
              <a:rPr lang="ru-RU" sz="4000" dirty="0" err="1" smtClean="0"/>
              <a:t>предме</a:t>
            </a:r>
            <a:r>
              <a:rPr lang="ru-RU" sz="40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4000" dirty="0" err="1" smtClean="0"/>
              <a:t>ты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 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Обвести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́</a:t>
            </a:r>
            <a:r>
              <a:rPr kumimoji="0" lang="ru-RU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r>
              <a:rPr kumimoji="0" lang="ru-RU" sz="4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шабло</a:t>
            </a:r>
            <a:r>
              <a:rPr kumimoji="0" lang="ru-RU" sz="4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́</a:t>
            </a:r>
            <a:r>
              <a:rPr kumimoji="0" lang="ru-RU" sz="4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ны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 </a:t>
            </a:r>
            <a:r>
              <a:rPr kumimoji="0" lang="ru-RU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Накле</a:t>
            </a:r>
            <a:r>
              <a:rPr kumimoji="0" lang="ru-RU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́</a:t>
            </a:r>
            <a:r>
              <a:rPr kumimoji="0" lang="ru-RU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ить</a:t>
            </a:r>
            <a:r>
              <a:rPr kumimoji="0" lang="ru-RU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r>
              <a:rPr kumimoji="0" lang="ru-RU" sz="4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предме</a:t>
            </a:r>
            <a:r>
              <a:rPr kumimoji="0" lang="ru-RU" sz="4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́</a:t>
            </a:r>
            <a:r>
              <a:rPr kumimoji="0" lang="ru-RU" sz="4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ты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 </a:t>
            </a:r>
            <a:r>
              <a:rPr kumimoji="0" lang="ru-RU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Расположи</a:t>
            </a:r>
            <a:r>
              <a:rPr kumimoji="0" lang="ru-RU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́</a:t>
            </a:r>
            <a:r>
              <a:rPr kumimoji="0" lang="ru-RU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ть</a:t>
            </a:r>
            <a:r>
              <a:rPr kumimoji="0" lang="ru-RU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r>
              <a:rPr kumimoji="0" lang="ru-RU" sz="4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предме</a:t>
            </a:r>
            <a:r>
              <a:rPr kumimoji="0" lang="ru-RU" sz="4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́</a:t>
            </a:r>
            <a:r>
              <a:rPr kumimoji="0" lang="ru-RU" sz="4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ты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.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683568" y="1700808"/>
            <a:ext cx="504825" cy="504825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CC0000"/>
              </a:solidFill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683568" y="1628800"/>
            <a:ext cx="4187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683568" y="2492896"/>
            <a:ext cx="504825" cy="504825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CC0000"/>
              </a:solidFill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683568" y="2420888"/>
            <a:ext cx="4187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683568" y="3212976"/>
            <a:ext cx="504825" cy="503238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CC0000"/>
              </a:solidFill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683568" y="3140968"/>
            <a:ext cx="4187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683568" y="3933056"/>
            <a:ext cx="504056" cy="504056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CC0000"/>
              </a:solidFill>
            </a:endParaRP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683568" y="3861048"/>
            <a:ext cx="4187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17353" y="404664"/>
            <a:ext cx="58186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Бу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дем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составля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ть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зая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вку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26911" y="1124744"/>
            <a:ext cx="54536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Что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ну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жно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 для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рабо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ahoma"/>
                <a:ea typeface="Tahoma"/>
                <a:cs typeface="Tahoma"/>
              </a:rPr>
              <a:t>́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ты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Cambria Math" pitchFamily="18" charset="0"/>
              </a:rPr>
              <a:t>?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39552" y="4797152"/>
            <a:ext cx="8229600" cy="172819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Для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рабо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Arial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ты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нужны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Arial"/>
              </a:rPr>
              <a:t>́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: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цветна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Arial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бума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Arial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га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шабло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Arial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ны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r>
              <a:rPr lang="ru-RU" sz="3200" dirty="0" err="1" smtClean="0"/>
              <a:t>воро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/>
              <a:t>ны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и ёлки,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каранда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Arial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ш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но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Arial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жницы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, клей,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ки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Arial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сточка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, клеёнка,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салфе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Arial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тка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pic>
        <p:nvPicPr>
          <p:cNvPr id="2050" name="Picture 2" descr="D:\Работа\МОИ РАБОТЫ\ППО\1 кл. Вороны на снегу\вороны на снегу серые голубой фо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916832"/>
            <a:ext cx="3633018" cy="27150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59632" y="404664"/>
            <a:ext cx="58055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ea typeface="Cambria Math" pitchFamily="18" charset="0"/>
              </a:rPr>
              <a:t>Техника безопасности 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Cambria" pitchFamily="18" charset="0"/>
              <a:ea typeface="Cambria Math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95536" y="1124744"/>
            <a:ext cx="8208912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ea typeface="+mj-ea"/>
                <a:cs typeface="+mj-cs"/>
              </a:rPr>
              <a:t>1. </a:t>
            </a:r>
            <a:r>
              <a:rPr lang="ru-RU" sz="3200" dirty="0" err="1" smtClean="0">
                <a:ea typeface="+mj-ea"/>
                <a:cs typeface="+mj-cs"/>
              </a:rPr>
              <a:t>Ре</a:t>
            </a:r>
            <a:r>
              <a:rPr lang="ru-RU" sz="3200" dirty="0" err="1" smtClean="0">
                <a:ea typeface="+mj-ea"/>
                <a:cs typeface="Arial"/>
              </a:rPr>
              <a:t>́</a:t>
            </a:r>
            <a:r>
              <a:rPr lang="ru-RU" sz="3200" dirty="0" err="1" smtClean="0">
                <a:ea typeface="+mj-ea"/>
                <a:cs typeface="+mj-cs"/>
              </a:rPr>
              <a:t>зать</a:t>
            </a:r>
            <a:r>
              <a:rPr lang="ru-RU" sz="3200" dirty="0" smtClean="0">
                <a:ea typeface="+mj-ea"/>
                <a:cs typeface="+mj-cs"/>
              </a:rPr>
              <a:t> </a:t>
            </a:r>
            <a:r>
              <a:rPr lang="ru-RU" sz="3200" dirty="0" err="1" smtClean="0">
                <a:ea typeface="+mj-ea"/>
                <a:cs typeface="+mj-cs"/>
              </a:rPr>
              <a:t>ко</a:t>
            </a:r>
            <a:r>
              <a:rPr lang="ru-RU" sz="3200" dirty="0" err="1" smtClean="0">
                <a:ea typeface="+mj-ea"/>
                <a:cs typeface="Arial"/>
              </a:rPr>
              <a:t>́</a:t>
            </a:r>
            <a:r>
              <a:rPr lang="ru-RU" sz="3200" dirty="0" err="1" smtClean="0">
                <a:ea typeface="+mj-ea"/>
                <a:cs typeface="+mj-cs"/>
              </a:rPr>
              <a:t>нчиками</a:t>
            </a:r>
            <a:r>
              <a:rPr lang="ru-RU" sz="3200" dirty="0" smtClean="0">
                <a:ea typeface="+mj-ea"/>
                <a:cs typeface="+mj-cs"/>
              </a:rPr>
              <a:t> – нельзя</a:t>
            </a:r>
            <a:r>
              <a:rPr lang="ru-RU" sz="3200" dirty="0" smtClean="0">
                <a:ea typeface="+mj-ea"/>
                <a:cs typeface="Arial"/>
              </a:rPr>
              <a:t>́</a:t>
            </a:r>
            <a:r>
              <a:rPr lang="ru-RU" sz="3200" dirty="0" smtClean="0">
                <a:ea typeface="+mj-ea"/>
                <a:cs typeface="+mj-cs"/>
              </a:rPr>
              <a:t>, </a:t>
            </a:r>
            <a:r>
              <a:rPr lang="ru-RU" sz="3200" dirty="0" err="1" smtClean="0">
                <a:ea typeface="+mj-ea"/>
                <a:cs typeface="+mj-cs"/>
              </a:rPr>
              <a:t>середи</a:t>
            </a:r>
            <a:r>
              <a:rPr lang="ru-RU" sz="3200" dirty="0" err="1" smtClean="0">
                <a:ea typeface="+mj-ea"/>
                <a:cs typeface="Arial"/>
              </a:rPr>
              <a:t>́</a:t>
            </a:r>
            <a:r>
              <a:rPr lang="ru-RU" sz="3200" dirty="0" err="1" smtClean="0">
                <a:ea typeface="+mj-ea"/>
                <a:cs typeface="+mj-cs"/>
              </a:rPr>
              <a:t>нкой</a:t>
            </a:r>
            <a:r>
              <a:rPr lang="ru-RU" sz="3200" dirty="0" smtClean="0">
                <a:ea typeface="+mj-ea"/>
                <a:cs typeface="+mj-cs"/>
              </a:rPr>
              <a:t> – </a:t>
            </a:r>
            <a:r>
              <a:rPr lang="ru-RU" sz="3200" dirty="0" err="1" smtClean="0">
                <a:ea typeface="+mj-ea"/>
                <a:cs typeface="+mj-cs"/>
              </a:rPr>
              <a:t>мо</a:t>
            </a:r>
            <a:r>
              <a:rPr lang="ru-RU" sz="3200" dirty="0" err="1" smtClean="0">
                <a:ea typeface="+mj-ea"/>
                <a:cs typeface="Arial"/>
              </a:rPr>
              <a:t>́</a:t>
            </a:r>
            <a:r>
              <a:rPr lang="ru-RU" sz="3200" dirty="0" err="1" smtClean="0">
                <a:ea typeface="+mj-ea"/>
                <a:cs typeface="+mj-cs"/>
              </a:rPr>
              <a:t>жно</a:t>
            </a:r>
            <a:r>
              <a:rPr lang="ru-RU" sz="3200" dirty="0" smtClean="0">
                <a:ea typeface="+mj-ea"/>
                <a:cs typeface="+mj-cs"/>
              </a:rPr>
              <a:t>.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2555776" y="1916832"/>
            <a:ext cx="1177943" cy="1034431"/>
          </a:xfrm>
          <a:prstGeom prst="rect">
            <a:avLst/>
          </a:prstGeom>
          <a:noFill/>
          <a:ln w="9525">
            <a:solidFill>
              <a:schemeClr val="tx2">
                <a:lumMod val="10000"/>
              </a:schemeClr>
            </a:solidFill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>
            <a:lum contrast="18000"/>
          </a:blip>
          <a:srcRect/>
          <a:stretch>
            <a:fillRect/>
          </a:stretch>
        </p:blipFill>
        <p:spPr bwMode="auto">
          <a:xfrm>
            <a:off x="6084168" y="1916832"/>
            <a:ext cx="1141876" cy="1029393"/>
          </a:xfrm>
          <a:prstGeom prst="rect">
            <a:avLst/>
          </a:prstGeom>
          <a:noFill/>
          <a:ln w="9525">
            <a:solidFill>
              <a:schemeClr val="tx2">
                <a:lumMod val="10000"/>
              </a:schemeClr>
            </a:solidFill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95536" y="2924944"/>
            <a:ext cx="8424936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ea typeface="+mj-ea"/>
                <a:cs typeface="+mj-cs"/>
              </a:rPr>
              <a:t>2. </a:t>
            </a:r>
            <a:r>
              <a:rPr lang="ru-RU" sz="3200" dirty="0" err="1" smtClean="0">
                <a:ea typeface="+mj-ea"/>
                <a:cs typeface="+mj-cs"/>
              </a:rPr>
              <a:t>Передава</a:t>
            </a:r>
            <a:r>
              <a:rPr lang="ru-RU" sz="3200" dirty="0" err="1" smtClean="0">
                <a:ea typeface="+mj-ea"/>
                <a:cs typeface="Arial"/>
              </a:rPr>
              <a:t>́</a:t>
            </a:r>
            <a:r>
              <a:rPr lang="ru-RU" sz="3200" dirty="0" err="1" smtClean="0">
                <a:ea typeface="+mj-ea"/>
                <a:cs typeface="+mj-cs"/>
              </a:rPr>
              <a:t>ть</a:t>
            </a:r>
            <a:r>
              <a:rPr lang="ru-RU" sz="3200" dirty="0" smtClean="0">
                <a:ea typeface="+mj-ea"/>
                <a:cs typeface="+mj-cs"/>
              </a:rPr>
              <a:t> </a:t>
            </a:r>
            <a:r>
              <a:rPr lang="ru-RU" sz="3200" dirty="0" err="1" smtClean="0">
                <a:ea typeface="+mj-ea"/>
                <a:cs typeface="+mj-cs"/>
              </a:rPr>
              <a:t>но</a:t>
            </a:r>
            <a:r>
              <a:rPr lang="ru-RU" sz="3200" dirty="0" err="1" smtClean="0">
                <a:ea typeface="+mj-ea"/>
                <a:cs typeface="Arial"/>
              </a:rPr>
              <a:t>́</a:t>
            </a:r>
            <a:r>
              <a:rPr lang="ru-RU" sz="3200" dirty="0" err="1" smtClean="0">
                <a:ea typeface="+mj-ea"/>
                <a:cs typeface="+mj-cs"/>
              </a:rPr>
              <a:t>жницы</a:t>
            </a:r>
            <a:r>
              <a:rPr lang="ru-RU" sz="3200" dirty="0" smtClean="0">
                <a:ea typeface="+mj-ea"/>
                <a:cs typeface="+mj-cs"/>
              </a:rPr>
              <a:t> </a:t>
            </a:r>
            <a:r>
              <a:rPr lang="ru-RU" sz="3200" dirty="0" err="1" smtClean="0">
                <a:ea typeface="+mj-ea"/>
                <a:cs typeface="+mj-cs"/>
              </a:rPr>
              <a:t>ну</a:t>
            </a:r>
            <a:r>
              <a:rPr lang="ru-RU" sz="3200" dirty="0" err="1" smtClean="0">
                <a:ea typeface="+mj-ea"/>
                <a:cs typeface="Arial"/>
              </a:rPr>
              <a:t>́</a:t>
            </a:r>
            <a:r>
              <a:rPr lang="ru-RU" sz="3200" dirty="0" err="1" smtClean="0">
                <a:ea typeface="+mj-ea"/>
                <a:cs typeface="+mj-cs"/>
              </a:rPr>
              <a:t>жно</a:t>
            </a:r>
            <a:r>
              <a:rPr lang="ru-RU" sz="3200" dirty="0" smtClean="0">
                <a:ea typeface="+mj-ea"/>
                <a:cs typeface="+mj-cs"/>
              </a:rPr>
              <a:t> за </a:t>
            </a:r>
            <a:r>
              <a:rPr lang="ru-RU" sz="3200" dirty="0" err="1" smtClean="0">
                <a:ea typeface="+mj-ea"/>
                <a:cs typeface="+mj-cs"/>
              </a:rPr>
              <a:t>ко</a:t>
            </a:r>
            <a:r>
              <a:rPr lang="ru-RU" sz="3200" dirty="0" err="1" smtClean="0">
                <a:ea typeface="+mj-ea"/>
                <a:cs typeface="Arial"/>
              </a:rPr>
              <a:t>́</a:t>
            </a:r>
            <a:r>
              <a:rPr lang="ru-RU" sz="3200" dirty="0" err="1" smtClean="0">
                <a:ea typeface="+mj-ea"/>
                <a:cs typeface="+mj-cs"/>
              </a:rPr>
              <a:t>нчики</a:t>
            </a:r>
            <a:r>
              <a:rPr lang="ru-RU" sz="3200" dirty="0" smtClean="0">
                <a:ea typeface="+mj-ea"/>
                <a:cs typeface="+mj-cs"/>
              </a:rPr>
              <a:t>, </a:t>
            </a:r>
            <a:r>
              <a:rPr lang="ru-RU" sz="3200" dirty="0" err="1" smtClean="0">
                <a:ea typeface="+mj-ea"/>
                <a:cs typeface="+mj-cs"/>
              </a:rPr>
              <a:t>коле</a:t>
            </a:r>
            <a:r>
              <a:rPr lang="ru-RU" sz="3200" dirty="0" err="1" smtClean="0">
                <a:ea typeface="+mj-ea"/>
                <a:cs typeface="Arial"/>
              </a:rPr>
              <a:t>́</a:t>
            </a:r>
            <a:r>
              <a:rPr lang="ru-RU" sz="3200" dirty="0" err="1" smtClean="0">
                <a:ea typeface="+mj-ea"/>
                <a:cs typeface="+mj-cs"/>
              </a:rPr>
              <a:t>чками</a:t>
            </a:r>
            <a:r>
              <a:rPr lang="ru-RU" sz="3200" dirty="0" smtClean="0">
                <a:ea typeface="+mj-ea"/>
                <a:cs typeface="+mj-cs"/>
              </a:rPr>
              <a:t> вперёд.</a:t>
            </a: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5" cstate="print">
            <a:lum contrast="24000"/>
          </a:blip>
          <a:srcRect/>
          <a:stretch>
            <a:fillRect/>
          </a:stretch>
        </p:blipFill>
        <p:spPr bwMode="auto">
          <a:xfrm>
            <a:off x="4572000" y="3789040"/>
            <a:ext cx="1872208" cy="805959"/>
          </a:xfrm>
          <a:prstGeom prst="rect">
            <a:avLst/>
          </a:prstGeom>
          <a:noFill/>
          <a:ln w="9525">
            <a:solidFill>
              <a:schemeClr val="tx2">
                <a:lumMod val="10000"/>
              </a:schemeClr>
            </a:solidFill>
            <a:miter lim="800000"/>
            <a:headEnd/>
            <a:tailEnd/>
          </a:ln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395536" y="4509120"/>
            <a:ext cx="8964488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ea typeface="+mj-ea"/>
                <a:cs typeface="+mj-cs"/>
              </a:rPr>
              <a:t>3. Когда</a:t>
            </a:r>
            <a:r>
              <a:rPr lang="ru-RU" sz="3200" dirty="0" smtClean="0">
                <a:ea typeface="+mj-ea"/>
                <a:cs typeface="Arial"/>
              </a:rPr>
              <a:t>́</a:t>
            </a:r>
            <a:r>
              <a:rPr lang="ru-RU" sz="3200" dirty="0" smtClean="0">
                <a:ea typeface="+mj-ea"/>
                <a:cs typeface="+mj-cs"/>
              </a:rPr>
              <a:t> </a:t>
            </a:r>
            <a:r>
              <a:rPr lang="ru-RU" sz="3200" dirty="0" err="1" smtClean="0">
                <a:ea typeface="+mj-ea"/>
                <a:cs typeface="+mj-cs"/>
              </a:rPr>
              <a:t>вы</a:t>
            </a:r>
            <a:r>
              <a:rPr lang="ru-RU" sz="3200" dirty="0" err="1" smtClean="0">
                <a:ea typeface="+mj-ea"/>
                <a:cs typeface="Arial"/>
              </a:rPr>
              <a:t>́</a:t>
            </a:r>
            <a:r>
              <a:rPr lang="ru-RU" sz="3200" dirty="0" err="1" smtClean="0">
                <a:ea typeface="+mj-ea"/>
                <a:cs typeface="+mj-cs"/>
              </a:rPr>
              <a:t>полнишь</a:t>
            </a:r>
            <a:r>
              <a:rPr lang="ru-RU" sz="3200" dirty="0" smtClean="0">
                <a:ea typeface="+mj-ea"/>
                <a:cs typeface="+mj-cs"/>
              </a:rPr>
              <a:t> </a:t>
            </a:r>
            <a:r>
              <a:rPr lang="ru-RU" sz="3200" dirty="0" err="1" smtClean="0">
                <a:ea typeface="+mj-ea"/>
                <a:cs typeface="+mj-cs"/>
              </a:rPr>
              <a:t>рабо</a:t>
            </a:r>
            <a:r>
              <a:rPr lang="ru-RU" sz="3200" dirty="0" err="1" smtClean="0">
                <a:ea typeface="+mj-ea"/>
                <a:cs typeface="Arial"/>
              </a:rPr>
              <a:t>́</a:t>
            </a:r>
            <a:r>
              <a:rPr lang="ru-RU" sz="3200" dirty="0" err="1" smtClean="0">
                <a:ea typeface="+mj-ea"/>
                <a:cs typeface="+mj-cs"/>
              </a:rPr>
              <a:t>ту</a:t>
            </a:r>
            <a:r>
              <a:rPr lang="ru-RU" sz="3200" dirty="0" smtClean="0">
                <a:ea typeface="+mj-ea"/>
                <a:cs typeface="+mj-cs"/>
              </a:rPr>
              <a:t>, </a:t>
            </a:r>
            <a:r>
              <a:rPr lang="ru-RU" sz="3200" dirty="0" err="1" smtClean="0">
                <a:ea typeface="+mj-ea"/>
                <a:cs typeface="+mj-cs"/>
              </a:rPr>
              <a:t>но</a:t>
            </a:r>
            <a:r>
              <a:rPr lang="ru-RU" sz="3200" dirty="0" err="1" smtClean="0">
                <a:ea typeface="+mj-ea"/>
                <a:cs typeface="Arial"/>
              </a:rPr>
              <a:t>́</a:t>
            </a:r>
            <a:r>
              <a:rPr lang="ru-RU" sz="3200" dirty="0" err="1" smtClean="0">
                <a:ea typeface="+mj-ea"/>
                <a:cs typeface="+mj-cs"/>
              </a:rPr>
              <a:t>жницы</a:t>
            </a:r>
            <a:r>
              <a:rPr lang="ru-RU" sz="3200" dirty="0" smtClean="0">
                <a:ea typeface="+mj-ea"/>
                <a:cs typeface="+mj-cs"/>
              </a:rPr>
              <a:t> </a:t>
            </a:r>
            <a:r>
              <a:rPr lang="ru-RU" sz="3200" dirty="0" err="1" smtClean="0">
                <a:ea typeface="+mj-ea"/>
                <a:cs typeface="+mj-cs"/>
              </a:rPr>
              <a:t>закро</a:t>
            </a:r>
            <a:r>
              <a:rPr lang="ru-RU" sz="3200" dirty="0" err="1" smtClean="0">
                <a:ea typeface="+mj-ea"/>
                <a:cs typeface="Arial"/>
              </a:rPr>
              <a:t>́</a:t>
            </a:r>
            <a:r>
              <a:rPr lang="ru-RU" sz="3200" dirty="0" err="1" smtClean="0">
                <a:ea typeface="+mj-ea"/>
                <a:cs typeface="+mj-cs"/>
              </a:rPr>
              <a:t>й</a:t>
            </a:r>
            <a:r>
              <a:rPr lang="ru-RU" sz="3200" dirty="0" smtClean="0">
                <a:ea typeface="+mj-ea"/>
                <a:cs typeface="+mj-cs"/>
              </a:rPr>
              <a:t>.</a:t>
            </a:r>
          </a:p>
        </p:txBody>
      </p:sp>
      <p:pic>
        <p:nvPicPr>
          <p:cNvPr id="12" name="Picture 2" descr="http://ped-kopilka.ru/upload/blogs/24481_9a014875b576d9ff0b703cc2036c11b5.jpg.jpg"/>
          <p:cNvPicPr>
            <a:picLocks noChangeAspect="1" noChangeArrowheads="1"/>
          </p:cNvPicPr>
          <p:nvPr/>
        </p:nvPicPr>
        <p:blipFill>
          <a:blip r:embed="rId6" cstate="print"/>
          <a:srcRect l="58274" t="78749" r="5501"/>
          <a:stretch>
            <a:fillRect/>
          </a:stretch>
        </p:blipFill>
        <p:spPr bwMode="auto">
          <a:xfrm>
            <a:off x="5508104" y="5445224"/>
            <a:ext cx="1296144" cy="9884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7" name="Группа 6"/>
          <p:cNvGrpSpPr/>
          <p:nvPr/>
        </p:nvGrpSpPr>
        <p:grpSpPr>
          <a:xfrm>
            <a:off x="2267744" y="764704"/>
            <a:ext cx="4248472" cy="2808312"/>
            <a:chOff x="827584" y="548680"/>
            <a:chExt cx="7416824" cy="5832648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827584" y="548680"/>
              <a:ext cx="7416824" cy="5832648"/>
            </a:xfrm>
            <a:prstGeom prst="rect">
              <a:avLst/>
            </a:prstGeom>
            <a:solidFill>
              <a:srgbClr val="003300"/>
            </a:solidFill>
            <a:ln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971600" y="620688"/>
              <a:ext cx="3744416" cy="5688632"/>
              <a:chOff x="4211960" y="1988840"/>
              <a:chExt cx="3096344" cy="4104456"/>
            </a:xfrm>
            <a:solidFill>
              <a:schemeClr val="bg2">
                <a:lumMod val="75000"/>
              </a:schemeClr>
            </a:solidFill>
          </p:grpSpPr>
          <p:sp>
            <p:nvSpPr>
              <p:cNvPr id="11" name="Равнобедренный треугольник 10"/>
              <p:cNvSpPr/>
              <p:nvPr/>
            </p:nvSpPr>
            <p:spPr>
              <a:xfrm>
                <a:off x="4211960" y="4437112"/>
                <a:ext cx="3024336" cy="1656184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Равнобедренный треугольник 11"/>
              <p:cNvSpPr/>
              <p:nvPr/>
            </p:nvSpPr>
            <p:spPr>
              <a:xfrm>
                <a:off x="4283968" y="3212976"/>
                <a:ext cx="3024336" cy="1584176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Равнобедренный треугольник 12"/>
              <p:cNvSpPr/>
              <p:nvPr/>
            </p:nvSpPr>
            <p:spPr>
              <a:xfrm>
                <a:off x="4283968" y="1988840"/>
                <a:ext cx="3024336" cy="1584176"/>
              </a:xfrm>
              <a:prstGeom prst="triangle">
                <a:avLst/>
              </a:prstGeom>
              <a:grpFill/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10" name="Picture 4" descr="Картинки по запросу карандаш 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592899">
              <a:off x="4318613" y="2688100"/>
              <a:ext cx="1805596" cy="1343689"/>
            </a:xfrm>
            <a:prstGeom prst="rect">
              <a:avLst/>
            </a:prstGeom>
            <a:noFill/>
          </p:spPr>
        </p:pic>
      </p:grpSp>
      <p:sp>
        <p:nvSpPr>
          <p:cNvPr id="14" name="TextBox 13"/>
          <p:cNvSpPr txBox="1"/>
          <p:nvPr/>
        </p:nvSpPr>
        <p:spPr>
          <a:xfrm>
            <a:off x="170068" y="4293096"/>
            <a:ext cx="85104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Во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зьми</a:t>
            </a:r>
            <a:r>
              <a:rPr lang="ru-RU" sz="3200" dirty="0" smtClean="0"/>
              <a:t> зелёную </a:t>
            </a:r>
            <a:r>
              <a:rPr lang="ru-RU" sz="3200" dirty="0" err="1" smtClean="0"/>
              <a:t>бума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гу</a:t>
            </a:r>
            <a:r>
              <a:rPr lang="ru-RU" sz="3200" dirty="0" smtClean="0"/>
              <a:t> и обведи</a:t>
            </a:r>
            <a:r>
              <a:rPr lang="ru-RU" sz="3200" dirty="0" smtClean="0">
                <a:cs typeface="Arial"/>
              </a:rPr>
              <a:t>́</a:t>
            </a:r>
            <a:r>
              <a:rPr lang="ru-RU" sz="3200" dirty="0" smtClean="0"/>
              <a:t> </a:t>
            </a:r>
            <a:r>
              <a:rPr lang="ru-RU" sz="3200" dirty="0" err="1" smtClean="0"/>
              <a:t>шабло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н</a:t>
            </a:r>
            <a:r>
              <a:rPr lang="ru-RU" sz="3200" dirty="0" smtClean="0"/>
              <a:t> ёлки.</a:t>
            </a:r>
            <a:endParaRPr lang="ru-RU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240601" y="5085184"/>
            <a:ext cx="803194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Я взял(а</a:t>
            </a:r>
            <a:r>
              <a:rPr lang="ru-RU" sz="3200" dirty="0" smtClean="0">
                <a:cs typeface="Arial"/>
              </a:rPr>
              <a:t>́</a:t>
            </a:r>
            <a:r>
              <a:rPr lang="ru-RU" sz="3200" dirty="0" smtClean="0"/>
              <a:t>) зелёную </a:t>
            </a:r>
            <a:r>
              <a:rPr lang="ru-RU" sz="3200" dirty="0" err="1" smtClean="0"/>
              <a:t>бума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гу</a:t>
            </a:r>
            <a:r>
              <a:rPr lang="ru-RU" sz="3200" dirty="0" smtClean="0"/>
              <a:t> и обвел(а</a:t>
            </a:r>
            <a:r>
              <a:rPr lang="ru-RU" sz="3200" dirty="0" smtClean="0">
                <a:cs typeface="Arial"/>
              </a:rPr>
              <a:t>́</a:t>
            </a:r>
            <a:r>
              <a:rPr lang="ru-RU" sz="3200" dirty="0" smtClean="0"/>
              <a:t>) </a:t>
            </a:r>
            <a:r>
              <a:rPr lang="ru-RU" sz="3200" dirty="0" err="1" smtClean="0"/>
              <a:t>шабло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н</a:t>
            </a:r>
            <a:r>
              <a:rPr lang="ru-RU" sz="3200" dirty="0" smtClean="0"/>
              <a:t> </a:t>
            </a:r>
          </a:p>
          <a:p>
            <a:r>
              <a:rPr lang="ru-RU" sz="3200" dirty="0" smtClean="0"/>
              <a:t>ёлки.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та\МОИ РАБОТЫ\ППО\1 кл. Вороны на снегу\фон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6" name="Группа 5"/>
          <p:cNvGrpSpPr/>
          <p:nvPr/>
        </p:nvGrpSpPr>
        <p:grpSpPr>
          <a:xfrm>
            <a:off x="1835696" y="764704"/>
            <a:ext cx="5400600" cy="3024336"/>
            <a:chOff x="827584" y="1700808"/>
            <a:chExt cx="7488832" cy="453650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" name="Прямоугольник 6"/>
            <p:cNvSpPr/>
            <p:nvPr/>
          </p:nvSpPr>
          <p:spPr>
            <a:xfrm>
              <a:off x="827584" y="1700808"/>
              <a:ext cx="7488832" cy="4536504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Содержимое 3" descr="ворона 3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9592" y="3573016"/>
              <a:ext cx="3465385" cy="2468124"/>
            </a:xfrm>
            <a:prstGeom prst="rect">
              <a:avLst/>
            </a:prstGeom>
            <a:grpFill/>
          </p:spPr>
        </p:pic>
        <p:pic>
          <p:nvPicPr>
            <p:cNvPr id="9" name="Picture 2" descr="D:\картинки\+Раскраски\Птицы\ворона 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55976" y="3573016"/>
              <a:ext cx="3477423" cy="2476698"/>
            </a:xfrm>
            <a:prstGeom prst="rect">
              <a:avLst/>
            </a:prstGeom>
            <a:grpFill/>
          </p:spPr>
        </p:pic>
        <p:pic>
          <p:nvPicPr>
            <p:cNvPr id="10" name="Picture 4" descr="Картинки по запросу карандаш 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5592899">
              <a:off x="6118813" y="2832115"/>
              <a:ext cx="1805596" cy="1343689"/>
            </a:xfrm>
            <a:prstGeom prst="rect">
              <a:avLst/>
            </a:prstGeom>
            <a:grpFill/>
          </p:spPr>
        </p:pic>
      </p:grpSp>
      <p:sp>
        <p:nvSpPr>
          <p:cNvPr id="11" name="TextBox 10"/>
          <p:cNvSpPr txBox="1"/>
          <p:nvPr/>
        </p:nvSpPr>
        <p:spPr>
          <a:xfrm>
            <a:off x="467544" y="4221088"/>
            <a:ext cx="71744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 smtClean="0"/>
              <a:t>Во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зьми</a:t>
            </a:r>
            <a:r>
              <a:rPr lang="ru-RU" sz="3200" dirty="0" smtClean="0"/>
              <a:t> </a:t>
            </a:r>
            <a:r>
              <a:rPr lang="ru-RU" sz="3200" dirty="0" err="1" smtClean="0"/>
              <a:t>се</a:t>
            </a:r>
            <a:r>
              <a:rPr lang="ru-RU" sz="3200" dirty="0" err="1" smtClean="0">
                <a:ea typeface="Tahoma"/>
                <a:cs typeface="Tahoma"/>
              </a:rPr>
              <a:t>́</a:t>
            </a:r>
            <a:r>
              <a:rPr lang="ru-RU" sz="3200" dirty="0" err="1" smtClean="0"/>
              <a:t>рую</a:t>
            </a:r>
            <a:r>
              <a:rPr lang="ru-RU" sz="3200" dirty="0" smtClean="0"/>
              <a:t> </a:t>
            </a:r>
            <a:r>
              <a:rPr lang="ru-RU" sz="3200" dirty="0" err="1" smtClean="0"/>
              <a:t>бума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гу</a:t>
            </a:r>
            <a:r>
              <a:rPr lang="ru-RU" sz="3200" dirty="0" smtClean="0"/>
              <a:t> и обведи</a:t>
            </a:r>
            <a:r>
              <a:rPr lang="ru-RU" sz="3200" dirty="0" smtClean="0">
                <a:cs typeface="Arial"/>
              </a:rPr>
              <a:t>́</a:t>
            </a:r>
            <a:r>
              <a:rPr lang="ru-RU" sz="3200" dirty="0" smtClean="0"/>
              <a:t> </a:t>
            </a:r>
            <a:r>
              <a:rPr lang="ru-RU" sz="3200" dirty="0" err="1" smtClean="0"/>
              <a:t>шабло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н</a:t>
            </a:r>
            <a:r>
              <a:rPr lang="ru-RU" sz="3200" dirty="0" smtClean="0"/>
              <a:t> </a:t>
            </a:r>
          </a:p>
          <a:p>
            <a:r>
              <a:rPr lang="ru-RU" sz="3200" dirty="0" err="1" smtClean="0"/>
              <a:t>воро</a:t>
            </a:r>
            <a:r>
              <a:rPr lang="ru-RU" sz="3200" dirty="0" err="1" smtClean="0">
                <a:ea typeface="Tahoma"/>
                <a:cs typeface="Tahoma"/>
              </a:rPr>
              <a:t>́</a:t>
            </a:r>
            <a:r>
              <a:rPr lang="ru-RU" sz="3200" dirty="0" err="1" smtClean="0"/>
              <a:t>ны</a:t>
            </a:r>
            <a:r>
              <a:rPr lang="ru-RU" sz="3200" dirty="0" smtClean="0"/>
              <a:t> два </a:t>
            </a:r>
            <a:r>
              <a:rPr lang="ru-RU" sz="3200" dirty="0" err="1" smtClean="0"/>
              <a:t>ра</a:t>
            </a:r>
            <a:r>
              <a:rPr lang="ru-RU" sz="3200" dirty="0" err="1" smtClean="0">
                <a:ea typeface="Tahoma"/>
                <a:cs typeface="Tahoma"/>
              </a:rPr>
              <a:t>́</a:t>
            </a:r>
            <a:r>
              <a:rPr lang="ru-RU" sz="3200" dirty="0" err="1" smtClean="0"/>
              <a:t>за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395536" y="5445224"/>
            <a:ext cx="654634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Я взял(а</a:t>
            </a:r>
            <a:r>
              <a:rPr lang="ru-RU" sz="3200" dirty="0" smtClean="0">
                <a:cs typeface="Arial"/>
              </a:rPr>
              <a:t>́</a:t>
            </a:r>
            <a:r>
              <a:rPr lang="ru-RU" sz="3200" dirty="0" smtClean="0"/>
              <a:t>)  </a:t>
            </a:r>
            <a:r>
              <a:rPr lang="ru-RU" sz="3200" dirty="0" err="1" smtClean="0"/>
              <a:t>бума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гу</a:t>
            </a:r>
            <a:r>
              <a:rPr lang="ru-RU" sz="3200" dirty="0" smtClean="0"/>
              <a:t> и обвел(а</a:t>
            </a:r>
            <a:r>
              <a:rPr lang="ru-RU" sz="3200" dirty="0" smtClean="0">
                <a:cs typeface="Arial"/>
              </a:rPr>
              <a:t>́</a:t>
            </a:r>
            <a:r>
              <a:rPr lang="ru-RU" sz="3200" dirty="0" smtClean="0"/>
              <a:t>) </a:t>
            </a:r>
            <a:r>
              <a:rPr lang="ru-RU" sz="3200" dirty="0" err="1" smtClean="0"/>
              <a:t>шабло</a:t>
            </a:r>
            <a:r>
              <a:rPr lang="ru-RU" sz="3200" dirty="0" err="1" smtClean="0">
                <a:cs typeface="Arial"/>
              </a:rPr>
              <a:t>́</a:t>
            </a:r>
            <a:r>
              <a:rPr lang="ru-RU" sz="3200" dirty="0" err="1" smtClean="0"/>
              <a:t>н</a:t>
            </a:r>
            <a:r>
              <a:rPr lang="ru-RU" sz="3200" dirty="0" smtClean="0"/>
              <a:t> </a:t>
            </a:r>
          </a:p>
          <a:p>
            <a:r>
              <a:rPr lang="ru-RU" sz="3200" dirty="0" err="1" smtClean="0"/>
              <a:t>воро</a:t>
            </a:r>
            <a:r>
              <a:rPr lang="ru-RU" sz="3200" dirty="0" err="1" smtClean="0">
                <a:ea typeface="Tahoma"/>
                <a:cs typeface="Tahoma"/>
              </a:rPr>
              <a:t>́</a:t>
            </a:r>
            <a:r>
              <a:rPr lang="ru-RU" sz="3200" dirty="0" err="1" smtClean="0"/>
              <a:t>ны</a:t>
            </a:r>
            <a:r>
              <a:rPr lang="ru-RU" sz="3200" dirty="0" smtClean="0"/>
              <a:t> два </a:t>
            </a:r>
            <a:r>
              <a:rPr lang="ru-RU" sz="3200" dirty="0" err="1" smtClean="0"/>
              <a:t>ра</a:t>
            </a:r>
            <a:r>
              <a:rPr lang="ru-RU" sz="3200" dirty="0" err="1" smtClean="0">
                <a:ea typeface="Tahoma"/>
                <a:cs typeface="Tahoma"/>
              </a:rPr>
              <a:t>́</a:t>
            </a:r>
            <a:r>
              <a:rPr lang="ru-RU" sz="3200" dirty="0" err="1" smtClean="0"/>
              <a:t>за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519</TotalTime>
  <Words>326</Words>
  <Application>Microsoft Office PowerPoint</Application>
  <PresentationFormat>Экран (4:3)</PresentationFormat>
  <Paragraphs>76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Аппликация Вороны на снегу</dc:title>
  <dc:creator>Ольга</dc:creator>
  <cp:lastModifiedBy>ну ладно</cp:lastModifiedBy>
  <cp:revision>65</cp:revision>
  <dcterms:created xsi:type="dcterms:W3CDTF">2017-11-05T07:49:45Z</dcterms:created>
  <dcterms:modified xsi:type="dcterms:W3CDTF">2022-10-11T17:50:00Z</dcterms:modified>
</cp:coreProperties>
</file>