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7" r:id="rId2"/>
    <p:sldId id="263" r:id="rId3"/>
    <p:sldId id="276" r:id="rId4"/>
    <p:sldId id="259" r:id="rId5"/>
    <p:sldId id="261" r:id="rId6"/>
    <p:sldId id="262" r:id="rId7"/>
    <p:sldId id="266" r:id="rId8"/>
    <p:sldId id="267" r:id="rId9"/>
    <p:sldId id="277" r:id="rId10"/>
    <p:sldId id="268" r:id="rId11"/>
    <p:sldId id="269" r:id="rId12"/>
    <p:sldId id="275" r:id="rId13"/>
    <p:sldId id="273" r:id="rId14"/>
    <p:sldId id="270" r:id="rId15"/>
    <p:sldId id="281" r:id="rId16"/>
    <p:sldId id="28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726B"/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755EF-B149-43C3-9F15-2FF2698D9C0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8E35A-A141-42BC-AD4B-51F19D918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8E35A-A141-42BC-AD4B-51F19D9185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0A3C3D9-B9BB-4D40-B4AA-DE5B3721759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962EC1C-0F28-402C-AF2B-AF5F5B598B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404664"/>
            <a:ext cx="306554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чтения </a:t>
            </a:r>
            <a:br>
              <a:rPr lang="ru-RU" dirty="0" smtClean="0"/>
            </a:br>
            <a:r>
              <a:rPr lang="ru-RU" dirty="0" smtClean="0"/>
              <a:t>2 класс</a:t>
            </a:r>
            <a:endParaRPr lang="ru-RU" dirty="0"/>
          </a:p>
        </p:txBody>
      </p:sp>
      <p:pic>
        <p:nvPicPr>
          <p:cNvPr id="26626" name="Picture 2" descr="Картинки по запросу поздняя осень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00425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Огород опустел. Все овощи убрали с грядок.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63588" y="404664"/>
            <a:ext cx="7416824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Что автор говорит об овощах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9398" name="AutoShape 6" descr="Картинки по запросу синички прячут зёрнышки в кору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70" name="Picture 6" descr="Картинки по запросу огород поздней осень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24944"/>
            <a:ext cx="4571661" cy="342874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3" name="Picture 2" descr="Картинки по запросу люди убирают урожа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2311131" cy="3356992"/>
          </a:xfrm>
          <a:prstGeom prst="rect">
            <a:avLst/>
          </a:prstGeom>
          <a:ln w="28575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Цветы завяли, почернели.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404664"/>
            <a:ext cx="8686800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Прочитай </a:t>
            </a:r>
            <a:r>
              <a:rPr lang="ru-RU" sz="3600" b="1" noProof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 цветах</a:t>
            </a: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9398" name="AutoShape 6" descr="Картинки по запросу синички прячут зёрнышки в кору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6" name="Picture 8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204864"/>
            <a:ext cx="2548970" cy="331236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024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4262874" cy="266429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4076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В саду на дорожках большие лужи.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404664"/>
            <a:ext cx="8686800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Как изменился сад поздней осенью?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9398" name="AutoShape 6" descr="Картинки по запросу синички прячут зёрнышки в кору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Картинки по запросу осенью на дорожках большие лужи"/>
          <p:cNvPicPr>
            <a:picLocks noChangeAspect="1" noChangeArrowheads="1"/>
          </p:cNvPicPr>
          <p:nvPr/>
        </p:nvPicPr>
        <p:blipFill>
          <a:blip r:embed="rId2" cstate="print"/>
          <a:srcRect t="16667"/>
          <a:stretch>
            <a:fillRect/>
          </a:stretch>
        </p:blipFill>
        <p:spPr bwMode="auto">
          <a:xfrm>
            <a:off x="827584" y="2420888"/>
            <a:ext cx="3559872" cy="410445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8681" name="Picture 9" descr="Картинки по запросу осень грязи и лужи 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852936"/>
            <a:ext cx="4110253" cy="273630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Наступила сырая, холодная и скучная осень.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404664"/>
            <a:ext cx="6984776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Что автор говорит об осени.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9398" name="AutoShape 6" descr="Картинки по запросу синички прячут зёрнышки в кору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6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3672408" cy="2444819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564904"/>
            <a:ext cx="3301709" cy="266429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5" name="Picture 8" descr="Картинки по запросу дождливый осенний ден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149080"/>
            <a:ext cx="3917234" cy="244827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167844" y="332656"/>
            <a:ext cx="2808312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Дополни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412776"/>
            <a:ext cx="88204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Ветер (что делает?) 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…   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и  ….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Птицы (что делают?) ... 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Огород (что сделал?) … 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Овощи (что сделали?) … 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Цветы (что сделали?) 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…        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и ….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Осень (какая?) …        , …             , 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…         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556792"/>
            <a:ext cx="1025602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дует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1556792"/>
            <a:ext cx="1823320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рывает.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2276872"/>
            <a:ext cx="1798826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летают.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2996952"/>
            <a:ext cx="1790427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пустел.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3717032"/>
            <a:ext cx="1667251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брали.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4509120"/>
            <a:ext cx="1504130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завяли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4509120"/>
            <a:ext cx="2316403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очернели.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75856" y="5229200"/>
            <a:ext cx="1362874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сырая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24" y="5229200"/>
            <a:ext cx="1981183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холодная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256" y="5229200"/>
            <a:ext cx="1668855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скучная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548680"/>
            <a:ext cx="3168352" cy="782960"/>
          </a:xfrm>
          <a:solidFill>
            <a:srgbClr val="83726B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Итог урока</a:t>
            </a:r>
            <a:endParaRPr lang="ru-RU" sz="36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800200"/>
          </a:xfrm>
        </p:spPr>
        <p:txBody>
          <a:bodyPr/>
          <a:lstStyle/>
          <a:p>
            <a:r>
              <a:rPr lang="ru-RU" dirty="0" smtClean="0"/>
              <a:t>Что мы делали на уроке?</a:t>
            </a:r>
          </a:p>
          <a:p>
            <a:r>
              <a:rPr lang="ru-RU" dirty="0" smtClean="0"/>
              <a:t>О каких признаках поздней осени мы прочитали?</a:t>
            </a: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331640" y="3068960"/>
            <a:ext cx="1439862" cy="1152525"/>
          </a:xfrm>
          <a:prstGeom prst="triangl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923928" y="3068960"/>
            <a:ext cx="1441450" cy="1152525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99"/>
              </a:solidFill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588224" y="3068960"/>
            <a:ext cx="1441450" cy="1152525"/>
          </a:xfrm>
          <a:prstGeom prst="triangle">
            <a:avLst/>
          </a:prstGeom>
          <a:solidFill>
            <a:srgbClr val="FFFF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437112"/>
            <a:ext cx="8892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a typeface="Calibri" pitchFamily="34" charset="0"/>
                <a:cs typeface="Arial" pitchFamily="34" charset="0"/>
              </a:rPr>
              <a:t>Красный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– “Я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–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молодец,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работал хорошо.”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</a:p>
          <a:p>
            <a:r>
              <a:rPr lang="ru-RU" sz="2800" b="1" dirty="0" smtClean="0">
                <a:ea typeface="Calibri" pitchFamily="34" charset="0"/>
                <a:cs typeface="Arial" pitchFamily="34" charset="0"/>
              </a:rPr>
              <a:t>Зеленый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– “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Я молодец,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мне было трудно,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но я справился”</a:t>
            </a:r>
          </a:p>
          <a:p>
            <a:pPr eaLnBrk="0" hangingPunct="0"/>
            <a:r>
              <a:rPr lang="ru-RU" sz="2800" b="1" dirty="0" smtClean="0">
                <a:ea typeface="Calibri" pitchFamily="34" charset="0"/>
                <a:cs typeface="Arial" pitchFamily="34" charset="0"/>
              </a:rPr>
              <a:t>Желтый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– “Я молодец,</a:t>
            </a:r>
            <a:r>
              <a:rPr lang="ru-RU" sz="2800" b="1" dirty="0" smtClean="0">
                <a:ea typeface="Calibri" pitchFamily="34" charset="0"/>
                <a:cs typeface="Arial" pitchFamily="34" charset="0"/>
              </a:rPr>
              <a:t> </a:t>
            </a:r>
            <a:r>
              <a:rPr lang="ru-RU" sz="2800" dirty="0" smtClean="0">
                <a:ea typeface="Calibri" pitchFamily="34" charset="0"/>
                <a:cs typeface="Arial" pitchFamily="34" charset="0"/>
              </a:rPr>
              <a:t>но сегодня я немного забыл”.</a:t>
            </a:r>
            <a:endParaRPr lang="ru-RU" sz="2800" dirty="0">
              <a:ea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124" y="274638"/>
            <a:ext cx="4937752" cy="1143000"/>
          </a:xfrm>
          <a:solidFill>
            <a:srgbClr val="83726B"/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Дома́шнее</a:t>
            </a: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зада́ние</a:t>
            </a: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3600" b="1" dirty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 dirty="0" err="1" smtClean="0"/>
              <a:t>Прочита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</a:t>
            </a:r>
            <a:r>
              <a:rPr lang="ru-RU" sz="3200" dirty="0" err="1" smtClean="0"/>
              <a:t>расска</a:t>
            </a:r>
            <a:r>
              <a:rPr lang="ru-RU" sz="3200" dirty="0" err="1" smtClean="0">
                <a:latin typeface="Times New Roman"/>
                <a:cs typeface="Times New Roman"/>
              </a:rPr>
              <a:t>́</a:t>
            </a:r>
            <a:r>
              <a:rPr lang="ru-RU" sz="3200" dirty="0" err="1" smtClean="0"/>
              <a:t>з</a:t>
            </a:r>
            <a:r>
              <a:rPr lang="ru-RU" sz="3200" dirty="0" smtClean="0"/>
              <a:t> «Поздняя осень» на странице 42 ещё раз.</a:t>
            </a:r>
          </a:p>
          <a:p>
            <a:pPr>
              <a:buFont typeface="Wingdings" pitchFamily="2" charset="2"/>
              <a:buChar char="§"/>
            </a:pPr>
            <a:r>
              <a:rPr lang="ru-RU" sz="3200" dirty="0" smtClean="0"/>
              <a:t>Выполни задания № 5 и №6 на странице </a:t>
            </a:r>
            <a:r>
              <a:rPr lang="ru-RU" dirty="0" smtClean="0"/>
              <a:t>43</a:t>
            </a:r>
            <a:r>
              <a:rPr lang="ru-RU" sz="32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Запомни</a:t>
            </a:r>
            <a:r>
              <a:rPr lang="ru-RU" sz="3200" dirty="0" smtClean="0"/>
              <a:t> признаки поздней осени.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929496" y="1268760"/>
            <a:ext cx="7325443" cy="2085796"/>
          </a:xfrm>
          <a:prstGeom prst="horizontalScroll">
            <a:avLst/>
          </a:prstGeom>
          <a:noFill/>
          <a:ln>
            <a:solidFill>
              <a:schemeClr val="tx2">
                <a:lumMod val="9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FF99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МОЛОДЦЫ!</a:t>
            </a:r>
            <a:endParaRPr lang="ru-RU" sz="9600" b="1" cap="none" spc="0" dirty="0">
              <a:ln w="31550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FF99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13" descr="MOI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933056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MOI2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24128" y="3861048"/>
            <a:ext cx="2087562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899592" y="1268760"/>
            <a:ext cx="7416824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о______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о_са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о_</a:t>
            </a:r>
            <a:r>
              <a:rPr lang="ru-RU" sz="32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о_се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со             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о_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ень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о______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ень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noProof="0" dirty="0" err="1" smtClean="0">
                <a:latin typeface="Arial" pitchFamily="34" charset="0"/>
                <a:cs typeface="Arial" pitchFamily="34" charset="0"/>
              </a:rPr>
              <a:t>сососо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–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ту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тупи́ла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тупи́ла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ень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тупи́ла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ень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476672"/>
            <a:ext cx="8534400" cy="758952"/>
          </a:xfrm>
          <a:prstGeom prst="rect">
            <a:avLst/>
          </a:prstGeom>
          <a:solidFill>
            <a:srgbClr val="83726B"/>
          </a:soli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</a:t>
            </a:r>
            <a:r>
              <a:rPr kumimoji="0" lang="en-US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в</a:t>
            </a:r>
            <a:r>
              <a:rPr kumimoji="0" lang="en-US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ри</a:t>
            </a:r>
            <a:r>
              <a:rPr kumimoji="0" lang="ru-RU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́ </a:t>
            </a:r>
            <a:r>
              <a:rPr kumimoji="0" lang="ru-RU" sz="36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х</a:t>
            </a:r>
            <a:r>
              <a:rPr kumimoji="0" lang="en-US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р</a:t>
            </a:r>
            <a:r>
              <a:rPr kumimoji="0" lang="en-US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ō</a:t>
            </a:r>
            <a:r>
              <a:rPr kumimoji="0" lang="ru-RU" sz="36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шо</a:t>
            </a:r>
            <a:r>
              <a:rPr kumimoji="0" lang="ru-RU" sz="3600" b="1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́ звук 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0000"/>
                </a:schemeClr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268760"/>
            <a:ext cx="74168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Листья с веток облетают,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Птицы к югу улетают.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«Что за время года?» – спросим.</a:t>
            </a:r>
          </a:p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Нам ответят: «Это ... ».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  <a:solidFill>
            <a:srgbClr val="83726B"/>
          </a:soli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latin typeface="Arial" pitchFamily="34" charset="0"/>
                <a:ea typeface="+mj-ea"/>
                <a:cs typeface="Arial" pitchFamily="34" charset="0"/>
              </a:rPr>
              <a:t>Отгадай загадку.</a:t>
            </a:r>
            <a:endParaRPr kumimoji="0" lang="ru-RU" sz="3600" b="1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0272" y="3717032"/>
            <a:ext cx="14590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Осень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8" name="Picture 8" descr="Картинки по запросу листопад птицы улетаю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9986" y="3573016"/>
            <a:ext cx="4120938" cy="273630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01752" y="228600"/>
            <a:ext cx="8534400" cy="758952"/>
          </a:xfrm>
          <a:prstGeom prst="rect">
            <a:avLst/>
          </a:prstGeom>
          <a:solidFill>
            <a:srgbClr val="83726B"/>
          </a:soli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Назови осенние месяцы.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122" name="Picture 2" descr="Картинки по запросу сентябрь приро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2345328" cy="1567836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059832" y="1988840"/>
            <a:ext cx="1930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сентябрь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3861048"/>
            <a:ext cx="1683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октябрь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6021288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ноябрь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725144"/>
            <a:ext cx="2398385" cy="1800200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131840" y="1340768"/>
            <a:ext cx="2783904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Ранняя осень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3140968"/>
            <a:ext cx="2960619" cy="584775"/>
          </a:xfrm>
          <a:prstGeom prst="rect">
            <a:avLst/>
          </a:prstGeom>
          <a:solidFill>
            <a:srgbClr val="83726B"/>
          </a:solidFill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Золотая осень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5373216"/>
            <a:ext cx="3005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FF99"/>
                </a:solidFill>
                <a:latin typeface="Arial" pitchFamily="34" charset="0"/>
                <a:cs typeface="Arial" pitchFamily="34" charset="0"/>
              </a:rPr>
              <a:t>Поздняя осень</a:t>
            </a:r>
            <a:endParaRPr lang="ru-RU" sz="3200" dirty="0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Картинки по запросу природа золотая осен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780928"/>
            <a:ext cx="2376264" cy="1785593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827584" y="228600"/>
            <a:ext cx="7488832" cy="758952"/>
          </a:xfrm>
          <a:prstGeom prst="rect">
            <a:avLst/>
          </a:prstGeom>
          <a:solidFill>
            <a:srgbClr val="83726B"/>
          </a:solidFill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Откройте книги на странице </a:t>
            </a:r>
            <a:r>
              <a:rPr lang="ru-RU" sz="3600" b="1" dirty="0" smtClean="0">
                <a:solidFill>
                  <a:srgbClr val="FFFF99"/>
                </a:solidFill>
                <a:latin typeface="Arial" pitchFamily="34" charset="0"/>
                <a:ea typeface="+mj-ea"/>
                <a:cs typeface="Arial" pitchFamily="34" charset="0"/>
              </a:rPr>
              <a:t>32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0000"/>
                </a:schemeClr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908720"/>
            <a:ext cx="6671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Я открыл(а) книгу на странице 32.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31640" y="1484784"/>
            <a:ext cx="6480720" cy="758952"/>
          </a:xfrm>
          <a:prstGeom prst="rect">
            <a:avLst/>
          </a:prstGeom>
          <a:solidFill>
            <a:srgbClr val="83726B"/>
          </a:solidFill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Как называется рассказ?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064" y="234888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Рассказ называется «Поздняя осень».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79712" y="3068960"/>
            <a:ext cx="5184576" cy="620688"/>
          </a:xfrm>
          <a:prstGeom prst="rect">
            <a:avLst/>
          </a:prstGeom>
          <a:solidFill>
            <a:srgbClr val="83726B"/>
          </a:solidFill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Кто автор рассказа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755576" y="3717032"/>
            <a:ext cx="7200800" cy="72271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Автор рассказа Рылов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.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83668" y="4293096"/>
            <a:ext cx="5976664" cy="1171600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 каком времени года </a:t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говорится в рассказе?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11560" y="5661248"/>
            <a:ext cx="8064896" cy="7227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 рассказе говорится  об осени.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 build="p"/>
      <p:bldP spid="8" grpId="0" animBg="1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943708" y="548680"/>
            <a:ext cx="5256584" cy="1171600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Как описывает автор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погоду и деревья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772816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	Дует холодный ветер, срывает 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 деревьев листья.</a:t>
            </a:r>
          </a:p>
        </p:txBody>
      </p:sp>
      <p:pic>
        <p:nvPicPr>
          <p:cNvPr id="5" name="Picture 4" descr="Картинки по запросу дует холодный ветер, срывает с деревьев лист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140968"/>
            <a:ext cx="2957009" cy="3096344"/>
          </a:xfrm>
          <a:prstGeom prst="rect">
            <a:avLst/>
          </a:prstGeom>
          <a:ln w="28575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Картинки по запросу осенью листья опадаю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645024"/>
            <a:ext cx="2976331" cy="2232248"/>
          </a:xfrm>
          <a:prstGeom prst="rect">
            <a:avLst/>
          </a:prstGeom>
          <a:ln w="28575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1" y="4437112"/>
            <a:ext cx="3230743" cy="201622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268760"/>
            <a:ext cx="4288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Птицы улетают на юг.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51620" y="404664"/>
            <a:ext cx="6840760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noProof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Что автор говорит о </a:t>
            </a: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птицах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?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4338" name="Picture 2" descr="http://ped-kopilka.ru/upload/blogs/34095_9bcbc11891448ed77a8f0767a99671c3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5962650" cy="372427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34076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Синички прыгают по веткам, ищут корм, прячут зёрнышки в кору.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07704" y="404664"/>
            <a:ext cx="5328592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Прочитай </a:t>
            </a:r>
            <a:r>
              <a:rPr lang="ru-RU" sz="3600" b="1" noProof="0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о синичках</a:t>
            </a:r>
            <a:r>
              <a:rPr lang="ru-RU" sz="36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.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9398" name="AutoShape 6" descr="Картинки по запросу синички прячут зёрнышки в кору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402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636912"/>
            <a:ext cx="3528392" cy="2266012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3318" name="Picture 6" descr="Картинки по запросу син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365104"/>
            <a:ext cx="2520279" cy="201622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3320" name="Picture 8" descr="Картинки по запросу син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09120"/>
            <a:ext cx="2520280" cy="1853147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36911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573016"/>
            <a:ext cx="8280920" cy="243143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99"/>
                </a:solidFill>
              </a:rPr>
              <a:t>Стало хмуро за окном,</a:t>
            </a:r>
            <a:r>
              <a:rPr lang="ru-RU" sz="2000" dirty="0" smtClean="0">
                <a:solidFill>
                  <a:srgbClr val="FFFF99"/>
                </a:solidFill>
              </a:rPr>
              <a:t> </a:t>
            </a:r>
            <a:r>
              <a:rPr lang="ru-RU" sz="2000" i="1" dirty="0" smtClean="0"/>
              <a:t>(Повороты корпуса, руки на поясе)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Дождик просится к нам в дом. </a:t>
            </a:r>
            <a:r>
              <a:rPr lang="ru-RU" sz="2000" i="1" dirty="0" smtClean="0"/>
              <a:t>(Движения кистями, изображая дождик)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В доме сухо, а снаружи</a:t>
            </a:r>
            <a:r>
              <a:rPr lang="ru-RU" sz="2000" dirty="0" smtClean="0"/>
              <a:t> </a:t>
            </a:r>
            <a:r>
              <a:rPr lang="ru-RU" sz="2000" i="1" dirty="0" smtClean="0"/>
              <a:t>(Соединить руки над головой в виде крыши)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Появились всюду лужи.</a:t>
            </a:r>
            <a:r>
              <a:rPr lang="ru-RU" sz="2800" dirty="0" smtClean="0"/>
              <a:t> </a:t>
            </a:r>
            <a:r>
              <a:rPr lang="ru-RU" sz="2000" i="1" dirty="0" smtClean="0"/>
              <a:t>(Ритмично шагать )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8280920" cy="181588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99"/>
                </a:solidFill>
              </a:rPr>
              <a:t>Листья в воздухе кружатся,</a:t>
            </a:r>
            <a:r>
              <a:rPr lang="ru-RU" sz="2000" dirty="0" smtClean="0"/>
              <a:t> </a:t>
            </a:r>
            <a:r>
              <a:rPr lang="ru-RU" sz="2000" i="1" dirty="0" smtClean="0"/>
              <a:t>(Дети кружатся)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Тихо на траву ложатся</a:t>
            </a:r>
            <a:r>
              <a:rPr lang="ru-RU" sz="2800" dirty="0" smtClean="0"/>
              <a:t>.</a:t>
            </a:r>
            <a:r>
              <a:rPr lang="ru-RU" sz="2800" i="1" dirty="0" smtClean="0"/>
              <a:t> </a:t>
            </a:r>
            <a:r>
              <a:rPr lang="ru-RU" sz="2000" i="1" dirty="0" smtClean="0"/>
              <a:t>(Опускают </a:t>
            </a:r>
            <a:r>
              <a:rPr lang="ru-RU" sz="2000" dirty="0" smtClean="0"/>
              <a:t> </a:t>
            </a:r>
            <a:r>
              <a:rPr lang="ru-RU" sz="2000" i="1" dirty="0" smtClean="0"/>
              <a:t>руки и приседают)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Сбрасывает листья сад —</a:t>
            </a:r>
            <a:r>
              <a:rPr lang="ru-RU" sz="2000" dirty="0" smtClean="0"/>
              <a:t> </a:t>
            </a:r>
            <a:r>
              <a:rPr lang="ru-RU" sz="2000" i="1" dirty="0" smtClean="0"/>
              <a:t>(Потряхивают кистями)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FF99"/>
                </a:solidFill>
              </a:rPr>
              <a:t>Это просто листопад.</a:t>
            </a:r>
            <a:r>
              <a:rPr lang="ru-RU" sz="2000" dirty="0" smtClean="0"/>
              <a:t> </a:t>
            </a:r>
            <a:r>
              <a:rPr lang="ru-RU" sz="2000" i="1" dirty="0" smtClean="0"/>
              <a:t>(Сжимают и разжимают кулачки)</a:t>
            </a:r>
            <a:endParaRPr lang="ru-RU" sz="2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87824" y="404664"/>
            <a:ext cx="3168352" cy="864096"/>
          </a:xfrm>
          <a:prstGeom prst="rect">
            <a:avLst/>
          </a:prstGeom>
          <a:solidFill>
            <a:srgbClr val="83726B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Физминутка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1">
      <a:dk1>
        <a:srgbClr val="232D46"/>
      </a:dk1>
      <a:lt1>
        <a:srgbClr val="FEF0CD"/>
      </a:lt1>
      <a:dk2>
        <a:srgbClr val="C58C00"/>
      </a:dk2>
      <a:lt2>
        <a:srgbClr val="FEE29C"/>
      </a:lt2>
      <a:accent1>
        <a:srgbClr val="B9D679"/>
      </a:accent1>
      <a:accent2>
        <a:srgbClr val="FEB80A"/>
      </a:accent2>
      <a:accent3>
        <a:srgbClr val="7EC2D3"/>
      </a:accent3>
      <a:accent4>
        <a:srgbClr val="BF654C"/>
      </a:accent4>
      <a:accent5>
        <a:srgbClr val="BFBFBF"/>
      </a:accent5>
      <a:accent6>
        <a:srgbClr val="EACA53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921</TotalTime>
  <Words>359</Words>
  <Application>Microsoft Office PowerPoint</Application>
  <PresentationFormat>Экран (4:3)</PresentationFormat>
  <Paragraphs>82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Урок чтения  2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Итог урока</vt:lpstr>
      <vt:lpstr>Дома́шнее зада́ние.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Поздняя осень</dc:title>
  <dc:creator>Ольга</dc:creator>
  <cp:lastModifiedBy>ну ладно</cp:lastModifiedBy>
  <cp:revision>70</cp:revision>
  <dcterms:created xsi:type="dcterms:W3CDTF">2017-10-23T16:24:34Z</dcterms:created>
  <dcterms:modified xsi:type="dcterms:W3CDTF">2022-10-11T18:02:57Z</dcterms:modified>
</cp:coreProperties>
</file>