
<file path=[Content_Types].xml><?xml version="1.0" encoding="utf-8"?>
<Types xmlns="http://schemas.openxmlformats.org/package/2006/content-types">
  <Default Extension="rels" ContentType="application/vnd.openxmlformats-package.relationships+xml"/>
  <Default Extension="xml" ContentType="application/xml"/>
  <Default Extension="gif" ContentType="image/gif"/>
  <Default Extension="png" ContentType="image/png"/>
  <Default Extension="jpeg" ContentType="image/jpeg"/>
  <Default Extension="wav" ContentType="audio/x-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officeDocument/2006/relationships/extended-properties" Target="docProps/app.xml"/><Relationship Id="rId3" Type="http://schemas.openxmlformats.org/package/2006/relationships/metadata/core-properties" Target="docProps/core.xml"/></Relationships>
</file>

<file path=ppt/presentation.xml><?xml version="1.0" encoding="utf-8"?>
<p:presentation xmlns:p="http://schemas.openxmlformats.org/presentationml/2006/main" xmlns:r="http://schemas.openxmlformats.org/officeDocument/2006/relationships" xmlns:a="http://schemas.openxmlformats.org/drawingml/2006/main" saveSubsetFonts="1">
  <p:sldMasterIdLst>
    <p:sldMasterId id="2147483648" r:id="rId1"/>
  </p:sldMasterIdLst>
  <p:notesMasterIdLst>
    <p:notesMasterId r:id="rId2"/>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Lst>
  <p:sldSz type="screen4x3" cy="6858000" cx="9144000"/>
  <p:notesSz cx="6858000" cy="9144000"/>
  <p:defaultTextStyle>
    <a:defPPr>
      <a:defRPr lang="ru-RU"/>
    </a:defPPr>
    <a:lvl1pPr algn="l" fontAlgn="base" rtl="0">
      <a:spcBef>
        <a:spcPct val="0"/>
      </a:spcBef>
      <a:spcAft>
        <a:spcPct val="0"/>
      </a:spcAft>
      <a:defRPr kern="1200">
        <a:solidFill>
          <a:schemeClr val="tx1"/>
        </a:solidFill>
        <a:latin typeface="Arial" pitchFamily="34" charset="0"/>
        <a:ea typeface="+mn-ea"/>
        <a:cs typeface="+mn-cs"/>
      </a:defRPr>
    </a:lvl1pPr>
    <a:lvl2pPr algn="l" fontAlgn="base" marL="457200" rtl="0">
      <a:spcBef>
        <a:spcPct val="0"/>
      </a:spcBef>
      <a:spcAft>
        <a:spcPct val="0"/>
      </a:spcAft>
      <a:defRPr kern="1200">
        <a:solidFill>
          <a:schemeClr val="tx1"/>
        </a:solidFill>
        <a:latin typeface="Arial" pitchFamily="34" charset="0"/>
        <a:ea typeface="+mn-ea"/>
        <a:cs typeface="+mn-cs"/>
      </a:defRPr>
    </a:lvl2pPr>
    <a:lvl3pPr algn="l" fontAlgn="base" marL="914400" rtl="0">
      <a:spcBef>
        <a:spcPct val="0"/>
      </a:spcBef>
      <a:spcAft>
        <a:spcPct val="0"/>
      </a:spcAft>
      <a:defRPr kern="1200">
        <a:solidFill>
          <a:schemeClr val="tx1"/>
        </a:solidFill>
        <a:latin typeface="Arial" pitchFamily="34" charset="0"/>
        <a:ea typeface="+mn-ea"/>
        <a:cs typeface="+mn-cs"/>
      </a:defRPr>
    </a:lvl3pPr>
    <a:lvl4pPr algn="l" fontAlgn="base" marL="1371600" rtl="0">
      <a:spcBef>
        <a:spcPct val="0"/>
      </a:spcBef>
      <a:spcAft>
        <a:spcPct val="0"/>
      </a:spcAft>
      <a:defRPr kern="1200">
        <a:solidFill>
          <a:schemeClr val="tx1"/>
        </a:solidFill>
        <a:latin typeface="Arial" pitchFamily="34" charset="0"/>
        <a:ea typeface="+mn-ea"/>
        <a:cs typeface="+mn-cs"/>
      </a:defRPr>
    </a:lvl4pPr>
    <a:lvl5pPr algn="l" fontAlgn="base" marL="1828800" rtl="0">
      <a:spcBef>
        <a:spcPct val="0"/>
      </a:spcBef>
      <a:spcAft>
        <a:spcPct val="0"/>
      </a:spcAft>
      <a:defRPr kern="1200">
        <a:solidFill>
          <a:schemeClr val="tx1"/>
        </a:solidFill>
        <a:latin typeface="Arial" pitchFamily="34" charset="0"/>
        <a:ea typeface="+mn-ea"/>
        <a:cs typeface="+mn-cs"/>
      </a:defRPr>
    </a:lvl5pPr>
    <a:lvl6pPr algn="l" defTabSz="914400" eaLnBrk="1" hangingPunct="1" latinLnBrk="0" marL="2286000" rtl="0">
      <a:defRPr kern="1200">
        <a:solidFill>
          <a:schemeClr val="tx1"/>
        </a:solidFill>
        <a:latin typeface="Arial" pitchFamily="34" charset="0"/>
        <a:ea typeface="+mn-ea"/>
        <a:cs typeface="+mn-cs"/>
      </a:defRPr>
    </a:lvl6pPr>
    <a:lvl7pPr algn="l" defTabSz="914400" eaLnBrk="1" hangingPunct="1" latinLnBrk="0" marL="2743200" rtl="0">
      <a:defRPr kern="1200">
        <a:solidFill>
          <a:schemeClr val="tx1"/>
        </a:solidFill>
        <a:latin typeface="Arial" pitchFamily="34" charset="0"/>
        <a:ea typeface="+mn-ea"/>
        <a:cs typeface="+mn-cs"/>
      </a:defRPr>
    </a:lvl7pPr>
    <a:lvl8pPr algn="l" defTabSz="914400" eaLnBrk="1" hangingPunct="1" latinLnBrk="0" marL="3200400" rtl="0">
      <a:defRPr kern="1200">
        <a:solidFill>
          <a:schemeClr val="tx1"/>
        </a:solidFill>
        <a:latin typeface="Arial" pitchFamily="34" charset="0"/>
        <a:ea typeface="+mn-ea"/>
        <a:cs typeface="+mn-cs"/>
      </a:defRPr>
    </a:lvl8pPr>
    <a:lvl9pPr algn="l" defTabSz="914400" eaLnBrk="1" hangingPunct="1" latinLnBrk="0" marL="3657600" rtl="0">
      <a:defRPr kern="1200">
        <a:solidFill>
          <a:schemeClr val="tx1"/>
        </a:solidFill>
        <a:latin typeface="Arial" pitchFamily="34" charset="0"/>
        <a:ea typeface="+mn-ea"/>
        <a:cs typeface="+mn-cs"/>
      </a:defRPr>
    </a:lvl9pPr>
  </p:defaultTextStyle>
</p:presentation>
</file>

<file path=ppt/presProps.xml><?xml version="1.0" encoding="utf-8"?>
<p:presentationPr xmlns:p="http://schemas.openxmlformats.org/presentationml/2006/main" xmlns:r="http://schemas.openxmlformats.org/officeDocument/2006/relationships" xmlns:a="http://schemas.openxmlformats.org/drawingml/2006/main">
  <p:clrMru>
    <a:srgbClr val="0000FF"/>
    <a:srgbClr val="FFFFCC"/>
    <a:srgbClr val="000000"/>
    <a:srgbClr val="63F828"/>
  </p:clrMru>
</p:presentationPr>
</file>

<file path=ppt/tableStyles.xml><?xml version="1.0" encoding="utf-8"?>
<a:tblStyleLst xmlns:a="http://schemas.openxmlformats.org/drawingml/2006/main" def="{5C22544A-7EE6-4342-B048-85BDC9FD1C3A}"/>
</file>

<file path=ppt/viewProps.xml><?xml version="1.0" encoding="utf-8"?>
<p:viewPr xmlns:p="http://schemas.openxmlformats.org/presentationml/2006/main" xmlns:r="http://schemas.openxmlformats.org/officeDocument/2006/relationships" xmlns:a="http://schemas.openxmlformats.org/drawingml/2006/main" lastView="sldThumbnailView">
  <p:normalViewPr>
    <p:restoredLeft sz="15620"/>
    <p:restoredTop sz="92832" autoAdjust="0"/>
  </p:normalViewPr>
  <p:slideViewPr>
    <p:cSldViewPr>
      <p:cViewPr varScale="1">
        <p:scale>
          <a:sx n="51" d="100"/>
          <a:sy n="51" d="100"/>
        </p:scale>
        <p:origin x="-96" y="-31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notesMaster" Target="notesMasters/notesMaster1.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9" Type="http://schemas.openxmlformats.org/officeDocument/2006/relationships/slide" Target="slides/slide7.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23" Type="http://schemas.openxmlformats.org/officeDocument/2006/relationships/slide" Target="slides/slide21.xml"/><Relationship Id="rId24" Type="http://schemas.openxmlformats.org/officeDocument/2006/relationships/slide" Target="slides/slide22.xml"/><Relationship Id="rId25" Type="http://schemas.openxmlformats.org/officeDocument/2006/relationships/slide" Target="slides/slide23.xml"/><Relationship Id="rId26" Type="http://schemas.openxmlformats.org/officeDocument/2006/relationships/slide" Target="slides/slide24.xml"/><Relationship Id="rId27" Type="http://schemas.openxmlformats.org/officeDocument/2006/relationships/slide" Target="slides/slide25.xml"/><Relationship Id="rId28" Type="http://schemas.openxmlformats.org/officeDocument/2006/relationships/slide" Target="slides/slide26.xml"/><Relationship Id="rId29" Type="http://schemas.openxmlformats.org/officeDocument/2006/relationships/slide" Target="slides/slide27.xml"/><Relationship Id="rId30" Type="http://schemas.openxmlformats.org/officeDocument/2006/relationships/slide" Target="slides/slide28.xml"/><Relationship Id="rId31" Type="http://schemas.openxmlformats.org/officeDocument/2006/relationships/slide" Target="slides/slide29.xml"/><Relationship Id="rId32" Type="http://schemas.openxmlformats.org/officeDocument/2006/relationships/slide" Target="slides/slide30.xml"/><Relationship Id="rId33" Type="http://schemas.openxmlformats.org/officeDocument/2006/relationships/slide" Target="slides/slide31.xml"/><Relationship Id="rId34" Type="http://schemas.openxmlformats.org/officeDocument/2006/relationships/slide" Target="slides/slide32.xml"/><Relationship Id="rId35" Type="http://schemas.openxmlformats.org/officeDocument/2006/relationships/slide" Target="slides/slide33.xml"/><Relationship Id="rId36" Type="http://schemas.openxmlformats.org/officeDocument/2006/relationships/slide" Target="slides/slide34.xml"/><Relationship Id="rId37" Type="http://schemas.openxmlformats.org/officeDocument/2006/relationships/slide" Target="slides/slide35.xml"/><Relationship Id="rId38" Type="http://schemas.openxmlformats.org/officeDocument/2006/relationships/slide" Target="slides/slide36.xml"/><Relationship Id="rId39" Type="http://schemas.openxmlformats.org/officeDocument/2006/relationships/slide" Target="slides/slide37.xml"/><Relationship Id="rId40" Type="http://schemas.openxmlformats.org/officeDocument/2006/relationships/slide" Target="slides/slide38.xml"/><Relationship Id="rId41" Type="http://schemas.openxmlformats.org/officeDocument/2006/relationships/slide" Target="slides/slide39.xml"/><Relationship Id="rId42" Type="http://schemas.openxmlformats.org/officeDocument/2006/relationships/slide" Target="slides/slide40.xml"/><Relationship Id="rId43" Type="http://schemas.openxmlformats.org/officeDocument/2006/relationships/tableStyles" Target="tableStyles.xml"/><Relationship Id="rId44" Type="http://schemas.openxmlformats.org/officeDocument/2006/relationships/presProps" Target="presProps.xml"/><Relationship Id="rId4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p:bgPr>
    </p:bg>
    <p:spTree>
      <p:nvGrpSpPr>
        <p:cNvPr id="133" name=""/>
        <p:cNvGrpSpPr/>
        <p:nvPr/>
      </p:nvGrpSpPr>
      <p:grpSpPr>
        <a:xfrm>
          <a:off x="0" y="0"/>
          <a:ext cx="0" cy="0"/>
          <a:chOff x="0" y="0"/>
          <a:chExt cx="0" cy="0"/>
        </a:xfrm>
      </p:grpSpPr>
      <p:sp>
        <p:nvSpPr>
          <p:cNvPr id="1048802" name="Rectangle 2"/>
          <p:cNvSpPr>
            <a:spLocks noGrp="1" noChangeArrowheads="1"/>
          </p:cNvSpPr>
          <p:nvPr>
            <p:ph type="hdr" sz="quarter"/>
          </p:nvPr>
        </p:nvSpPr>
        <p:spPr bwMode="auto">
          <a:xfrm>
            <a:off x="2" y="1"/>
            <a:ext cx="3076575" cy="512763"/>
          </a:xfrm>
          <a:prstGeom prst="rect"/>
          <a:noFill/>
          <a:ln w="9525">
            <a:noFill/>
            <a:miter lim="800000"/>
            <a:headEnd/>
            <a:tailEnd/>
          </a:ln>
          <a:effectLst/>
        </p:spPr>
        <p:txBody>
          <a:bodyPr anchor="t" anchorCtr="0" bIns="45745" compatLnSpc="1" lIns="91492" numCol="1" rIns="91492" tIns="45745" vert="horz" wrap="square">
            <a:prstTxWarp prst="textNoShape"/>
          </a:bodyPr>
          <a:lstStyle>
            <a:lvl1pPr algn="l">
              <a:defRPr sz="1100"/>
            </a:lvl1pPr>
          </a:lstStyle>
          <a:p>
            <a:endParaRPr lang="en-US"/>
          </a:p>
        </p:txBody>
      </p:sp>
      <p:sp>
        <p:nvSpPr>
          <p:cNvPr id="1048803" name="Rectangle 3"/>
          <p:cNvSpPr>
            <a:spLocks noGrp="1" noChangeArrowheads="1"/>
          </p:cNvSpPr>
          <p:nvPr>
            <p:ph type="dt" idx="1"/>
          </p:nvPr>
        </p:nvSpPr>
        <p:spPr bwMode="auto">
          <a:xfrm>
            <a:off x="4021139" y="1"/>
            <a:ext cx="3076575" cy="512763"/>
          </a:xfrm>
          <a:prstGeom prst="rect"/>
          <a:noFill/>
          <a:ln w="9525">
            <a:noFill/>
            <a:miter lim="800000"/>
            <a:headEnd/>
            <a:tailEnd/>
          </a:ln>
          <a:effectLst/>
        </p:spPr>
        <p:txBody>
          <a:bodyPr anchor="t" anchorCtr="0" bIns="45745" compatLnSpc="1" lIns="91492" numCol="1" rIns="91492" tIns="45745" vert="horz" wrap="square">
            <a:prstTxWarp prst="textNoShape"/>
          </a:bodyPr>
          <a:lstStyle>
            <a:lvl1pPr algn="r">
              <a:defRPr sz="1100"/>
            </a:lvl1pPr>
          </a:lstStyle>
          <a:p>
            <a:endParaRPr lang="en-US"/>
          </a:p>
        </p:txBody>
      </p:sp>
      <p:sp>
        <p:nvSpPr>
          <p:cNvPr id="1048804" name="Rectangle 4"/>
          <p:cNvSpPr>
            <a:spLocks noChangeAspect="1" noRot="1" noGrp="1" noChangeArrowheads="1" noTextEdit="1"/>
          </p:cNvSpPr>
          <p:nvPr>
            <p:ph type="sldImg" idx="2"/>
          </p:nvPr>
        </p:nvSpPr>
        <p:spPr bwMode="auto">
          <a:xfrm>
            <a:off x="990600" y="766763"/>
            <a:ext cx="5118100" cy="3838575"/>
          </a:xfrm>
          <a:prstGeom prst="rect"/>
          <a:noFill/>
          <a:ln w="9525">
            <a:solidFill>
              <a:srgbClr val="000000"/>
            </a:solidFill>
            <a:miter lim="800000"/>
            <a:headEnd/>
            <a:tailEnd/>
          </a:ln>
          <a:effectLst/>
        </p:spPr>
      </p:sp>
      <p:sp>
        <p:nvSpPr>
          <p:cNvPr id="1048805" name="Rectangle 5"/>
          <p:cNvSpPr>
            <a:spLocks noGrp="1" noChangeArrowheads="1"/>
          </p:cNvSpPr>
          <p:nvPr>
            <p:ph type="body" sz="quarter" idx="3"/>
          </p:nvPr>
        </p:nvSpPr>
        <p:spPr bwMode="auto">
          <a:xfrm>
            <a:off x="709614" y="4862514"/>
            <a:ext cx="5680075" cy="4605337"/>
          </a:xfrm>
          <a:prstGeom prst="rect"/>
          <a:noFill/>
          <a:ln w="9525">
            <a:noFill/>
            <a:miter lim="800000"/>
            <a:headEnd/>
            <a:tailEnd/>
          </a:ln>
          <a:effectLst/>
        </p:spPr>
        <p:txBody>
          <a:bodyPr anchor="t" anchorCtr="0" bIns="45745" compatLnSpc="1" lIns="91492" numCol="1" rIns="91492" tIns="45745" vert="horz" wrap="square">
            <a:prstTxWarp prst="textNoShape"/>
          </a:bodyPr>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48806" name="Rectangle 6"/>
          <p:cNvSpPr>
            <a:spLocks noGrp="1" noChangeArrowheads="1"/>
          </p:cNvSpPr>
          <p:nvPr>
            <p:ph type="ftr" sz="quarter" idx="4"/>
          </p:nvPr>
        </p:nvSpPr>
        <p:spPr bwMode="auto">
          <a:xfrm>
            <a:off x="2" y="9720264"/>
            <a:ext cx="3076575" cy="512762"/>
          </a:xfrm>
          <a:prstGeom prst="rect"/>
          <a:noFill/>
          <a:ln w="9525">
            <a:noFill/>
            <a:miter lim="800000"/>
            <a:headEnd/>
            <a:tailEnd/>
          </a:ln>
          <a:effectLst/>
        </p:spPr>
        <p:txBody>
          <a:bodyPr anchor="b" anchorCtr="0" bIns="45745" compatLnSpc="1" lIns="91492" numCol="1" rIns="91492" tIns="45745" vert="horz" wrap="square">
            <a:prstTxWarp prst="textNoShape"/>
          </a:bodyPr>
          <a:lstStyle>
            <a:lvl1pPr algn="l">
              <a:defRPr sz="1100"/>
            </a:lvl1pPr>
          </a:lstStyle>
          <a:p>
            <a:endParaRPr lang="en-US"/>
          </a:p>
        </p:txBody>
      </p:sp>
      <p:sp>
        <p:nvSpPr>
          <p:cNvPr id="1048807" name="Rectangle 7"/>
          <p:cNvSpPr>
            <a:spLocks noGrp="1" noChangeArrowheads="1"/>
          </p:cNvSpPr>
          <p:nvPr>
            <p:ph type="sldNum" sz="quarter" idx="5"/>
          </p:nvPr>
        </p:nvSpPr>
        <p:spPr bwMode="auto">
          <a:xfrm>
            <a:off x="4021139" y="9720264"/>
            <a:ext cx="3076575" cy="512762"/>
          </a:xfrm>
          <a:prstGeom prst="rect"/>
          <a:noFill/>
          <a:ln w="9525">
            <a:noFill/>
            <a:miter lim="800000"/>
            <a:headEnd/>
            <a:tailEnd/>
          </a:ln>
          <a:effectLst/>
        </p:spPr>
        <p:txBody>
          <a:bodyPr anchor="b" anchorCtr="0" bIns="45745" compatLnSpc="1" lIns="91492" numCol="1" rIns="91492" tIns="45745" vert="horz" wrap="square">
            <a:prstTxWarp prst="textNoShape"/>
          </a:bodyPr>
          <a:lstStyle>
            <a:lvl1pPr algn="r">
              <a:defRPr sz="1100"/>
            </a:lvl1pPr>
          </a:lstStyle>
          <a:p>
            <a:fld id="{A9A0EA98-5831-4853-B862-C702E6EB345C}" type="slidenum">
              <a:rPr lang="en-US"/>
            </a:fld>
            <a:endParaRPr lang="en-US"/>
          </a:p>
        </p:txBody>
      </p:sp>
    </p:spTree>
  </p:cSld>
  <p:clrMap accent1="accent1" accent2="accent2" accent3="accent3" accent4="accent4" accent5="accent5" accent6="accent6" bg1="lt1" bg2="lt2" tx1="dk1" tx2="dk2" hlink="hlink" folHlink="folHlink"/>
  <p:notesStyle>
    <a:lvl1pPr algn="l" fontAlgn="base" rtl="0">
      <a:spcBef>
        <a:spcPct val="30000"/>
      </a:spcBef>
      <a:spcAft>
        <a:spcPct val="0"/>
      </a:spcAft>
      <a:defRPr sz="1200" kern="1200">
        <a:solidFill>
          <a:schemeClr val="tx1"/>
        </a:solidFill>
        <a:latin typeface="Arial" charset="0"/>
        <a:ea typeface="+mn-ea"/>
        <a:cs typeface="+mn-cs"/>
      </a:defRPr>
    </a:lvl1pPr>
    <a:lvl2pPr algn="l" fontAlgn="base" marL="457200" rtl="0">
      <a:spcBef>
        <a:spcPct val="30000"/>
      </a:spcBef>
      <a:spcAft>
        <a:spcPct val="0"/>
      </a:spcAft>
      <a:defRPr sz="1200" kern="1200">
        <a:solidFill>
          <a:schemeClr val="tx1"/>
        </a:solidFill>
        <a:latin typeface="Arial" charset="0"/>
        <a:ea typeface="+mn-ea"/>
        <a:cs typeface="+mn-cs"/>
      </a:defRPr>
    </a:lvl2pPr>
    <a:lvl3pPr algn="l" fontAlgn="base" marL="914400" rtl="0">
      <a:spcBef>
        <a:spcPct val="30000"/>
      </a:spcBef>
      <a:spcAft>
        <a:spcPct val="0"/>
      </a:spcAft>
      <a:defRPr sz="1200" kern="1200">
        <a:solidFill>
          <a:schemeClr val="tx1"/>
        </a:solidFill>
        <a:latin typeface="Arial" charset="0"/>
        <a:ea typeface="+mn-ea"/>
        <a:cs typeface="+mn-cs"/>
      </a:defRPr>
    </a:lvl3pPr>
    <a:lvl4pPr algn="l" fontAlgn="base" marL="1371600" rtl="0">
      <a:spcBef>
        <a:spcPct val="30000"/>
      </a:spcBef>
      <a:spcAft>
        <a:spcPct val="0"/>
      </a:spcAft>
      <a:defRPr sz="1200" kern="1200">
        <a:solidFill>
          <a:schemeClr val="tx1"/>
        </a:solidFill>
        <a:latin typeface="Arial" charset="0"/>
        <a:ea typeface="+mn-ea"/>
        <a:cs typeface="+mn-cs"/>
      </a:defRPr>
    </a:lvl4pPr>
    <a:lvl5pPr algn="l" fontAlgn="base" marL="1828800" rtl="0">
      <a:spcBef>
        <a:spcPct val="30000"/>
      </a:spcBef>
      <a:spcAft>
        <a:spcPct val="0"/>
      </a:spcAft>
      <a:defRPr sz="1200" kern="1200">
        <a:solidFill>
          <a:schemeClr val="tx1"/>
        </a:solidFill>
        <a:latin typeface="Arial" charset="0"/>
        <a:ea typeface="+mn-ea"/>
        <a:cs typeface="+mn-cs"/>
      </a:defRPr>
    </a:lvl5pPr>
    <a:lvl6pPr algn="l" defTabSz="914400" eaLnBrk="1" hangingPunct="1" latinLnBrk="0" marL="2286000" rtl="0">
      <a:defRPr sz="1200" kern="1200">
        <a:solidFill>
          <a:schemeClr val="tx1"/>
        </a:solidFill>
        <a:latin typeface="+mn-lt"/>
        <a:ea typeface="+mn-ea"/>
        <a:cs typeface="+mn-cs"/>
      </a:defRPr>
    </a:lvl6pPr>
    <a:lvl7pPr algn="l" defTabSz="914400" eaLnBrk="1" hangingPunct="1" latinLnBrk="0" marL="2743200" rtl="0">
      <a:defRPr sz="1200" kern="1200">
        <a:solidFill>
          <a:schemeClr val="tx1"/>
        </a:solidFill>
        <a:latin typeface="+mn-lt"/>
        <a:ea typeface="+mn-ea"/>
        <a:cs typeface="+mn-cs"/>
      </a:defRPr>
    </a:lvl7pPr>
    <a:lvl8pPr algn="l" defTabSz="914400" eaLnBrk="1" hangingPunct="1" latinLnBrk="0" marL="3200400" rtl="0">
      <a:defRPr sz="1200" kern="1200">
        <a:solidFill>
          <a:schemeClr val="tx1"/>
        </a:solidFill>
        <a:latin typeface="+mn-lt"/>
        <a:ea typeface="+mn-ea"/>
        <a:cs typeface="+mn-cs"/>
      </a:defRPr>
    </a:lvl8pPr>
    <a:lvl9pPr algn="l" defTabSz="914400" eaLnBrk="1" hangingPunct="1" latinLnBrk="0" marL="3657600" rtl="0">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audio" Target="../media/media1.wav"/><Relationship Id="rId2"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audio" Target="../media/media1.wav"/><Relationship Id="rId2"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audio" Target="../media/media1.wav"/><Relationship Id="rId2"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audio" Target="../media/media1.wav"/><Relationship Id="rId2"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audio" Target="../media/media1.wav"/><Relationship Id="rId2"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audio" Target="../media/media1.wav"/><Relationship Id="rId2"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audio" Target="../media/media1.wav"/><Relationship Id="rId2"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audio" Target="../media/media1.wav"/><Relationship Id="rId2"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audio" Target="../media/media1.wav"/><Relationship Id="rId2"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audio" Target="../media/media1.wav"/><Relationship Id="rId2"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audio" Target="../media/media1.wav"/><Relationship Id="rId2"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audio" Target="../media/media1.wav"/><Relationship Id="rId2"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audio" Target="../media/media1.wav"/><Relationship Id="rId2"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audio" Target="../media/media1.wav"/><Relationship Id="rId2"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audio" Target="../media/media1.wav"/><Relationship Id="rId2"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audio" Target="../media/media1.wav"/><Relationship Id="rId2"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audio" Target="../media/media1.wav"/><Relationship Id="rId2"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audio" Target="../media/media1.wav"/><Relationship Id="rId2"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audio" Target="../media/media1.wav"/><Relationship Id="rId2"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audio" Target="../media/media1.wav"/><Relationship Id="rId2"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audio" Target="../media/media1.wav"/><Relationship Id="rId2"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audio" Target="../media/media1.wav"/><Relationship Id="rId2"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audio" Target="../media/media1.wav"/><Relationship Id="rId2"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audio" Target="../media/media1.wav"/><Relationship Id="rId2"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type="title">
  <p:cSld name="Титульный слайд">
    <p:spTree>
      <p:nvGrpSpPr>
        <p:cNvPr id="130" name=""/>
        <p:cNvGrpSpPr/>
        <p:nvPr/>
      </p:nvGrpSpPr>
      <p:grpSpPr>
        <a:xfrm>
          <a:off x="0" y="0"/>
          <a:ext cx="0" cy="0"/>
          <a:chOff x="0" y="0"/>
          <a:chExt cx="0" cy="0"/>
        </a:xfrm>
      </p:grpSpPr>
      <p:sp>
        <p:nvSpPr>
          <p:cNvPr id="1048788" name="Rectangle 10"/>
          <p:cNvSpPr/>
          <p:nvPr/>
        </p:nvSpPr>
        <p:spPr>
          <a:xfrm>
            <a:off x="0" y="3866920"/>
            <a:ext cx="9144000" cy="2991080"/>
          </a:xfrm>
          <a:prstGeom prst="rect"/>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rtlCol="0"/>
          <a:p>
            <a:pPr algn="ctr"/>
            <a:endParaRPr lang="en-US"/>
          </a:p>
        </p:txBody>
      </p:sp>
      <p:sp>
        <p:nvSpPr>
          <p:cNvPr id="1048789" name="Rectangle 11"/>
          <p:cNvSpPr/>
          <p:nvPr/>
        </p:nvSpPr>
        <p:spPr>
          <a:xfrm>
            <a:off x="0" y="0"/>
            <a:ext cx="9144000" cy="3866920"/>
          </a:xfrm>
          <a:prstGeom prst="rect"/>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rtlCol="0"/>
          <a:p>
            <a:pPr algn="ctr"/>
            <a:endParaRPr dirty="0" lang="en-US"/>
          </a:p>
        </p:txBody>
      </p:sp>
      <p:sp>
        <p:nvSpPr>
          <p:cNvPr id="1048790" name="Rectangle 12"/>
          <p:cNvSpPr/>
          <p:nvPr/>
        </p:nvSpPr>
        <p:spPr>
          <a:xfrm>
            <a:off x="0" y="2652311"/>
            <a:ext cx="9144000" cy="2286000"/>
          </a:xfrm>
          <a:prstGeom prst="rect"/>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rtlCol="0"/>
          <a:p>
            <a:pPr algn="ctr"/>
            <a:endParaRPr lang="en-US"/>
          </a:p>
        </p:txBody>
      </p:sp>
      <p:sp>
        <p:nvSpPr>
          <p:cNvPr id="1048791" name="Oval 13"/>
          <p:cNvSpPr/>
          <p:nvPr/>
        </p:nvSpPr>
        <p:spPr>
          <a:xfrm>
            <a:off x="0" y="1600200"/>
            <a:ext cx="9144000" cy="5105400"/>
          </a:xfrm>
          <a:prstGeom prst="ellipse"/>
          <a:gradFill flip="none" rotWithShape="1">
            <a:gsLst>
              <a:gs pos="0">
                <a:schemeClr val="bg1"/>
              </a:gs>
              <a:gs pos="54000">
                <a:schemeClr val="bg1">
                  <a:alpha val="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rtlCol="0"/>
          <a:p>
            <a:pPr algn="ctr"/>
            <a:endParaRPr lang="en-US"/>
          </a:p>
        </p:txBody>
      </p:sp>
      <p:sp>
        <p:nvSpPr>
          <p:cNvPr id="1048792" name="Subtitle 2"/>
          <p:cNvSpPr>
            <a:spLocks noGrp="1"/>
          </p:cNvSpPr>
          <p:nvPr>
            <p:ph type="subTitle" idx="1"/>
          </p:nvPr>
        </p:nvSpPr>
        <p:spPr>
          <a:xfrm>
            <a:off x="1473795" y="5052545"/>
            <a:ext cx="5637010" cy="882119"/>
          </a:xfrm>
        </p:spPr>
        <p:txBody>
          <a:bodyPr>
            <a:normAutofit/>
          </a:bodyPr>
          <a:lstStyle>
            <a:lvl1pPr algn="l" indent="0" marL="0">
              <a:buNone/>
              <a:defRPr sz="2200">
                <a:solidFill>
                  <a:schemeClr val="tx2"/>
                </a:solidFill>
              </a:defRPr>
            </a:lvl1pPr>
            <a:lvl2pPr algn="ctr" indent="0" marL="457200">
              <a:buNone/>
              <a:defRPr>
                <a:solidFill>
                  <a:schemeClr val="tx1">
                    <a:tint val="75000"/>
                  </a:schemeClr>
                </a:solidFill>
              </a:defRPr>
            </a:lvl2pPr>
            <a:lvl3pPr algn="ctr" indent="0" marL="914400">
              <a:buNone/>
              <a:defRPr>
                <a:solidFill>
                  <a:schemeClr val="tx1">
                    <a:tint val="75000"/>
                  </a:schemeClr>
                </a:solidFill>
              </a:defRPr>
            </a:lvl3pPr>
            <a:lvl4pPr algn="ctr" indent="0" marL="1371600">
              <a:buNone/>
              <a:defRPr>
                <a:solidFill>
                  <a:schemeClr val="tx1">
                    <a:tint val="75000"/>
                  </a:schemeClr>
                </a:solidFill>
              </a:defRPr>
            </a:lvl4pPr>
            <a:lvl5pPr algn="ctr" indent="0" marL="1828800">
              <a:buNone/>
              <a:defRPr>
                <a:solidFill>
                  <a:schemeClr val="tx1">
                    <a:tint val="75000"/>
                  </a:schemeClr>
                </a:solidFill>
              </a:defRPr>
            </a:lvl5pPr>
            <a:lvl6pPr algn="ctr" indent="0" marL="2286000">
              <a:buNone/>
              <a:defRPr>
                <a:solidFill>
                  <a:schemeClr val="tx1">
                    <a:tint val="75000"/>
                  </a:schemeClr>
                </a:solidFill>
              </a:defRPr>
            </a:lvl6pPr>
            <a:lvl7pPr algn="ctr" indent="0" marL="2743200">
              <a:buNone/>
              <a:defRPr>
                <a:solidFill>
                  <a:schemeClr val="tx1">
                    <a:tint val="75000"/>
                  </a:schemeClr>
                </a:solidFill>
              </a:defRPr>
            </a:lvl7pPr>
            <a:lvl8pPr algn="ctr" indent="0" marL="3200400">
              <a:buNone/>
              <a:defRPr>
                <a:solidFill>
                  <a:schemeClr val="tx1">
                    <a:tint val="75000"/>
                  </a:schemeClr>
                </a:solidFill>
              </a:defRPr>
            </a:lvl8pPr>
            <a:lvl9pPr algn="ctr" indent="0" marL="3657600">
              <a:buNone/>
              <a:defRPr>
                <a:solidFill>
                  <a:schemeClr val="tx1">
                    <a:tint val="75000"/>
                  </a:schemeClr>
                </a:solidFill>
              </a:defRPr>
            </a:lvl9pPr>
          </a:lstStyle>
          <a:p>
            <a:r>
              <a:rPr lang="ru-RU" smtClean="0"/>
              <a:t>Образец подзаголовка</a:t>
            </a:r>
            <a:endParaRPr dirty="0" lang="en-US"/>
          </a:p>
        </p:txBody>
      </p:sp>
      <p:sp>
        <p:nvSpPr>
          <p:cNvPr id="1048793" name="Date Placeholder 3"/>
          <p:cNvSpPr>
            <a:spLocks noGrp="1"/>
          </p:cNvSpPr>
          <p:nvPr>
            <p:ph type="dt" sz="half" idx="10"/>
          </p:nvPr>
        </p:nvSpPr>
        <p:spPr/>
        <p:txBody>
          <a:bodyPr/>
          <a:p>
            <a:fld id="{A6929C14-F06E-46CE-B6DC-169211C01421}" type="datetimeFigureOut">
              <a:rPr lang="ru-RU" smtClean="0"/>
            </a:fld>
            <a:endParaRPr dirty="0" lang="ru-RU"/>
          </a:p>
        </p:txBody>
      </p:sp>
      <p:sp>
        <p:nvSpPr>
          <p:cNvPr id="1048794" name="Footer Placeholder 4"/>
          <p:cNvSpPr>
            <a:spLocks noGrp="1"/>
          </p:cNvSpPr>
          <p:nvPr>
            <p:ph type="ftr" sz="quarter" idx="11"/>
          </p:nvPr>
        </p:nvSpPr>
        <p:spPr/>
        <p:txBody>
          <a:bodyPr/>
          <a:p>
            <a:endParaRPr dirty="0" lang="ru-RU"/>
          </a:p>
        </p:txBody>
      </p:sp>
      <p:sp>
        <p:nvSpPr>
          <p:cNvPr id="1048795" name="Slide Number Placeholder 5"/>
          <p:cNvSpPr>
            <a:spLocks noGrp="1"/>
          </p:cNvSpPr>
          <p:nvPr>
            <p:ph type="sldNum" sz="quarter" idx="12"/>
          </p:nvPr>
        </p:nvSpPr>
        <p:spPr/>
        <p:txBody>
          <a:bodyPr/>
          <a:p>
            <a:fld id="{E0131DB9-B0E8-4ABE-80FC-5BBB5F6FFBBC}" type="slidenum">
              <a:rPr lang="ru-RU" smtClean="0"/>
            </a:fld>
            <a:endParaRPr dirty="0" lang="ru-RU"/>
          </a:p>
        </p:txBody>
      </p:sp>
      <p:sp>
        <p:nvSpPr>
          <p:cNvPr id="1048796" name="Title 1"/>
          <p:cNvSpPr>
            <a:spLocks noGrp="1"/>
          </p:cNvSpPr>
          <p:nvPr>
            <p:ph type="ctrTitle"/>
          </p:nvPr>
        </p:nvSpPr>
        <p:spPr>
          <a:xfrm>
            <a:off x="817581" y="3132290"/>
            <a:ext cx="7175351" cy="1793167"/>
          </a:xfrm>
          <a:effectLst/>
        </p:spPr>
        <p:txBody>
          <a:bodyPr>
            <a:noAutofit/>
          </a:bodyPr>
          <a:lstStyle>
            <a:lvl1pPr algn="l" indent="-457200" marL="640080">
              <a:defRPr sz="5400"/>
            </a:lvl1pPr>
          </a:lstStyle>
          <a:p>
            <a:r>
              <a:rPr lang="ru-RU" smtClean="0"/>
              <a:t>Образец заголовка</a:t>
            </a:r>
            <a:endParaRPr dirty="0" lang="en-US"/>
          </a:p>
        </p:txBody>
      </p:sp>
    </p:spTree>
  </p:cSld>
  <p:clrMapOvr>
    <a:masterClrMapping/>
  </p:clrMapOvr>
  <p:transition>
    <p:pull dir="ru"/>
    <p:sndAc>
      <p:stSnd>
        <p:snd r:embed="rId1"/>
      </p:stSnd>
    </p:sndAc>
  </p:transition>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type="vertTx">
  <p:cSld name="Заголовок и вертикальный текст">
    <p:spTree>
      <p:nvGrpSpPr>
        <p:cNvPr id="131" name=""/>
        <p:cNvGrpSpPr/>
        <p:nvPr/>
      </p:nvGrpSpPr>
      <p:grpSpPr>
        <a:xfrm>
          <a:off x="0" y="0"/>
          <a:ext cx="0" cy="0"/>
          <a:chOff x="0" y="0"/>
          <a:chExt cx="0" cy="0"/>
        </a:xfrm>
      </p:grpSpPr>
      <p:sp>
        <p:nvSpPr>
          <p:cNvPr id="1048797" name="Title 1"/>
          <p:cNvSpPr>
            <a:spLocks noGrp="1"/>
          </p:cNvSpPr>
          <p:nvPr>
            <p:ph type="title"/>
          </p:nvPr>
        </p:nvSpPr>
        <p:spPr/>
        <p:txBody>
          <a:bodyPr/>
          <a:p>
            <a:r>
              <a:rPr lang="ru-RU" smtClean="0"/>
              <a:t>Образец заголовка</a:t>
            </a:r>
            <a:endParaRPr lang="en-US"/>
          </a:p>
        </p:txBody>
      </p:sp>
      <p:sp>
        <p:nvSpPr>
          <p:cNvPr id="1048798" name="Vertical Text Placeholder 2"/>
          <p:cNvSpPr>
            <a:spLocks noGrp="1"/>
          </p:cNvSpPr>
          <p:nvPr>
            <p:ph type="body" orient="vert" idx="1"/>
          </p:nvPr>
        </p:nvSpPr>
        <p:spPr>
          <a:xfrm>
            <a:off x="1905000" y="731519"/>
            <a:ext cx="6400800" cy="3474720"/>
          </a:xfrm>
        </p:spPr>
        <p:txBody>
          <a:bodyPr vert="eaVert"/>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048799" name="Date Placeholder 3"/>
          <p:cNvSpPr>
            <a:spLocks noGrp="1"/>
          </p:cNvSpPr>
          <p:nvPr>
            <p:ph type="dt" sz="half" idx="10"/>
          </p:nvPr>
        </p:nvSpPr>
        <p:spPr/>
        <p:txBody>
          <a:bodyPr/>
          <a:p>
            <a:fld id="{01E2A5A2-D629-4D5E-99D5-A29D2A727E7A}" type="datetimeFigureOut">
              <a:rPr lang="ru-RU" smtClean="0"/>
            </a:fld>
            <a:endParaRPr dirty="0" lang="ru-RU"/>
          </a:p>
        </p:txBody>
      </p:sp>
      <p:sp>
        <p:nvSpPr>
          <p:cNvPr id="1048800" name="Footer Placeholder 4"/>
          <p:cNvSpPr>
            <a:spLocks noGrp="1"/>
          </p:cNvSpPr>
          <p:nvPr>
            <p:ph type="ftr" sz="quarter" idx="11"/>
          </p:nvPr>
        </p:nvSpPr>
        <p:spPr/>
        <p:txBody>
          <a:bodyPr/>
          <a:p>
            <a:endParaRPr dirty="0" lang="ru-RU"/>
          </a:p>
        </p:txBody>
      </p:sp>
      <p:sp>
        <p:nvSpPr>
          <p:cNvPr id="1048801" name="Slide Number Placeholder 5"/>
          <p:cNvSpPr>
            <a:spLocks noGrp="1"/>
          </p:cNvSpPr>
          <p:nvPr>
            <p:ph type="sldNum" sz="quarter" idx="12"/>
          </p:nvPr>
        </p:nvSpPr>
        <p:spPr/>
        <p:txBody>
          <a:bodyPr/>
          <a:p>
            <a:fld id="{8FD03AAF-5FED-426B-B4CB-24D92D1F9054}" type="slidenum">
              <a:rPr lang="ru-RU" smtClean="0"/>
            </a:fld>
            <a:endParaRPr dirty="0" lang="ru-RU"/>
          </a:p>
        </p:txBody>
      </p:sp>
    </p:spTree>
  </p:cSld>
  <p:clrMapOvr>
    <a:masterClrMapping/>
  </p:clrMapOvr>
  <p:transition>
    <p:pull dir="ru"/>
    <p:sndAc>
      <p:stSnd>
        <p:snd r:embed="rId1"/>
      </p:stSnd>
    </p:sndAc>
  </p:transition>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type="vertTitleAndTx">
  <p:cSld name="Вертикальный заголовок и текст">
    <p:spTree>
      <p:nvGrpSpPr>
        <p:cNvPr id="126" name=""/>
        <p:cNvGrpSpPr/>
        <p:nvPr/>
      </p:nvGrpSpPr>
      <p:grpSpPr>
        <a:xfrm>
          <a:off x="0" y="0"/>
          <a:ext cx="0" cy="0"/>
          <a:chOff x="0" y="0"/>
          <a:chExt cx="0" cy="0"/>
        </a:xfrm>
      </p:grpSpPr>
      <p:sp>
        <p:nvSpPr>
          <p:cNvPr id="1048764" name="Vertical Title 1"/>
          <p:cNvSpPr>
            <a:spLocks noGrp="1"/>
          </p:cNvSpPr>
          <p:nvPr>
            <p:ph type="title" orient="vert"/>
          </p:nvPr>
        </p:nvSpPr>
        <p:spPr>
          <a:xfrm>
            <a:off x="1153758" y="376517"/>
            <a:ext cx="2057400" cy="5238339"/>
          </a:xfrm>
          <a:effectLst/>
        </p:spPr>
        <p:txBody>
          <a:bodyPr vert="eaVert"/>
          <a:lstStyle>
            <a:lvl1pPr algn="l"/>
          </a:lstStyle>
          <a:p>
            <a:r>
              <a:rPr lang="ru-RU" smtClean="0"/>
              <a:t>Образец заголовка</a:t>
            </a:r>
            <a:endParaRPr lang="en-US"/>
          </a:p>
        </p:txBody>
      </p:sp>
      <p:sp>
        <p:nvSpPr>
          <p:cNvPr id="1048765" name="Vertical Text Placeholder 2"/>
          <p:cNvSpPr>
            <a:spLocks noGrp="1"/>
          </p:cNvSpPr>
          <p:nvPr>
            <p:ph type="body" orient="vert" idx="1"/>
          </p:nvPr>
        </p:nvSpPr>
        <p:spPr>
          <a:xfrm>
            <a:off x="3324113" y="731519"/>
            <a:ext cx="4829287" cy="4894729"/>
          </a:xfrm>
        </p:spPr>
        <p:txBody>
          <a:bodyPr vert="eaVert"/>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dirty="0" lang="en-US"/>
          </a:p>
        </p:txBody>
      </p:sp>
      <p:sp>
        <p:nvSpPr>
          <p:cNvPr id="1048766" name="Date Placeholder 3"/>
          <p:cNvSpPr>
            <a:spLocks noGrp="1"/>
          </p:cNvSpPr>
          <p:nvPr>
            <p:ph type="dt" sz="half" idx="10"/>
          </p:nvPr>
        </p:nvSpPr>
        <p:spPr/>
        <p:txBody>
          <a:bodyPr/>
          <a:p>
            <a:fld id="{01CBA7F8-FADE-4996-9750-23799F4EF50A}" type="datetimeFigureOut">
              <a:rPr lang="ru-RU" smtClean="0"/>
            </a:fld>
            <a:endParaRPr dirty="0" lang="ru-RU"/>
          </a:p>
        </p:txBody>
      </p:sp>
      <p:sp>
        <p:nvSpPr>
          <p:cNvPr id="1048767" name="Footer Placeholder 4"/>
          <p:cNvSpPr>
            <a:spLocks noGrp="1"/>
          </p:cNvSpPr>
          <p:nvPr>
            <p:ph type="ftr" sz="quarter" idx="11"/>
          </p:nvPr>
        </p:nvSpPr>
        <p:spPr/>
        <p:txBody>
          <a:bodyPr/>
          <a:p>
            <a:endParaRPr dirty="0" lang="ru-RU"/>
          </a:p>
        </p:txBody>
      </p:sp>
      <p:sp>
        <p:nvSpPr>
          <p:cNvPr id="1048768" name="Slide Number Placeholder 5"/>
          <p:cNvSpPr>
            <a:spLocks noGrp="1"/>
          </p:cNvSpPr>
          <p:nvPr>
            <p:ph type="sldNum" sz="quarter" idx="12"/>
          </p:nvPr>
        </p:nvSpPr>
        <p:spPr/>
        <p:txBody>
          <a:bodyPr/>
          <a:p>
            <a:fld id="{4749E03B-D402-41BD-8A8A-6A4A5FC8D17A}" type="slidenum">
              <a:rPr lang="ru-RU" smtClean="0"/>
            </a:fld>
            <a:endParaRPr dirty="0" lang="ru-RU"/>
          </a:p>
        </p:txBody>
      </p:sp>
    </p:spTree>
  </p:cSld>
  <p:clrMapOvr>
    <a:masterClrMapping/>
  </p:clrMapOvr>
  <p:transition>
    <p:pull dir="ru"/>
    <p:sndAc>
      <p:stSnd>
        <p:snd r:embed="rId1"/>
      </p:stSnd>
    </p:sndAc>
  </p:transition>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Заголовок и объект">
    <p:spTree>
      <p:nvGrpSpPr>
        <p:cNvPr id="68" name=""/>
        <p:cNvGrpSpPr/>
        <p:nvPr/>
      </p:nvGrpSpPr>
      <p:grpSpPr>
        <a:xfrm>
          <a:off x="0" y="0"/>
          <a:ext cx="0" cy="0"/>
          <a:chOff x="0" y="0"/>
          <a:chExt cx="0" cy="0"/>
        </a:xfrm>
      </p:grpSpPr>
      <p:sp>
        <p:nvSpPr>
          <p:cNvPr id="1048593" name="Содержимое 2"/>
          <p:cNvSpPr>
            <a:spLocks noGrp="1"/>
          </p:cNvSpPr>
          <p:nvPr>
            <p:ph idx="1"/>
          </p:nvPr>
        </p:nvSpPr>
        <p:spPr/>
        <p:txBody>
          <a:bodyPr/>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048594" name="Содержимое 7"/>
          <p:cNvSpPr>
            <a:spLocks noGrp="1"/>
          </p:cNvSpPr>
          <p:nvPr>
            <p:ph sz="quarter" idx="13"/>
          </p:nvPr>
        </p:nvSpPr>
        <p:spPr>
          <a:xfrm>
            <a:off x="1979613" y="2060575"/>
            <a:ext cx="914400" cy="914400"/>
          </a:xfrm>
        </p:spPr>
        <p:txBody>
          <a:bodyPr/>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dirty="0" lang="ru-RU"/>
          </a:p>
        </p:txBody>
      </p:sp>
      <p:sp>
        <p:nvSpPr>
          <p:cNvPr id="1048595" name="Дата 13"/>
          <p:cNvSpPr>
            <a:spLocks noGrp="1"/>
          </p:cNvSpPr>
          <p:nvPr>
            <p:ph type="dt" sz="half" idx="14"/>
          </p:nvPr>
        </p:nvSpPr>
        <p:spPr/>
        <p:txBody>
          <a:bodyPr/>
          <a:p>
            <a:fld id="{F4737662-70FF-4733-BDBF-7C47EE219870}" type="datetimeFigureOut">
              <a:rPr lang="ru-RU"/>
            </a:fld>
            <a:endParaRPr dirty="0" lang="ru-RU"/>
          </a:p>
        </p:txBody>
      </p:sp>
      <p:sp>
        <p:nvSpPr>
          <p:cNvPr id="1048596" name="Нижний колонтитул 2"/>
          <p:cNvSpPr>
            <a:spLocks noGrp="1"/>
          </p:cNvSpPr>
          <p:nvPr>
            <p:ph type="ftr" sz="quarter" idx="15"/>
          </p:nvPr>
        </p:nvSpPr>
        <p:spPr/>
        <p:txBody>
          <a:bodyPr/>
          <a:p>
            <a:endParaRPr dirty="0" lang="ru-RU"/>
          </a:p>
        </p:txBody>
      </p:sp>
      <p:sp>
        <p:nvSpPr>
          <p:cNvPr id="1048597" name="Номер слайда 22"/>
          <p:cNvSpPr>
            <a:spLocks noGrp="1"/>
          </p:cNvSpPr>
          <p:nvPr>
            <p:ph type="sldNum" sz="quarter" idx="16"/>
          </p:nvPr>
        </p:nvSpPr>
        <p:spPr/>
        <p:txBody>
          <a:bodyPr/>
          <a:p>
            <a:fld id="{BF63AFCF-2B67-4566-8924-15F2FA086F22}" type="slidenum">
              <a:rPr lang="ru-RU"/>
            </a:fld>
            <a:endParaRPr dirty="0" lang="ru-RU"/>
          </a:p>
        </p:txBody>
      </p:sp>
    </p:spTree>
  </p:cSld>
  <p:clrMapOvr>
    <a:masterClrMapping/>
  </p:clrMapOvr>
  <p:transition>
    <p:pull dir="ru"/>
    <p:sndAc>
      <p:stSnd>
        <p:snd r:embed="rId1"/>
      </p:stSnd>
    </p:sndAc>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3_Заголовок и объект">
    <p:spTree>
      <p:nvGrpSpPr>
        <p:cNvPr id="72" name=""/>
        <p:cNvGrpSpPr/>
        <p:nvPr/>
      </p:nvGrpSpPr>
      <p:grpSpPr>
        <a:xfrm>
          <a:off x="0" y="0"/>
          <a:ext cx="0" cy="0"/>
          <a:chOff x="0" y="0"/>
          <a:chExt cx="0" cy="0"/>
        </a:xfrm>
      </p:grpSpPr>
      <p:sp>
        <p:nvSpPr>
          <p:cNvPr id="1048610" name="Содержимое 2"/>
          <p:cNvSpPr>
            <a:spLocks noGrp="1"/>
          </p:cNvSpPr>
          <p:nvPr>
            <p:ph idx="1"/>
          </p:nvPr>
        </p:nvSpPr>
        <p:spPr/>
        <p:txBody>
          <a:bodyPr/>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048611" name="Содержимое 7"/>
          <p:cNvSpPr>
            <a:spLocks noGrp="1"/>
          </p:cNvSpPr>
          <p:nvPr>
            <p:ph sz="quarter" idx="13"/>
          </p:nvPr>
        </p:nvSpPr>
        <p:spPr>
          <a:xfrm>
            <a:off x="1979613" y="2060575"/>
            <a:ext cx="914400" cy="914400"/>
          </a:xfrm>
        </p:spPr>
        <p:txBody>
          <a:bodyPr/>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dirty="0" lang="ru-RU"/>
          </a:p>
        </p:txBody>
      </p:sp>
      <p:sp>
        <p:nvSpPr>
          <p:cNvPr id="1048612" name="Дата 13"/>
          <p:cNvSpPr>
            <a:spLocks noGrp="1"/>
          </p:cNvSpPr>
          <p:nvPr>
            <p:ph type="dt" sz="half" idx="14"/>
          </p:nvPr>
        </p:nvSpPr>
        <p:spPr/>
        <p:txBody>
          <a:bodyPr/>
          <a:p>
            <a:fld id="{F4737662-70FF-4733-BDBF-7C47EE219870}" type="datetimeFigureOut">
              <a:rPr lang="ru-RU"/>
            </a:fld>
            <a:endParaRPr dirty="0" lang="ru-RU"/>
          </a:p>
        </p:txBody>
      </p:sp>
      <p:sp>
        <p:nvSpPr>
          <p:cNvPr id="1048613" name="Нижний колонтитул 2"/>
          <p:cNvSpPr>
            <a:spLocks noGrp="1"/>
          </p:cNvSpPr>
          <p:nvPr>
            <p:ph type="ftr" sz="quarter" idx="15"/>
          </p:nvPr>
        </p:nvSpPr>
        <p:spPr/>
        <p:txBody>
          <a:bodyPr/>
          <a:p>
            <a:endParaRPr dirty="0" lang="ru-RU"/>
          </a:p>
        </p:txBody>
      </p:sp>
      <p:sp>
        <p:nvSpPr>
          <p:cNvPr id="1048614" name="Номер слайда 22"/>
          <p:cNvSpPr>
            <a:spLocks noGrp="1"/>
          </p:cNvSpPr>
          <p:nvPr>
            <p:ph type="sldNum" sz="quarter" idx="16"/>
          </p:nvPr>
        </p:nvSpPr>
        <p:spPr/>
        <p:txBody>
          <a:bodyPr/>
          <a:p>
            <a:fld id="{BF63AFCF-2B67-4566-8924-15F2FA086F22}" type="slidenum">
              <a:rPr lang="ru-RU"/>
            </a:fld>
            <a:endParaRPr dirty="0" lang="ru-RU"/>
          </a:p>
        </p:txBody>
      </p:sp>
    </p:spTree>
  </p:cSld>
  <p:clrMapOvr>
    <a:masterClrMapping/>
  </p:clrMapOvr>
  <p:transition>
    <p:pull dir="ru"/>
    <p:sndAc>
      <p:stSnd>
        <p:snd r:embed="rId1"/>
      </p:stSnd>
    </p:sndAc>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4_Заголовок и объект">
    <p:spTree>
      <p:nvGrpSpPr>
        <p:cNvPr id="75" name=""/>
        <p:cNvGrpSpPr/>
        <p:nvPr/>
      </p:nvGrpSpPr>
      <p:grpSpPr>
        <a:xfrm>
          <a:off x="0" y="0"/>
          <a:ext cx="0" cy="0"/>
          <a:chOff x="0" y="0"/>
          <a:chExt cx="0" cy="0"/>
        </a:xfrm>
      </p:grpSpPr>
      <p:sp>
        <p:nvSpPr>
          <p:cNvPr id="1048621" name="Содержимое 2"/>
          <p:cNvSpPr>
            <a:spLocks noGrp="1"/>
          </p:cNvSpPr>
          <p:nvPr>
            <p:ph idx="1"/>
          </p:nvPr>
        </p:nvSpPr>
        <p:spPr/>
        <p:txBody>
          <a:bodyPr/>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048622" name="Содержимое 7"/>
          <p:cNvSpPr>
            <a:spLocks noGrp="1"/>
          </p:cNvSpPr>
          <p:nvPr>
            <p:ph sz="quarter" idx="13"/>
          </p:nvPr>
        </p:nvSpPr>
        <p:spPr>
          <a:xfrm>
            <a:off x="1979613" y="2060575"/>
            <a:ext cx="914400" cy="914400"/>
          </a:xfrm>
        </p:spPr>
        <p:txBody>
          <a:bodyPr/>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dirty="0" lang="ru-RU"/>
          </a:p>
        </p:txBody>
      </p:sp>
      <p:sp>
        <p:nvSpPr>
          <p:cNvPr id="1048623" name="Дата 13"/>
          <p:cNvSpPr>
            <a:spLocks noGrp="1"/>
          </p:cNvSpPr>
          <p:nvPr>
            <p:ph type="dt" sz="half" idx="14"/>
          </p:nvPr>
        </p:nvSpPr>
        <p:spPr/>
        <p:txBody>
          <a:bodyPr/>
          <a:p>
            <a:fld id="{F4737662-70FF-4733-BDBF-7C47EE219870}" type="datetimeFigureOut">
              <a:rPr lang="ru-RU"/>
            </a:fld>
            <a:endParaRPr dirty="0" lang="ru-RU"/>
          </a:p>
        </p:txBody>
      </p:sp>
      <p:sp>
        <p:nvSpPr>
          <p:cNvPr id="1048624" name="Нижний колонтитул 2"/>
          <p:cNvSpPr>
            <a:spLocks noGrp="1"/>
          </p:cNvSpPr>
          <p:nvPr>
            <p:ph type="ftr" sz="quarter" idx="15"/>
          </p:nvPr>
        </p:nvSpPr>
        <p:spPr/>
        <p:txBody>
          <a:bodyPr/>
          <a:p>
            <a:endParaRPr dirty="0" lang="ru-RU"/>
          </a:p>
        </p:txBody>
      </p:sp>
      <p:sp>
        <p:nvSpPr>
          <p:cNvPr id="1048625" name="Номер слайда 22"/>
          <p:cNvSpPr>
            <a:spLocks noGrp="1"/>
          </p:cNvSpPr>
          <p:nvPr>
            <p:ph type="sldNum" sz="quarter" idx="16"/>
          </p:nvPr>
        </p:nvSpPr>
        <p:spPr/>
        <p:txBody>
          <a:bodyPr/>
          <a:p>
            <a:fld id="{BF63AFCF-2B67-4566-8924-15F2FA086F22}" type="slidenum">
              <a:rPr lang="ru-RU"/>
            </a:fld>
            <a:endParaRPr dirty="0" lang="ru-RU"/>
          </a:p>
        </p:txBody>
      </p:sp>
    </p:spTree>
  </p:cSld>
  <p:clrMapOvr>
    <a:masterClrMapping/>
  </p:clrMapOvr>
  <p:transition>
    <p:pull dir="ru"/>
    <p:sndAc>
      <p:stSnd>
        <p:snd r:embed="rId1"/>
      </p:stSnd>
    </p:sndAc>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5_Заголовок и объект">
    <p:spTree>
      <p:nvGrpSpPr>
        <p:cNvPr id="83" name=""/>
        <p:cNvGrpSpPr/>
        <p:nvPr/>
      </p:nvGrpSpPr>
      <p:grpSpPr>
        <a:xfrm>
          <a:off x="0" y="0"/>
          <a:ext cx="0" cy="0"/>
          <a:chOff x="0" y="0"/>
          <a:chExt cx="0" cy="0"/>
        </a:xfrm>
      </p:grpSpPr>
      <p:sp>
        <p:nvSpPr>
          <p:cNvPr id="1048648" name="Содержимое 2"/>
          <p:cNvSpPr>
            <a:spLocks noGrp="1"/>
          </p:cNvSpPr>
          <p:nvPr>
            <p:ph idx="1"/>
          </p:nvPr>
        </p:nvSpPr>
        <p:spPr/>
        <p:txBody>
          <a:bodyPr/>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048649" name="Содержимое 7"/>
          <p:cNvSpPr>
            <a:spLocks noGrp="1"/>
          </p:cNvSpPr>
          <p:nvPr>
            <p:ph sz="quarter" idx="13"/>
          </p:nvPr>
        </p:nvSpPr>
        <p:spPr>
          <a:xfrm>
            <a:off x="1979613" y="2060575"/>
            <a:ext cx="914400" cy="914400"/>
          </a:xfrm>
        </p:spPr>
        <p:txBody>
          <a:bodyPr/>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dirty="0" lang="ru-RU"/>
          </a:p>
        </p:txBody>
      </p:sp>
      <p:sp>
        <p:nvSpPr>
          <p:cNvPr id="1048650" name="Дата 13"/>
          <p:cNvSpPr>
            <a:spLocks noGrp="1"/>
          </p:cNvSpPr>
          <p:nvPr>
            <p:ph type="dt" sz="half" idx="14"/>
          </p:nvPr>
        </p:nvSpPr>
        <p:spPr/>
        <p:txBody>
          <a:bodyPr/>
          <a:p>
            <a:fld id="{F4737662-70FF-4733-BDBF-7C47EE219870}" type="datetimeFigureOut">
              <a:rPr lang="ru-RU"/>
            </a:fld>
            <a:endParaRPr dirty="0" lang="ru-RU"/>
          </a:p>
        </p:txBody>
      </p:sp>
      <p:sp>
        <p:nvSpPr>
          <p:cNvPr id="1048651" name="Нижний колонтитул 2"/>
          <p:cNvSpPr>
            <a:spLocks noGrp="1"/>
          </p:cNvSpPr>
          <p:nvPr>
            <p:ph type="ftr" sz="quarter" idx="15"/>
          </p:nvPr>
        </p:nvSpPr>
        <p:spPr/>
        <p:txBody>
          <a:bodyPr/>
          <a:p>
            <a:endParaRPr dirty="0" lang="ru-RU"/>
          </a:p>
        </p:txBody>
      </p:sp>
      <p:sp>
        <p:nvSpPr>
          <p:cNvPr id="1048652" name="Номер слайда 22"/>
          <p:cNvSpPr>
            <a:spLocks noGrp="1"/>
          </p:cNvSpPr>
          <p:nvPr>
            <p:ph type="sldNum" sz="quarter" idx="16"/>
          </p:nvPr>
        </p:nvSpPr>
        <p:spPr/>
        <p:txBody>
          <a:bodyPr/>
          <a:p>
            <a:fld id="{BF63AFCF-2B67-4566-8924-15F2FA086F22}" type="slidenum">
              <a:rPr lang="ru-RU"/>
            </a:fld>
            <a:endParaRPr dirty="0" lang="ru-RU"/>
          </a:p>
        </p:txBody>
      </p:sp>
    </p:spTree>
  </p:cSld>
  <p:clrMapOvr>
    <a:masterClrMapping/>
  </p:clrMapOvr>
  <p:transition>
    <p:pull dir="ru"/>
    <p:sndAc>
      <p:stSnd>
        <p:snd r:embed="rId1"/>
      </p:stSnd>
    </p:sndAc>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6_Заголовок и объект">
    <p:spTree>
      <p:nvGrpSpPr>
        <p:cNvPr id="85" name=""/>
        <p:cNvGrpSpPr/>
        <p:nvPr/>
      </p:nvGrpSpPr>
      <p:grpSpPr>
        <a:xfrm>
          <a:off x="0" y="0"/>
          <a:ext cx="0" cy="0"/>
          <a:chOff x="0" y="0"/>
          <a:chExt cx="0" cy="0"/>
        </a:xfrm>
      </p:grpSpPr>
      <p:sp>
        <p:nvSpPr>
          <p:cNvPr id="1048655" name="Содержимое 2"/>
          <p:cNvSpPr>
            <a:spLocks noGrp="1"/>
          </p:cNvSpPr>
          <p:nvPr>
            <p:ph idx="1"/>
          </p:nvPr>
        </p:nvSpPr>
        <p:spPr/>
        <p:txBody>
          <a:bodyPr/>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048656" name="Содержимое 7"/>
          <p:cNvSpPr>
            <a:spLocks noGrp="1"/>
          </p:cNvSpPr>
          <p:nvPr>
            <p:ph sz="quarter" idx="13"/>
          </p:nvPr>
        </p:nvSpPr>
        <p:spPr>
          <a:xfrm>
            <a:off x="1979613" y="2060575"/>
            <a:ext cx="914400" cy="914400"/>
          </a:xfrm>
        </p:spPr>
        <p:txBody>
          <a:bodyPr/>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dirty="0" lang="ru-RU"/>
          </a:p>
        </p:txBody>
      </p:sp>
      <p:sp>
        <p:nvSpPr>
          <p:cNvPr id="1048657" name="Дата 13"/>
          <p:cNvSpPr>
            <a:spLocks noGrp="1"/>
          </p:cNvSpPr>
          <p:nvPr>
            <p:ph type="dt" sz="half" idx="14"/>
          </p:nvPr>
        </p:nvSpPr>
        <p:spPr/>
        <p:txBody>
          <a:bodyPr/>
          <a:p>
            <a:fld id="{F4737662-70FF-4733-BDBF-7C47EE219870}" type="datetimeFigureOut">
              <a:rPr lang="ru-RU"/>
            </a:fld>
            <a:endParaRPr dirty="0" lang="ru-RU"/>
          </a:p>
        </p:txBody>
      </p:sp>
      <p:sp>
        <p:nvSpPr>
          <p:cNvPr id="1048658" name="Нижний колонтитул 2"/>
          <p:cNvSpPr>
            <a:spLocks noGrp="1"/>
          </p:cNvSpPr>
          <p:nvPr>
            <p:ph type="ftr" sz="quarter" idx="15"/>
          </p:nvPr>
        </p:nvSpPr>
        <p:spPr/>
        <p:txBody>
          <a:bodyPr/>
          <a:p>
            <a:endParaRPr dirty="0" lang="ru-RU"/>
          </a:p>
        </p:txBody>
      </p:sp>
      <p:sp>
        <p:nvSpPr>
          <p:cNvPr id="1048659" name="Номер слайда 22"/>
          <p:cNvSpPr>
            <a:spLocks noGrp="1"/>
          </p:cNvSpPr>
          <p:nvPr>
            <p:ph type="sldNum" sz="quarter" idx="16"/>
          </p:nvPr>
        </p:nvSpPr>
        <p:spPr/>
        <p:txBody>
          <a:bodyPr/>
          <a:p>
            <a:fld id="{BF63AFCF-2B67-4566-8924-15F2FA086F22}" type="slidenum">
              <a:rPr lang="ru-RU"/>
            </a:fld>
            <a:endParaRPr dirty="0" lang="ru-RU"/>
          </a:p>
        </p:txBody>
      </p:sp>
    </p:spTree>
  </p:cSld>
  <p:clrMapOvr>
    <a:masterClrMapping/>
  </p:clrMapOvr>
  <p:transition>
    <p:pull dir="ru"/>
    <p:sndAc>
      <p:stSnd>
        <p:snd r:embed="rId1"/>
      </p:stSnd>
    </p:sndAc>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7_Заголовок и объект">
    <p:spTree>
      <p:nvGrpSpPr>
        <p:cNvPr id="87" name=""/>
        <p:cNvGrpSpPr/>
        <p:nvPr/>
      </p:nvGrpSpPr>
      <p:grpSpPr>
        <a:xfrm>
          <a:off x="0" y="0"/>
          <a:ext cx="0" cy="0"/>
          <a:chOff x="0" y="0"/>
          <a:chExt cx="0" cy="0"/>
        </a:xfrm>
      </p:grpSpPr>
      <p:sp>
        <p:nvSpPr>
          <p:cNvPr id="1048662" name="Содержимое 2"/>
          <p:cNvSpPr>
            <a:spLocks noGrp="1"/>
          </p:cNvSpPr>
          <p:nvPr>
            <p:ph idx="1"/>
          </p:nvPr>
        </p:nvSpPr>
        <p:spPr/>
        <p:txBody>
          <a:bodyPr/>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048663" name="Содержимое 7"/>
          <p:cNvSpPr>
            <a:spLocks noGrp="1"/>
          </p:cNvSpPr>
          <p:nvPr>
            <p:ph sz="quarter" idx="13"/>
          </p:nvPr>
        </p:nvSpPr>
        <p:spPr>
          <a:xfrm>
            <a:off x="1979613" y="2060575"/>
            <a:ext cx="914400" cy="914400"/>
          </a:xfrm>
        </p:spPr>
        <p:txBody>
          <a:bodyPr/>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dirty="0" lang="ru-RU"/>
          </a:p>
        </p:txBody>
      </p:sp>
      <p:sp>
        <p:nvSpPr>
          <p:cNvPr id="1048664" name="Дата 13"/>
          <p:cNvSpPr>
            <a:spLocks noGrp="1"/>
          </p:cNvSpPr>
          <p:nvPr>
            <p:ph type="dt" sz="half" idx="14"/>
          </p:nvPr>
        </p:nvSpPr>
        <p:spPr/>
        <p:txBody>
          <a:bodyPr/>
          <a:p>
            <a:fld id="{F4737662-70FF-4733-BDBF-7C47EE219870}" type="datetimeFigureOut">
              <a:rPr lang="ru-RU"/>
            </a:fld>
            <a:endParaRPr dirty="0" lang="ru-RU"/>
          </a:p>
        </p:txBody>
      </p:sp>
      <p:sp>
        <p:nvSpPr>
          <p:cNvPr id="1048665" name="Нижний колонтитул 2"/>
          <p:cNvSpPr>
            <a:spLocks noGrp="1"/>
          </p:cNvSpPr>
          <p:nvPr>
            <p:ph type="ftr" sz="quarter" idx="15"/>
          </p:nvPr>
        </p:nvSpPr>
        <p:spPr/>
        <p:txBody>
          <a:bodyPr/>
          <a:p>
            <a:endParaRPr dirty="0" lang="ru-RU"/>
          </a:p>
        </p:txBody>
      </p:sp>
      <p:sp>
        <p:nvSpPr>
          <p:cNvPr id="1048666" name="Номер слайда 22"/>
          <p:cNvSpPr>
            <a:spLocks noGrp="1"/>
          </p:cNvSpPr>
          <p:nvPr>
            <p:ph type="sldNum" sz="quarter" idx="16"/>
          </p:nvPr>
        </p:nvSpPr>
        <p:spPr/>
        <p:txBody>
          <a:bodyPr/>
          <a:p>
            <a:fld id="{BF63AFCF-2B67-4566-8924-15F2FA086F22}" type="slidenum">
              <a:rPr lang="ru-RU"/>
            </a:fld>
            <a:endParaRPr dirty="0" lang="ru-RU"/>
          </a:p>
        </p:txBody>
      </p:sp>
    </p:spTree>
  </p:cSld>
  <p:clrMapOvr>
    <a:masterClrMapping/>
  </p:clrMapOvr>
  <p:transition>
    <p:pull dir="ru"/>
    <p:sndAc>
      <p:stSnd>
        <p:snd r:embed="rId1"/>
      </p:stSnd>
    </p:sndAc>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8_Заголовок и объект">
    <p:spTree>
      <p:nvGrpSpPr>
        <p:cNvPr id="89" name=""/>
        <p:cNvGrpSpPr/>
        <p:nvPr/>
      </p:nvGrpSpPr>
      <p:grpSpPr>
        <a:xfrm>
          <a:off x="0" y="0"/>
          <a:ext cx="0" cy="0"/>
          <a:chOff x="0" y="0"/>
          <a:chExt cx="0" cy="0"/>
        </a:xfrm>
      </p:grpSpPr>
      <p:sp>
        <p:nvSpPr>
          <p:cNvPr id="1048669" name="Содержимое 2"/>
          <p:cNvSpPr>
            <a:spLocks noGrp="1"/>
          </p:cNvSpPr>
          <p:nvPr>
            <p:ph idx="1"/>
          </p:nvPr>
        </p:nvSpPr>
        <p:spPr/>
        <p:txBody>
          <a:bodyPr/>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048670" name="Содержимое 7"/>
          <p:cNvSpPr>
            <a:spLocks noGrp="1"/>
          </p:cNvSpPr>
          <p:nvPr>
            <p:ph sz="quarter" idx="13"/>
          </p:nvPr>
        </p:nvSpPr>
        <p:spPr>
          <a:xfrm>
            <a:off x="1979613" y="2060575"/>
            <a:ext cx="914400" cy="914400"/>
          </a:xfrm>
        </p:spPr>
        <p:txBody>
          <a:bodyPr/>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dirty="0" lang="ru-RU"/>
          </a:p>
        </p:txBody>
      </p:sp>
      <p:sp>
        <p:nvSpPr>
          <p:cNvPr id="1048671" name="Дата 13"/>
          <p:cNvSpPr>
            <a:spLocks noGrp="1"/>
          </p:cNvSpPr>
          <p:nvPr>
            <p:ph type="dt" sz="half" idx="14"/>
          </p:nvPr>
        </p:nvSpPr>
        <p:spPr/>
        <p:txBody>
          <a:bodyPr/>
          <a:p>
            <a:fld id="{F4737662-70FF-4733-BDBF-7C47EE219870}" type="datetimeFigureOut">
              <a:rPr lang="ru-RU"/>
            </a:fld>
            <a:endParaRPr dirty="0" lang="ru-RU"/>
          </a:p>
        </p:txBody>
      </p:sp>
      <p:sp>
        <p:nvSpPr>
          <p:cNvPr id="1048672" name="Нижний колонтитул 2"/>
          <p:cNvSpPr>
            <a:spLocks noGrp="1"/>
          </p:cNvSpPr>
          <p:nvPr>
            <p:ph type="ftr" sz="quarter" idx="15"/>
          </p:nvPr>
        </p:nvSpPr>
        <p:spPr/>
        <p:txBody>
          <a:bodyPr/>
          <a:p>
            <a:endParaRPr dirty="0" lang="ru-RU"/>
          </a:p>
        </p:txBody>
      </p:sp>
      <p:sp>
        <p:nvSpPr>
          <p:cNvPr id="1048673" name="Номер слайда 22"/>
          <p:cNvSpPr>
            <a:spLocks noGrp="1"/>
          </p:cNvSpPr>
          <p:nvPr>
            <p:ph type="sldNum" sz="quarter" idx="16"/>
          </p:nvPr>
        </p:nvSpPr>
        <p:spPr/>
        <p:txBody>
          <a:bodyPr/>
          <a:p>
            <a:fld id="{BF63AFCF-2B67-4566-8924-15F2FA086F22}" type="slidenum">
              <a:rPr lang="ru-RU"/>
            </a:fld>
            <a:endParaRPr dirty="0" lang="ru-RU"/>
          </a:p>
        </p:txBody>
      </p:sp>
    </p:spTree>
  </p:cSld>
  <p:clrMapOvr>
    <a:masterClrMapping/>
  </p:clrMapOvr>
  <p:transition>
    <p:pull dir="ru"/>
    <p:sndAc>
      <p:stSnd>
        <p:snd r:embed="rId1"/>
      </p:stSnd>
    </p:sndAc>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9_Заголовок и объект">
    <p:spTree>
      <p:nvGrpSpPr>
        <p:cNvPr id="93" name=""/>
        <p:cNvGrpSpPr/>
        <p:nvPr/>
      </p:nvGrpSpPr>
      <p:grpSpPr>
        <a:xfrm>
          <a:off x="0" y="0"/>
          <a:ext cx="0" cy="0"/>
          <a:chOff x="0" y="0"/>
          <a:chExt cx="0" cy="0"/>
        </a:xfrm>
      </p:grpSpPr>
      <p:sp>
        <p:nvSpPr>
          <p:cNvPr id="1048683" name="Содержимое 2"/>
          <p:cNvSpPr>
            <a:spLocks noGrp="1"/>
          </p:cNvSpPr>
          <p:nvPr>
            <p:ph idx="1"/>
          </p:nvPr>
        </p:nvSpPr>
        <p:spPr/>
        <p:txBody>
          <a:bodyPr/>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048684" name="Содержимое 7"/>
          <p:cNvSpPr>
            <a:spLocks noGrp="1"/>
          </p:cNvSpPr>
          <p:nvPr>
            <p:ph sz="quarter" idx="13"/>
          </p:nvPr>
        </p:nvSpPr>
        <p:spPr>
          <a:xfrm>
            <a:off x="1979613" y="2060575"/>
            <a:ext cx="914400" cy="914400"/>
          </a:xfrm>
        </p:spPr>
        <p:txBody>
          <a:bodyPr/>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dirty="0" lang="ru-RU"/>
          </a:p>
        </p:txBody>
      </p:sp>
      <p:sp>
        <p:nvSpPr>
          <p:cNvPr id="1048685" name="Дата 13"/>
          <p:cNvSpPr>
            <a:spLocks noGrp="1"/>
          </p:cNvSpPr>
          <p:nvPr>
            <p:ph type="dt" sz="half" idx="14"/>
          </p:nvPr>
        </p:nvSpPr>
        <p:spPr/>
        <p:txBody>
          <a:bodyPr/>
          <a:p>
            <a:fld id="{F4737662-70FF-4733-BDBF-7C47EE219870}" type="datetimeFigureOut">
              <a:rPr lang="ru-RU"/>
            </a:fld>
            <a:endParaRPr dirty="0" lang="ru-RU"/>
          </a:p>
        </p:txBody>
      </p:sp>
      <p:sp>
        <p:nvSpPr>
          <p:cNvPr id="1048686" name="Нижний колонтитул 2"/>
          <p:cNvSpPr>
            <a:spLocks noGrp="1"/>
          </p:cNvSpPr>
          <p:nvPr>
            <p:ph type="ftr" sz="quarter" idx="15"/>
          </p:nvPr>
        </p:nvSpPr>
        <p:spPr/>
        <p:txBody>
          <a:bodyPr/>
          <a:p>
            <a:endParaRPr dirty="0" lang="ru-RU"/>
          </a:p>
        </p:txBody>
      </p:sp>
      <p:sp>
        <p:nvSpPr>
          <p:cNvPr id="1048687" name="Номер слайда 22"/>
          <p:cNvSpPr>
            <a:spLocks noGrp="1"/>
          </p:cNvSpPr>
          <p:nvPr>
            <p:ph type="sldNum" sz="quarter" idx="16"/>
          </p:nvPr>
        </p:nvSpPr>
        <p:spPr/>
        <p:txBody>
          <a:bodyPr/>
          <a:p>
            <a:fld id="{BF63AFCF-2B67-4566-8924-15F2FA086F22}" type="slidenum">
              <a:rPr lang="ru-RU"/>
            </a:fld>
            <a:endParaRPr dirty="0" lang="ru-RU"/>
          </a:p>
        </p:txBody>
      </p:sp>
    </p:spTree>
  </p:cSld>
  <p:clrMapOvr>
    <a:masterClrMapping/>
  </p:clrMapOvr>
  <p:transition>
    <p:pull dir="ru"/>
    <p:sndAc>
      <p:stSnd>
        <p:snd r:embed="rId1"/>
      </p:stSnd>
    </p:sndAc>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type="obj">
  <p:cSld name="Заголовок и объект">
    <p:spTree>
      <p:nvGrpSpPr>
        <p:cNvPr id="70" name=""/>
        <p:cNvGrpSpPr/>
        <p:nvPr/>
      </p:nvGrpSpPr>
      <p:grpSpPr>
        <a:xfrm>
          <a:off x="0" y="0"/>
          <a:ext cx="0" cy="0"/>
          <a:chOff x="0" y="0"/>
          <a:chExt cx="0" cy="0"/>
        </a:xfrm>
      </p:grpSpPr>
      <p:sp>
        <p:nvSpPr>
          <p:cNvPr id="1048600" name="Date Placeholder 3"/>
          <p:cNvSpPr>
            <a:spLocks noGrp="1"/>
          </p:cNvSpPr>
          <p:nvPr>
            <p:ph type="dt" sz="half" idx="10"/>
          </p:nvPr>
        </p:nvSpPr>
        <p:spPr/>
        <p:txBody>
          <a:bodyPr/>
          <a:p>
            <a:fld id="{671E2525-E7E3-45FF-9EFB-3FD0B7521A07}" type="datetimeFigureOut">
              <a:rPr lang="ru-RU" smtClean="0"/>
            </a:fld>
            <a:endParaRPr dirty="0" lang="ru-RU"/>
          </a:p>
        </p:txBody>
      </p:sp>
      <p:sp>
        <p:nvSpPr>
          <p:cNvPr id="1048601" name="Footer Placeholder 4"/>
          <p:cNvSpPr>
            <a:spLocks noGrp="1"/>
          </p:cNvSpPr>
          <p:nvPr>
            <p:ph type="ftr" sz="quarter" idx="11"/>
          </p:nvPr>
        </p:nvSpPr>
        <p:spPr/>
        <p:txBody>
          <a:bodyPr/>
          <a:p>
            <a:endParaRPr dirty="0" lang="ru-RU"/>
          </a:p>
        </p:txBody>
      </p:sp>
      <p:sp>
        <p:nvSpPr>
          <p:cNvPr id="1048602" name="Slide Number Placeholder 5"/>
          <p:cNvSpPr>
            <a:spLocks noGrp="1"/>
          </p:cNvSpPr>
          <p:nvPr>
            <p:ph type="sldNum" sz="quarter" idx="12"/>
          </p:nvPr>
        </p:nvSpPr>
        <p:spPr/>
        <p:txBody>
          <a:bodyPr/>
          <a:p>
            <a:fld id="{488CEF2E-811A-4214-A635-FB8ACE625236}" type="slidenum">
              <a:rPr lang="ru-RU" smtClean="0"/>
            </a:fld>
            <a:endParaRPr dirty="0" lang="ru-RU"/>
          </a:p>
        </p:txBody>
      </p:sp>
      <p:sp>
        <p:nvSpPr>
          <p:cNvPr id="1048603" name="Title 7"/>
          <p:cNvSpPr>
            <a:spLocks noGrp="1"/>
          </p:cNvSpPr>
          <p:nvPr>
            <p:ph type="title"/>
          </p:nvPr>
        </p:nvSpPr>
        <p:spPr/>
        <p:txBody>
          <a:bodyPr/>
          <a:p>
            <a:r>
              <a:rPr lang="ru-RU" smtClean="0"/>
              <a:t>Образец заголовка</a:t>
            </a:r>
            <a:endParaRPr lang="en-US"/>
          </a:p>
        </p:txBody>
      </p:sp>
      <p:sp>
        <p:nvSpPr>
          <p:cNvPr id="1048604" name="Content Placeholder 9"/>
          <p:cNvSpPr>
            <a:spLocks noGrp="1"/>
          </p:cNvSpPr>
          <p:nvPr>
            <p:ph sz="quarter" idx="13"/>
          </p:nvPr>
        </p:nvSpPr>
        <p:spPr>
          <a:xfrm>
            <a:off x="1143000" y="731520"/>
            <a:ext cx="6400800" cy="3474720"/>
          </a:xfrm>
        </p:spPr>
        <p:txBody>
          <a:bodyPr/>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dirty="0" lang="en-US"/>
          </a:p>
        </p:txBody>
      </p:sp>
    </p:spTree>
  </p:cSld>
  <p:clrMapOvr>
    <a:masterClrMapping/>
  </p:clrMapOvr>
  <p:transition>
    <p:pull dir="ru"/>
    <p:sndAc>
      <p:stSnd>
        <p:snd r:embed="rId1"/>
      </p:stSnd>
    </p:sndAc>
  </p:transition>
  <p:timing/>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0_Заголовок и объект">
    <p:spTree>
      <p:nvGrpSpPr>
        <p:cNvPr id="95" name=""/>
        <p:cNvGrpSpPr/>
        <p:nvPr/>
      </p:nvGrpSpPr>
      <p:grpSpPr>
        <a:xfrm>
          <a:off x="0" y="0"/>
          <a:ext cx="0" cy="0"/>
          <a:chOff x="0" y="0"/>
          <a:chExt cx="0" cy="0"/>
        </a:xfrm>
      </p:grpSpPr>
      <p:sp>
        <p:nvSpPr>
          <p:cNvPr id="1048690" name="Содержимое 2"/>
          <p:cNvSpPr>
            <a:spLocks noGrp="1"/>
          </p:cNvSpPr>
          <p:nvPr>
            <p:ph idx="1"/>
          </p:nvPr>
        </p:nvSpPr>
        <p:spPr/>
        <p:txBody>
          <a:bodyPr/>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048691" name="Содержимое 7"/>
          <p:cNvSpPr>
            <a:spLocks noGrp="1"/>
          </p:cNvSpPr>
          <p:nvPr>
            <p:ph sz="quarter" idx="13"/>
          </p:nvPr>
        </p:nvSpPr>
        <p:spPr>
          <a:xfrm>
            <a:off x="1979613" y="2060575"/>
            <a:ext cx="914400" cy="914400"/>
          </a:xfrm>
        </p:spPr>
        <p:txBody>
          <a:bodyPr/>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dirty="0" lang="ru-RU"/>
          </a:p>
        </p:txBody>
      </p:sp>
      <p:sp>
        <p:nvSpPr>
          <p:cNvPr id="1048692" name="Дата 13"/>
          <p:cNvSpPr>
            <a:spLocks noGrp="1"/>
          </p:cNvSpPr>
          <p:nvPr>
            <p:ph type="dt" sz="half" idx="14"/>
          </p:nvPr>
        </p:nvSpPr>
        <p:spPr/>
        <p:txBody>
          <a:bodyPr/>
          <a:p>
            <a:fld id="{F4737662-70FF-4733-BDBF-7C47EE219870}" type="datetimeFigureOut">
              <a:rPr lang="ru-RU"/>
            </a:fld>
            <a:endParaRPr dirty="0" lang="ru-RU"/>
          </a:p>
        </p:txBody>
      </p:sp>
      <p:sp>
        <p:nvSpPr>
          <p:cNvPr id="1048693" name="Нижний колонтитул 2"/>
          <p:cNvSpPr>
            <a:spLocks noGrp="1"/>
          </p:cNvSpPr>
          <p:nvPr>
            <p:ph type="ftr" sz="quarter" idx="15"/>
          </p:nvPr>
        </p:nvSpPr>
        <p:spPr/>
        <p:txBody>
          <a:bodyPr/>
          <a:p>
            <a:endParaRPr dirty="0" lang="ru-RU"/>
          </a:p>
        </p:txBody>
      </p:sp>
      <p:sp>
        <p:nvSpPr>
          <p:cNvPr id="1048694" name="Номер слайда 22"/>
          <p:cNvSpPr>
            <a:spLocks noGrp="1"/>
          </p:cNvSpPr>
          <p:nvPr>
            <p:ph type="sldNum" sz="quarter" idx="16"/>
          </p:nvPr>
        </p:nvSpPr>
        <p:spPr/>
        <p:txBody>
          <a:bodyPr/>
          <a:p>
            <a:fld id="{BF63AFCF-2B67-4566-8924-15F2FA086F22}" type="slidenum">
              <a:rPr lang="ru-RU"/>
            </a:fld>
            <a:endParaRPr dirty="0" lang="ru-RU"/>
          </a:p>
        </p:txBody>
      </p:sp>
    </p:spTree>
  </p:cSld>
  <p:clrMapOvr>
    <a:masterClrMapping/>
  </p:clrMapOvr>
  <p:transition>
    <p:pull dir="ru"/>
    <p:sndAc>
      <p:stSnd>
        <p:snd r:embed="rId1"/>
      </p:stSnd>
    </p:sndAc>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1_Заголовок и объект">
    <p:spTree>
      <p:nvGrpSpPr>
        <p:cNvPr id="99" name=""/>
        <p:cNvGrpSpPr/>
        <p:nvPr/>
      </p:nvGrpSpPr>
      <p:grpSpPr>
        <a:xfrm>
          <a:off x="0" y="0"/>
          <a:ext cx="0" cy="0"/>
          <a:chOff x="0" y="0"/>
          <a:chExt cx="0" cy="0"/>
        </a:xfrm>
      </p:grpSpPr>
      <p:sp>
        <p:nvSpPr>
          <p:cNvPr id="1048706" name="Содержимое 2"/>
          <p:cNvSpPr>
            <a:spLocks noGrp="1"/>
          </p:cNvSpPr>
          <p:nvPr>
            <p:ph idx="1"/>
          </p:nvPr>
        </p:nvSpPr>
        <p:spPr/>
        <p:txBody>
          <a:bodyPr/>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048707" name="Содержимое 7"/>
          <p:cNvSpPr>
            <a:spLocks noGrp="1"/>
          </p:cNvSpPr>
          <p:nvPr>
            <p:ph sz="quarter" idx="13"/>
          </p:nvPr>
        </p:nvSpPr>
        <p:spPr>
          <a:xfrm>
            <a:off x="1979613" y="2060575"/>
            <a:ext cx="914400" cy="914400"/>
          </a:xfrm>
        </p:spPr>
        <p:txBody>
          <a:bodyPr/>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dirty="0" lang="ru-RU"/>
          </a:p>
        </p:txBody>
      </p:sp>
      <p:sp>
        <p:nvSpPr>
          <p:cNvPr id="1048708" name="Дата 13"/>
          <p:cNvSpPr>
            <a:spLocks noGrp="1"/>
          </p:cNvSpPr>
          <p:nvPr>
            <p:ph type="dt" sz="half" idx="14"/>
          </p:nvPr>
        </p:nvSpPr>
        <p:spPr/>
        <p:txBody>
          <a:bodyPr/>
          <a:p>
            <a:fld id="{F4737662-70FF-4733-BDBF-7C47EE219870}" type="datetimeFigureOut">
              <a:rPr lang="ru-RU"/>
            </a:fld>
            <a:endParaRPr dirty="0" lang="ru-RU"/>
          </a:p>
        </p:txBody>
      </p:sp>
      <p:sp>
        <p:nvSpPr>
          <p:cNvPr id="1048709" name="Нижний колонтитул 2"/>
          <p:cNvSpPr>
            <a:spLocks noGrp="1"/>
          </p:cNvSpPr>
          <p:nvPr>
            <p:ph type="ftr" sz="quarter" idx="15"/>
          </p:nvPr>
        </p:nvSpPr>
        <p:spPr/>
        <p:txBody>
          <a:bodyPr/>
          <a:p>
            <a:endParaRPr dirty="0" lang="ru-RU"/>
          </a:p>
        </p:txBody>
      </p:sp>
      <p:sp>
        <p:nvSpPr>
          <p:cNvPr id="1048710" name="Номер слайда 22"/>
          <p:cNvSpPr>
            <a:spLocks noGrp="1"/>
          </p:cNvSpPr>
          <p:nvPr>
            <p:ph type="sldNum" sz="quarter" idx="16"/>
          </p:nvPr>
        </p:nvSpPr>
        <p:spPr/>
        <p:txBody>
          <a:bodyPr/>
          <a:p>
            <a:fld id="{BF63AFCF-2B67-4566-8924-15F2FA086F22}" type="slidenum">
              <a:rPr lang="ru-RU"/>
            </a:fld>
            <a:endParaRPr dirty="0" lang="ru-RU"/>
          </a:p>
        </p:txBody>
      </p:sp>
    </p:spTree>
  </p:cSld>
  <p:clrMapOvr>
    <a:masterClrMapping/>
  </p:clrMapOvr>
  <p:transition>
    <p:pull dir="ru"/>
    <p:sndAc>
      <p:stSnd>
        <p:snd r:embed="rId1"/>
      </p:stSnd>
    </p:sndAc>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2_Заголовок и объект">
    <p:spTree>
      <p:nvGrpSpPr>
        <p:cNvPr id="101" name=""/>
        <p:cNvGrpSpPr/>
        <p:nvPr/>
      </p:nvGrpSpPr>
      <p:grpSpPr>
        <a:xfrm>
          <a:off x="0" y="0"/>
          <a:ext cx="0" cy="0"/>
          <a:chOff x="0" y="0"/>
          <a:chExt cx="0" cy="0"/>
        </a:xfrm>
      </p:grpSpPr>
      <p:sp>
        <p:nvSpPr>
          <p:cNvPr id="1048713" name="Содержимое 2"/>
          <p:cNvSpPr>
            <a:spLocks noGrp="1"/>
          </p:cNvSpPr>
          <p:nvPr>
            <p:ph idx="1"/>
          </p:nvPr>
        </p:nvSpPr>
        <p:spPr/>
        <p:txBody>
          <a:bodyPr/>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048714" name="Содержимое 7"/>
          <p:cNvSpPr>
            <a:spLocks noGrp="1"/>
          </p:cNvSpPr>
          <p:nvPr>
            <p:ph sz="quarter" idx="13"/>
          </p:nvPr>
        </p:nvSpPr>
        <p:spPr>
          <a:xfrm>
            <a:off x="1979613" y="2060575"/>
            <a:ext cx="914400" cy="914400"/>
          </a:xfrm>
        </p:spPr>
        <p:txBody>
          <a:bodyPr/>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dirty="0" lang="ru-RU"/>
          </a:p>
        </p:txBody>
      </p:sp>
      <p:sp>
        <p:nvSpPr>
          <p:cNvPr id="1048715" name="Дата 13"/>
          <p:cNvSpPr>
            <a:spLocks noGrp="1"/>
          </p:cNvSpPr>
          <p:nvPr>
            <p:ph type="dt" sz="half" idx="14"/>
          </p:nvPr>
        </p:nvSpPr>
        <p:spPr/>
        <p:txBody>
          <a:bodyPr/>
          <a:p>
            <a:fld id="{F4737662-70FF-4733-BDBF-7C47EE219870}" type="datetimeFigureOut">
              <a:rPr lang="ru-RU"/>
            </a:fld>
            <a:endParaRPr dirty="0" lang="ru-RU"/>
          </a:p>
        </p:txBody>
      </p:sp>
      <p:sp>
        <p:nvSpPr>
          <p:cNvPr id="1048716" name="Нижний колонтитул 2"/>
          <p:cNvSpPr>
            <a:spLocks noGrp="1"/>
          </p:cNvSpPr>
          <p:nvPr>
            <p:ph type="ftr" sz="quarter" idx="15"/>
          </p:nvPr>
        </p:nvSpPr>
        <p:spPr/>
        <p:txBody>
          <a:bodyPr/>
          <a:p>
            <a:endParaRPr dirty="0" lang="ru-RU"/>
          </a:p>
        </p:txBody>
      </p:sp>
      <p:sp>
        <p:nvSpPr>
          <p:cNvPr id="1048717" name="Номер слайда 22"/>
          <p:cNvSpPr>
            <a:spLocks noGrp="1"/>
          </p:cNvSpPr>
          <p:nvPr>
            <p:ph type="sldNum" sz="quarter" idx="16"/>
          </p:nvPr>
        </p:nvSpPr>
        <p:spPr/>
        <p:txBody>
          <a:bodyPr/>
          <a:p>
            <a:fld id="{BF63AFCF-2B67-4566-8924-15F2FA086F22}" type="slidenum">
              <a:rPr lang="ru-RU"/>
            </a:fld>
            <a:endParaRPr dirty="0" lang="ru-RU"/>
          </a:p>
        </p:txBody>
      </p:sp>
    </p:spTree>
  </p:cSld>
  <p:clrMapOvr>
    <a:masterClrMapping/>
  </p:clrMapOvr>
  <p:transition>
    <p:pull dir="ru"/>
    <p:sndAc>
      <p:stSnd>
        <p:snd r:embed="rId1"/>
      </p:stSnd>
    </p:sndAc>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3_Заголовок и объект">
    <p:spTree>
      <p:nvGrpSpPr>
        <p:cNvPr id="103" name=""/>
        <p:cNvGrpSpPr/>
        <p:nvPr/>
      </p:nvGrpSpPr>
      <p:grpSpPr>
        <a:xfrm>
          <a:off x="0" y="0"/>
          <a:ext cx="0" cy="0"/>
          <a:chOff x="0" y="0"/>
          <a:chExt cx="0" cy="0"/>
        </a:xfrm>
      </p:grpSpPr>
      <p:sp>
        <p:nvSpPr>
          <p:cNvPr id="1048720" name="Содержимое 2"/>
          <p:cNvSpPr>
            <a:spLocks noGrp="1"/>
          </p:cNvSpPr>
          <p:nvPr>
            <p:ph idx="1"/>
          </p:nvPr>
        </p:nvSpPr>
        <p:spPr/>
        <p:txBody>
          <a:bodyPr/>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048721" name="Содержимое 7"/>
          <p:cNvSpPr>
            <a:spLocks noGrp="1"/>
          </p:cNvSpPr>
          <p:nvPr>
            <p:ph sz="quarter" idx="13"/>
          </p:nvPr>
        </p:nvSpPr>
        <p:spPr>
          <a:xfrm>
            <a:off x="1979613" y="2060575"/>
            <a:ext cx="914400" cy="914400"/>
          </a:xfrm>
        </p:spPr>
        <p:txBody>
          <a:bodyPr/>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dirty="0" lang="ru-RU"/>
          </a:p>
        </p:txBody>
      </p:sp>
      <p:sp>
        <p:nvSpPr>
          <p:cNvPr id="1048722" name="Дата 13"/>
          <p:cNvSpPr>
            <a:spLocks noGrp="1"/>
          </p:cNvSpPr>
          <p:nvPr>
            <p:ph type="dt" sz="half" idx="14"/>
          </p:nvPr>
        </p:nvSpPr>
        <p:spPr/>
        <p:txBody>
          <a:bodyPr/>
          <a:p>
            <a:fld id="{F4737662-70FF-4733-BDBF-7C47EE219870}" type="datetimeFigureOut">
              <a:rPr lang="ru-RU"/>
            </a:fld>
            <a:endParaRPr dirty="0" lang="ru-RU"/>
          </a:p>
        </p:txBody>
      </p:sp>
      <p:sp>
        <p:nvSpPr>
          <p:cNvPr id="1048723" name="Нижний колонтитул 2"/>
          <p:cNvSpPr>
            <a:spLocks noGrp="1"/>
          </p:cNvSpPr>
          <p:nvPr>
            <p:ph type="ftr" sz="quarter" idx="15"/>
          </p:nvPr>
        </p:nvSpPr>
        <p:spPr/>
        <p:txBody>
          <a:bodyPr/>
          <a:p>
            <a:endParaRPr dirty="0" lang="ru-RU"/>
          </a:p>
        </p:txBody>
      </p:sp>
      <p:sp>
        <p:nvSpPr>
          <p:cNvPr id="1048724" name="Номер слайда 22"/>
          <p:cNvSpPr>
            <a:spLocks noGrp="1"/>
          </p:cNvSpPr>
          <p:nvPr>
            <p:ph type="sldNum" sz="quarter" idx="16"/>
          </p:nvPr>
        </p:nvSpPr>
        <p:spPr/>
        <p:txBody>
          <a:bodyPr/>
          <a:p>
            <a:fld id="{BF63AFCF-2B67-4566-8924-15F2FA086F22}" type="slidenum">
              <a:rPr lang="ru-RU"/>
            </a:fld>
            <a:endParaRPr dirty="0" lang="ru-RU"/>
          </a:p>
        </p:txBody>
      </p:sp>
    </p:spTree>
  </p:cSld>
  <p:clrMapOvr>
    <a:masterClrMapping/>
  </p:clrMapOvr>
  <p:transition>
    <p:pull dir="ru"/>
    <p:sndAc>
      <p:stSnd>
        <p:snd r:embed="rId1"/>
      </p:stSnd>
    </p:sndAc>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5_Заголовок и объект">
    <p:spTree>
      <p:nvGrpSpPr>
        <p:cNvPr id="107" name=""/>
        <p:cNvGrpSpPr/>
        <p:nvPr/>
      </p:nvGrpSpPr>
      <p:grpSpPr>
        <a:xfrm>
          <a:off x="0" y="0"/>
          <a:ext cx="0" cy="0"/>
          <a:chOff x="0" y="0"/>
          <a:chExt cx="0" cy="0"/>
        </a:xfrm>
      </p:grpSpPr>
      <p:sp>
        <p:nvSpPr>
          <p:cNvPr id="1048733" name="Содержимое 2"/>
          <p:cNvSpPr>
            <a:spLocks noGrp="1"/>
          </p:cNvSpPr>
          <p:nvPr>
            <p:ph idx="1"/>
          </p:nvPr>
        </p:nvSpPr>
        <p:spPr/>
        <p:txBody>
          <a:bodyPr/>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048734" name="Содержимое 7"/>
          <p:cNvSpPr>
            <a:spLocks noGrp="1"/>
          </p:cNvSpPr>
          <p:nvPr>
            <p:ph sz="quarter" idx="13"/>
          </p:nvPr>
        </p:nvSpPr>
        <p:spPr>
          <a:xfrm>
            <a:off x="1979613" y="2060575"/>
            <a:ext cx="914400" cy="914400"/>
          </a:xfrm>
        </p:spPr>
        <p:txBody>
          <a:bodyPr/>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dirty="0" lang="ru-RU"/>
          </a:p>
        </p:txBody>
      </p:sp>
      <p:sp>
        <p:nvSpPr>
          <p:cNvPr id="1048735" name="Дата 13"/>
          <p:cNvSpPr>
            <a:spLocks noGrp="1"/>
          </p:cNvSpPr>
          <p:nvPr>
            <p:ph type="dt" sz="half" idx="14"/>
          </p:nvPr>
        </p:nvSpPr>
        <p:spPr/>
        <p:txBody>
          <a:bodyPr/>
          <a:p>
            <a:fld id="{F4737662-70FF-4733-BDBF-7C47EE219870}" type="datetimeFigureOut">
              <a:rPr lang="ru-RU"/>
            </a:fld>
            <a:endParaRPr dirty="0" lang="ru-RU"/>
          </a:p>
        </p:txBody>
      </p:sp>
      <p:sp>
        <p:nvSpPr>
          <p:cNvPr id="1048736" name="Нижний колонтитул 2"/>
          <p:cNvSpPr>
            <a:spLocks noGrp="1"/>
          </p:cNvSpPr>
          <p:nvPr>
            <p:ph type="ftr" sz="quarter" idx="15"/>
          </p:nvPr>
        </p:nvSpPr>
        <p:spPr/>
        <p:txBody>
          <a:bodyPr/>
          <a:p>
            <a:endParaRPr dirty="0" lang="ru-RU"/>
          </a:p>
        </p:txBody>
      </p:sp>
      <p:sp>
        <p:nvSpPr>
          <p:cNvPr id="1048737" name="Номер слайда 22"/>
          <p:cNvSpPr>
            <a:spLocks noGrp="1"/>
          </p:cNvSpPr>
          <p:nvPr>
            <p:ph type="sldNum" sz="quarter" idx="16"/>
          </p:nvPr>
        </p:nvSpPr>
        <p:spPr/>
        <p:txBody>
          <a:bodyPr/>
          <a:p>
            <a:fld id="{BF63AFCF-2B67-4566-8924-15F2FA086F22}" type="slidenum">
              <a:rPr lang="ru-RU"/>
            </a:fld>
            <a:endParaRPr dirty="0" lang="ru-RU"/>
          </a:p>
        </p:txBody>
      </p:sp>
    </p:spTree>
  </p:cSld>
  <p:clrMapOvr>
    <a:masterClrMapping/>
  </p:clrMapOvr>
  <p:transition>
    <p:pull dir="ru"/>
    <p:sndAc>
      <p:stSnd>
        <p:snd r:embed="rId1"/>
      </p:stSnd>
    </p:sndAc>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type="secHead">
  <p:cSld name="Заголовок раздела">
    <p:spTree>
      <p:nvGrpSpPr>
        <p:cNvPr id="127" name=""/>
        <p:cNvGrpSpPr/>
        <p:nvPr/>
      </p:nvGrpSpPr>
      <p:grpSpPr>
        <a:xfrm>
          <a:off x="0" y="0"/>
          <a:ext cx="0" cy="0"/>
          <a:chOff x="0" y="0"/>
          <a:chExt cx="0" cy="0"/>
        </a:xfrm>
      </p:grpSpPr>
      <p:sp>
        <p:nvSpPr>
          <p:cNvPr id="1048769" name="Rectangle 6"/>
          <p:cNvSpPr/>
          <p:nvPr/>
        </p:nvSpPr>
        <p:spPr>
          <a:xfrm>
            <a:off x="0" y="3866920"/>
            <a:ext cx="9144000" cy="2991080"/>
          </a:xfrm>
          <a:prstGeom prst="rect"/>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rtlCol="0"/>
          <a:p>
            <a:pPr algn="ctr"/>
            <a:endParaRPr lang="en-US"/>
          </a:p>
        </p:txBody>
      </p:sp>
      <p:sp>
        <p:nvSpPr>
          <p:cNvPr id="1048770" name="Rectangle 7"/>
          <p:cNvSpPr/>
          <p:nvPr/>
        </p:nvSpPr>
        <p:spPr>
          <a:xfrm>
            <a:off x="0" y="0"/>
            <a:ext cx="9144000" cy="3866920"/>
          </a:xfrm>
          <a:prstGeom prst="rect"/>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rtlCol="0"/>
          <a:p>
            <a:pPr algn="ctr"/>
            <a:endParaRPr dirty="0" lang="en-US"/>
          </a:p>
        </p:txBody>
      </p:sp>
      <p:sp>
        <p:nvSpPr>
          <p:cNvPr id="1048771" name="Rectangle 8"/>
          <p:cNvSpPr/>
          <p:nvPr/>
        </p:nvSpPr>
        <p:spPr>
          <a:xfrm>
            <a:off x="0" y="2652311"/>
            <a:ext cx="9144000" cy="2286000"/>
          </a:xfrm>
          <a:prstGeom prst="rect"/>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rtlCol="0"/>
          <a:p>
            <a:pPr algn="ctr"/>
            <a:endParaRPr lang="en-US"/>
          </a:p>
        </p:txBody>
      </p:sp>
      <p:sp>
        <p:nvSpPr>
          <p:cNvPr id="1048772" name="Oval 9"/>
          <p:cNvSpPr/>
          <p:nvPr/>
        </p:nvSpPr>
        <p:spPr>
          <a:xfrm>
            <a:off x="0" y="1600200"/>
            <a:ext cx="9144000" cy="5105400"/>
          </a:xfrm>
          <a:prstGeom prst="ellipse"/>
          <a:gradFill flip="none" rotWithShape="1">
            <a:gsLst>
              <a:gs pos="0">
                <a:schemeClr val="bg1"/>
              </a:gs>
              <a:gs pos="54000">
                <a:schemeClr val="bg1">
                  <a:alpha val="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rtlCol="0"/>
          <a:p>
            <a:pPr algn="ctr"/>
            <a:endParaRPr lang="en-US"/>
          </a:p>
        </p:txBody>
      </p:sp>
      <p:sp>
        <p:nvSpPr>
          <p:cNvPr id="1048773" name="Title 1"/>
          <p:cNvSpPr>
            <a:spLocks noGrp="1"/>
          </p:cNvSpPr>
          <p:nvPr>
            <p:ph type="title"/>
          </p:nvPr>
        </p:nvSpPr>
        <p:spPr>
          <a:xfrm>
            <a:off x="2033195" y="2172648"/>
            <a:ext cx="5966666" cy="2423346"/>
          </a:xfrm>
          <a:effectLst/>
        </p:spPr>
        <p:txBody>
          <a:bodyPr anchor="b"/>
          <a:lstStyle>
            <a:lvl1pPr algn="r">
              <a:defRPr baseline="0" b="1" cap="none" sz="4600"/>
            </a:lvl1pPr>
          </a:lstStyle>
          <a:p>
            <a:r>
              <a:rPr lang="ru-RU" smtClean="0"/>
              <a:t>Образец заголовка</a:t>
            </a:r>
            <a:endParaRPr dirty="0" lang="en-US"/>
          </a:p>
        </p:txBody>
      </p:sp>
      <p:sp>
        <p:nvSpPr>
          <p:cNvPr id="1048774" name="Text Placeholder 2"/>
          <p:cNvSpPr>
            <a:spLocks noGrp="1"/>
          </p:cNvSpPr>
          <p:nvPr>
            <p:ph type="body" idx="1"/>
          </p:nvPr>
        </p:nvSpPr>
        <p:spPr>
          <a:xfrm>
            <a:off x="2022438" y="4607511"/>
            <a:ext cx="5970494" cy="835460"/>
          </a:xfrm>
        </p:spPr>
        <p:txBody>
          <a:bodyPr anchor="t"/>
          <a:lstStyle>
            <a:lvl1pPr algn="r" indent="0" marL="0">
              <a:buNone/>
              <a:defRPr sz="2000">
                <a:solidFill>
                  <a:schemeClr val="tx2"/>
                </a:solidFill>
              </a:defRPr>
            </a:lvl1pPr>
            <a:lvl2pPr indent="0" marL="457200">
              <a:buNone/>
              <a:defRPr sz="1800">
                <a:solidFill>
                  <a:schemeClr val="tx1">
                    <a:tint val="75000"/>
                  </a:schemeClr>
                </a:solidFill>
              </a:defRPr>
            </a:lvl2pPr>
            <a:lvl3pPr indent="0" marL="914400">
              <a:buNone/>
              <a:defRPr sz="1600">
                <a:solidFill>
                  <a:schemeClr val="tx1">
                    <a:tint val="75000"/>
                  </a:schemeClr>
                </a:solidFill>
              </a:defRPr>
            </a:lvl3pPr>
            <a:lvl4pPr indent="0" marL="1371600">
              <a:buNone/>
              <a:defRPr sz="1400">
                <a:solidFill>
                  <a:schemeClr val="tx1">
                    <a:tint val="75000"/>
                  </a:schemeClr>
                </a:solidFill>
              </a:defRPr>
            </a:lvl4pPr>
            <a:lvl5pPr indent="0" marL="1828800">
              <a:buNone/>
              <a:defRPr sz="1400">
                <a:solidFill>
                  <a:schemeClr val="tx1">
                    <a:tint val="75000"/>
                  </a:schemeClr>
                </a:solidFill>
              </a:defRPr>
            </a:lvl5pPr>
            <a:lvl6pPr indent="0" marL="2286000">
              <a:buNone/>
              <a:defRPr sz="1400">
                <a:solidFill>
                  <a:schemeClr val="tx1">
                    <a:tint val="75000"/>
                  </a:schemeClr>
                </a:solidFill>
              </a:defRPr>
            </a:lvl6pPr>
            <a:lvl7pPr indent="0" marL="2743200">
              <a:buNone/>
              <a:defRPr sz="1400">
                <a:solidFill>
                  <a:schemeClr val="tx1">
                    <a:tint val="75000"/>
                  </a:schemeClr>
                </a:solidFill>
              </a:defRPr>
            </a:lvl7pPr>
            <a:lvl8pPr indent="0" marL="3200400">
              <a:buNone/>
              <a:defRPr sz="1400">
                <a:solidFill>
                  <a:schemeClr val="tx1">
                    <a:tint val="75000"/>
                  </a:schemeClr>
                </a:solidFill>
              </a:defRPr>
            </a:lvl8pPr>
            <a:lvl9pPr indent="0" marL="3657600">
              <a:buNone/>
              <a:defRPr sz="1400">
                <a:solidFill>
                  <a:schemeClr val="tx1">
                    <a:tint val="75000"/>
                  </a:schemeClr>
                </a:solidFill>
              </a:defRPr>
            </a:lvl9pPr>
          </a:lstStyle>
          <a:p>
            <a:pPr lvl="0"/>
            <a:r>
              <a:rPr lang="ru-RU" smtClean="0"/>
              <a:t>Образец текста</a:t>
            </a:r>
          </a:p>
        </p:txBody>
      </p:sp>
      <p:sp>
        <p:nvSpPr>
          <p:cNvPr id="1048775" name="Date Placeholder 3"/>
          <p:cNvSpPr>
            <a:spLocks noGrp="1"/>
          </p:cNvSpPr>
          <p:nvPr>
            <p:ph type="dt" sz="half" idx="10"/>
          </p:nvPr>
        </p:nvSpPr>
        <p:spPr/>
        <p:txBody>
          <a:bodyPr/>
          <a:p>
            <a:fld id="{E4D1677C-BD7D-4F28-825F-D95094CA8B6D}" type="datetimeFigureOut">
              <a:rPr lang="ru-RU" smtClean="0"/>
            </a:fld>
            <a:endParaRPr dirty="0" lang="ru-RU"/>
          </a:p>
        </p:txBody>
      </p:sp>
      <p:sp>
        <p:nvSpPr>
          <p:cNvPr id="1048776" name="Footer Placeholder 4"/>
          <p:cNvSpPr>
            <a:spLocks noGrp="1"/>
          </p:cNvSpPr>
          <p:nvPr>
            <p:ph type="ftr" sz="quarter" idx="11"/>
          </p:nvPr>
        </p:nvSpPr>
        <p:spPr/>
        <p:txBody>
          <a:bodyPr/>
          <a:p>
            <a:endParaRPr dirty="0" lang="ru-RU"/>
          </a:p>
        </p:txBody>
      </p:sp>
      <p:sp>
        <p:nvSpPr>
          <p:cNvPr id="1048777" name="Slide Number Placeholder 5"/>
          <p:cNvSpPr>
            <a:spLocks noGrp="1"/>
          </p:cNvSpPr>
          <p:nvPr>
            <p:ph type="sldNum" sz="quarter" idx="12"/>
          </p:nvPr>
        </p:nvSpPr>
        <p:spPr/>
        <p:txBody>
          <a:bodyPr/>
          <a:p>
            <a:fld id="{03B18934-41E1-4C79-B626-1F74F278EE7F}" type="slidenum">
              <a:rPr lang="ru-RU" smtClean="0"/>
            </a:fld>
            <a:endParaRPr dirty="0" lang="ru-RU"/>
          </a:p>
        </p:txBody>
      </p:sp>
    </p:spTree>
  </p:cSld>
  <p:clrMapOvr>
    <a:masterClrMapping/>
  </p:clrMapOvr>
  <p:transition>
    <p:pull dir="ru"/>
    <p:sndAc>
      <p:stSnd>
        <p:snd r:embed="rId1"/>
      </p:stSnd>
    </p:sndAc>
  </p:transition>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type="twoObj">
  <p:cSld name="Два объекта">
    <p:spTree>
      <p:nvGrpSpPr>
        <p:cNvPr id="36" name=""/>
        <p:cNvGrpSpPr/>
        <p:nvPr/>
      </p:nvGrpSpPr>
      <p:grpSpPr>
        <a:xfrm>
          <a:off x="0" y="0"/>
          <a:ext cx="0" cy="0"/>
          <a:chOff x="0" y="0"/>
          <a:chExt cx="0" cy="0"/>
        </a:xfrm>
      </p:grpSpPr>
      <p:sp>
        <p:nvSpPr>
          <p:cNvPr id="1048585" name="Date Placeholder 4"/>
          <p:cNvSpPr>
            <a:spLocks noGrp="1"/>
          </p:cNvSpPr>
          <p:nvPr>
            <p:ph type="dt" sz="half" idx="10"/>
          </p:nvPr>
        </p:nvSpPr>
        <p:spPr/>
        <p:txBody>
          <a:bodyPr/>
          <a:p>
            <a:fld id="{A8F3EAB0-5FFA-4F13-A8A8-1E9028E468D2}" type="datetimeFigureOut">
              <a:rPr lang="ru-RU" smtClean="0"/>
            </a:fld>
            <a:endParaRPr dirty="0" lang="ru-RU"/>
          </a:p>
        </p:txBody>
      </p:sp>
      <p:sp>
        <p:nvSpPr>
          <p:cNvPr id="1048586" name="Footer Placeholder 5"/>
          <p:cNvSpPr>
            <a:spLocks noGrp="1"/>
          </p:cNvSpPr>
          <p:nvPr>
            <p:ph type="ftr" sz="quarter" idx="11"/>
          </p:nvPr>
        </p:nvSpPr>
        <p:spPr/>
        <p:txBody>
          <a:bodyPr/>
          <a:p>
            <a:endParaRPr dirty="0" lang="ru-RU"/>
          </a:p>
        </p:txBody>
      </p:sp>
      <p:sp>
        <p:nvSpPr>
          <p:cNvPr id="1048587" name="Slide Number Placeholder 6"/>
          <p:cNvSpPr>
            <a:spLocks noGrp="1"/>
          </p:cNvSpPr>
          <p:nvPr>
            <p:ph type="sldNum" sz="quarter" idx="12"/>
          </p:nvPr>
        </p:nvSpPr>
        <p:spPr/>
        <p:txBody>
          <a:bodyPr/>
          <a:p>
            <a:fld id="{FC404F86-87E9-4BB6-B572-8F4F08169E53}" type="slidenum">
              <a:rPr lang="ru-RU" smtClean="0"/>
            </a:fld>
            <a:endParaRPr dirty="0" lang="ru-RU"/>
          </a:p>
        </p:txBody>
      </p:sp>
      <p:sp>
        <p:nvSpPr>
          <p:cNvPr id="1048588" name="Title 7"/>
          <p:cNvSpPr>
            <a:spLocks noGrp="1"/>
          </p:cNvSpPr>
          <p:nvPr>
            <p:ph type="title"/>
          </p:nvPr>
        </p:nvSpPr>
        <p:spPr/>
        <p:txBody>
          <a:bodyPr/>
          <a:p>
            <a:r>
              <a:rPr lang="ru-RU" smtClean="0"/>
              <a:t>Образец заголовка</a:t>
            </a:r>
            <a:endParaRPr lang="en-US"/>
          </a:p>
        </p:txBody>
      </p:sp>
      <p:sp>
        <p:nvSpPr>
          <p:cNvPr id="1048589" name="Content Placeholder 8"/>
          <p:cNvSpPr>
            <a:spLocks noGrp="1"/>
          </p:cNvSpPr>
          <p:nvPr>
            <p:ph sz="quarter" idx="13"/>
          </p:nvPr>
        </p:nvSpPr>
        <p:spPr>
          <a:xfrm>
            <a:off x="1142999" y="731519"/>
            <a:ext cx="3346704" cy="3474720"/>
          </a:xfrm>
        </p:spPr>
        <p:txBody>
          <a:bodyPr/>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048590" name="Content Placeholder 10"/>
          <p:cNvSpPr>
            <a:spLocks noGrp="1"/>
          </p:cNvSpPr>
          <p:nvPr>
            <p:ph sz="quarter" idx="14"/>
          </p:nvPr>
        </p:nvSpPr>
        <p:spPr>
          <a:xfrm>
            <a:off x="4645152" y="731520"/>
            <a:ext cx="3346704" cy="3474720"/>
          </a:xfrm>
        </p:spPr>
        <p:txBody>
          <a:bodyPr/>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transition>
    <p:pull dir="ru"/>
    <p:sndAc>
      <p:stSnd>
        <p:snd r:embed="rId1"/>
      </p:stSnd>
    </p:sndAc>
  </p:transition>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type="twoTxTwoObj">
  <p:cSld name="Сравнение">
    <p:spTree>
      <p:nvGrpSpPr>
        <p:cNvPr id="125" name=""/>
        <p:cNvGrpSpPr/>
        <p:nvPr/>
      </p:nvGrpSpPr>
      <p:grpSpPr>
        <a:xfrm>
          <a:off x="0" y="0"/>
          <a:ext cx="0" cy="0"/>
          <a:chOff x="0" y="0"/>
          <a:chExt cx="0" cy="0"/>
        </a:xfrm>
      </p:grpSpPr>
      <p:sp>
        <p:nvSpPr>
          <p:cNvPr id="1048756" name="Text Placeholder 2"/>
          <p:cNvSpPr>
            <a:spLocks noGrp="1"/>
          </p:cNvSpPr>
          <p:nvPr>
            <p:ph type="body" idx="1"/>
          </p:nvPr>
        </p:nvSpPr>
        <p:spPr>
          <a:xfrm>
            <a:off x="1143000" y="731520"/>
            <a:ext cx="3346704" cy="639762"/>
          </a:xfrm>
        </p:spPr>
        <p:txBody>
          <a:bodyPr anchor="b">
            <a:noAutofit/>
          </a:bodyPr>
          <a:lstStyle>
            <a:lvl1pPr algn="ctr" indent="0" marL="0">
              <a:buNone/>
              <a:defRPr b="1" dirty="0" sz="2400" i="0" kern="1200" lang="en-US"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indent="0" marL="457200">
              <a:buNone/>
              <a:defRPr b="1" sz="2000"/>
            </a:lvl2pPr>
            <a:lvl3pPr indent="0" marL="914400">
              <a:buNone/>
              <a:defRPr b="1" sz="1800"/>
            </a:lvl3pPr>
            <a:lvl4pPr indent="0" marL="1371600">
              <a:buNone/>
              <a:defRPr b="1" sz="1600"/>
            </a:lvl4pPr>
            <a:lvl5pPr indent="0" marL="1828800">
              <a:buNone/>
              <a:defRPr b="1" sz="1600"/>
            </a:lvl5pPr>
            <a:lvl6pPr indent="0" marL="2286000">
              <a:buNone/>
              <a:defRPr b="1" sz="1600"/>
            </a:lvl6pPr>
            <a:lvl7pPr indent="0" marL="2743200">
              <a:buNone/>
              <a:defRPr b="1" sz="1600"/>
            </a:lvl7pPr>
            <a:lvl8pPr indent="0" marL="3200400">
              <a:buNone/>
              <a:defRPr b="1" sz="1600"/>
            </a:lvl8pPr>
            <a:lvl9pPr indent="0" marL="3657600">
              <a:buNone/>
              <a:defRPr b="1" sz="1600"/>
            </a:lvl9pPr>
          </a:lstStyle>
          <a:p>
            <a:pPr lvl="0"/>
            <a:r>
              <a:rPr lang="ru-RU" smtClean="0"/>
              <a:t>Образец текста</a:t>
            </a:r>
          </a:p>
        </p:txBody>
      </p:sp>
      <p:sp>
        <p:nvSpPr>
          <p:cNvPr id="1048757"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dirty="0" lang="en-US"/>
          </a:p>
        </p:txBody>
      </p:sp>
      <p:sp>
        <p:nvSpPr>
          <p:cNvPr id="1048758" name="Text Placeholder 4"/>
          <p:cNvSpPr>
            <a:spLocks noGrp="1"/>
          </p:cNvSpPr>
          <p:nvPr>
            <p:ph type="body" sz="quarter" idx="3"/>
          </p:nvPr>
        </p:nvSpPr>
        <p:spPr>
          <a:xfrm>
            <a:off x="4647302" y="731520"/>
            <a:ext cx="3346704" cy="639762"/>
          </a:xfrm>
        </p:spPr>
        <p:txBody>
          <a:bodyPr anchor="b">
            <a:noAutofit/>
          </a:bodyPr>
          <a:lstStyle>
            <a:lvl1pPr algn="ctr" indent="0" marL="0">
              <a:buNone/>
              <a:defRPr b="1" dirty="0" sz="2400" i="0" kern="1200" lang="en-US"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indent="0" marL="457200">
              <a:buNone/>
              <a:defRPr b="1" sz="2000"/>
            </a:lvl2pPr>
            <a:lvl3pPr indent="0" marL="914400">
              <a:buNone/>
              <a:defRPr b="1" sz="1800"/>
            </a:lvl3pPr>
            <a:lvl4pPr indent="0" marL="1371600">
              <a:buNone/>
              <a:defRPr b="1" sz="1600"/>
            </a:lvl4pPr>
            <a:lvl5pPr indent="0" marL="1828800">
              <a:buNone/>
              <a:defRPr b="1" sz="1600"/>
            </a:lvl5pPr>
            <a:lvl6pPr indent="0" marL="2286000">
              <a:buNone/>
              <a:defRPr b="1" sz="1600"/>
            </a:lvl6pPr>
            <a:lvl7pPr indent="0" marL="2743200">
              <a:buNone/>
              <a:defRPr b="1" sz="1600"/>
            </a:lvl7pPr>
            <a:lvl8pPr indent="0" marL="3200400">
              <a:buNone/>
              <a:defRPr b="1" sz="1600"/>
            </a:lvl8pPr>
            <a:lvl9pPr indent="0" marL="3657600">
              <a:buNone/>
              <a:defRPr b="1" sz="1600"/>
            </a:lvl9pPr>
          </a:lstStyle>
          <a:p>
            <a:pPr algn="ctr" defTabSz="914400" eaLnBrk="1" hangingPunct="1" indent="0" latinLnBrk="0" lvl="0" marL="0" rtl="0">
              <a:spcBef>
                <a:spcPct val="20000"/>
              </a:spcBef>
              <a:spcAft>
                <a:spcPts val="300"/>
              </a:spcAft>
              <a:buClr>
                <a:schemeClr val="accent6">
                  <a:lumMod val="75000"/>
                </a:schemeClr>
              </a:buClr>
              <a:buSzPct val="130000"/>
              <a:buFont typeface="Georgia" pitchFamily="18" charset="0"/>
              <a:buNone/>
            </a:pPr>
            <a:r>
              <a:rPr lang="ru-RU" smtClean="0"/>
              <a:t>Образец текста</a:t>
            </a:r>
          </a:p>
        </p:txBody>
      </p:sp>
      <p:sp>
        <p:nvSpPr>
          <p:cNvPr id="1048759"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dirty="0" lang="en-US"/>
          </a:p>
        </p:txBody>
      </p:sp>
      <p:sp>
        <p:nvSpPr>
          <p:cNvPr id="1048760" name="Date Placeholder 6"/>
          <p:cNvSpPr>
            <a:spLocks noGrp="1"/>
          </p:cNvSpPr>
          <p:nvPr>
            <p:ph type="dt" sz="half" idx="10"/>
          </p:nvPr>
        </p:nvSpPr>
        <p:spPr/>
        <p:txBody>
          <a:bodyPr/>
          <a:p>
            <a:fld id="{399A0D41-3C94-490E-BF00-A4F8E553E3F6}" type="datetimeFigureOut">
              <a:rPr lang="ru-RU" smtClean="0"/>
            </a:fld>
            <a:endParaRPr dirty="0" lang="ru-RU"/>
          </a:p>
        </p:txBody>
      </p:sp>
      <p:sp>
        <p:nvSpPr>
          <p:cNvPr id="1048761" name="Footer Placeholder 7"/>
          <p:cNvSpPr>
            <a:spLocks noGrp="1"/>
          </p:cNvSpPr>
          <p:nvPr>
            <p:ph type="ftr" sz="quarter" idx="11"/>
          </p:nvPr>
        </p:nvSpPr>
        <p:spPr/>
        <p:txBody>
          <a:bodyPr/>
          <a:p>
            <a:endParaRPr dirty="0" lang="ru-RU"/>
          </a:p>
        </p:txBody>
      </p:sp>
      <p:sp>
        <p:nvSpPr>
          <p:cNvPr id="1048762" name="Slide Number Placeholder 8"/>
          <p:cNvSpPr>
            <a:spLocks noGrp="1"/>
          </p:cNvSpPr>
          <p:nvPr>
            <p:ph type="sldNum" sz="quarter" idx="12"/>
          </p:nvPr>
        </p:nvSpPr>
        <p:spPr/>
        <p:txBody>
          <a:bodyPr/>
          <a:p>
            <a:fld id="{2CB0779B-4C2A-442F-9556-06B89FF7DE1E}" type="slidenum">
              <a:rPr lang="ru-RU" smtClean="0"/>
            </a:fld>
            <a:endParaRPr dirty="0" lang="ru-RU"/>
          </a:p>
        </p:txBody>
      </p:sp>
      <p:sp>
        <p:nvSpPr>
          <p:cNvPr id="1048763" name="Title 9"/>
          <p:cNvSpPr>
            <a:spLocks noGrp="1"/>
          </p:cNvSpPr>
          <p:nvPr>
            <p:ph type="title"/>
          </p:nvPr>
        </p:nvSpPr>
        <p:spPr/>
        <p:txBody>
          <a:bodyPr/>
          <a:p>
            <a:r>
              <a:rPr lang="ru-RU" smtClean="0"/>
              <a:t>Образец заголовка</a:t>
            </a:r>
            <a:endParaRPr dirty="0" lang="en-US"/>
          </a:p>
        </p:txBody>
      </p:sp>
    </p:spTree>
  </p:cSld>
  <p:clrMapOvr>
    <a:masterClrMapping/>
  </p:clrMapOvr>
  <p:transition>
    <p:pull dir="ru"/>
    <p:sndAc>
      <p:stSnd>
        <p:snd r:embed="rId1"/>
      </p:stSnd>
    </p:sndAc>
  </p:transition>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type="titleOnly">
  <p:cSld name="Только заголовок">
    <p:spTree>
      <p:nvGrpSpPr>
        <p:cNvPr id="129" name=""/>
        <p:cNvGrpSpPr/>
        <p:nvPr/>
      </p:nvGrpSpPr>
      <p:grpSpPr>
        <a:xfrm>
          <a:off x="0" y="0"/>
          <a:ext cx="0" cy="0"/>
          <a:chOff x="0" y="0"/>
          <a:chExt cx="0" cy="0"/>
        </a:xfrm>
      </p:grpSpPr>
      <p:sp>
        <p:nvSpPr>
          <p:cNvPr id="1048784" name="Title 1"/>
          <p:cNvSpPr>
            <a:spLocks noGrp="1"/>
          </p:cNvSpPr>
          <p:nvPr>
            <p:ph type="title"/>
          </p:nvPr>
        </p:nvSpPr>
        <p:spPr/>
        <p:txBody>
          <a:bodyPr/>
          <a:p>
            <a:r>
              <a:rPr lang="ru-RU" smtClean="0"/>
              <a:t>Образец заголовка</a:t>
            </a:r>
            <a:endParaRPr dirty="0" lang="en-US"/>
          </a:p>
        </p:txBody>
      </p:sp>
      <p:sp>
        <p:nvSpPr>
          <p:cNvPr id="1048785" name="Date Placeholder 2"/>
          <p:cNvSpPr>
            <a:spLocks noGrp="1"/>
          </p:cNvSpPr>
          <p:nvPr>
            <p:ph type="dt" sz="half" idx="10"/>
          </p:nvPr>
        </p:nvSpPr>
        <p:spPr/>
        <p:txBody>
          <a:bodyPr/>
          <a:p>
            <a:fld id="{E932F156-47AC-4175-BB9E-0052F25E5A8D}" type="datetimeFigureOut">
              <a:rPr lang="ru-RU" smtClean="0"/>
            </a:fld>
            <a:endParaRPr dirty="0" lang="ru-RU"/>
          </a:p>
        </p:txBody>
      </p:sp>
      <p:sp>
        <p:nvSpPr>
          <p:cNvPr id="1048786" name="Footer Placeholder 3"/>
          <p:cNvSpPr>
            <a:spLocks noGrp="1"/>
          </p:cNvSpPr>
          <p:nvPr>
            <p:ph type="ftr" sz="quarter" idx="11"/>
          </p:nvPr>
        </p:nvSpPr>
        <p:spPr/>
        <p:txBody>
          <a:bodyPr/>
          <a:p>
            <a:endParaRPr dirty="0" lang="ru-RU"/>
          </a:p>
        </p:txBody>
      </p:sp>
      <p:sp>
        <p:nvSpPr>
          <p:cNvPr id="1048787" name="Slide Number Placeholder 4"/>
          <p:cNvSpPr>
            <a:spLocks noGrp="1"/>
          </p:cNvSpPr>
          <p:nvPr>
            <p:ph type="sldNum" sz="quarter" idx="12"/>
          </p:nvPr>
        </p:nvSpPr>
        <p:spPr/>
        <p:txBody>
          <a:bodyPr/>
          <a:p>
            <a:fld id="{220B0D91-D509-48D5-884C-AEF11C9740AB}" type="slidenum">
              <a:rPr lang="ru-RU" smtClean="0"/>
            </a:fld>
            <a:endParaRPr dirty="0" lang="ru-RU"/>
          </a:p>
        </p:txBody>
      </p:sp>
    </p:spTree>
  </p:cSld>
  <p:clrMapOvr>
    <a:masterClrMapping/>
  </p:clrMapOvr>
  <p:transition>
    <p:pull dir="ru"/>
    <p:sndAc>
      <p:stSnd>
        <p:snd r:embed="rId1"/>
      </p:stSnd>
    </p:sndAc>
  </p:transition>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type="blank">
  <p:cSld name="Пустой слайд">
    <p:spTree>
      <p:nvGrpSpPr>
        <p:cNvPr id="91" name=""/>
        <p:cNvGrpSpPr/>
        <p:nvPr/>
      </p:nvGrpSpPr>
      <p:grpSpPr>
        <a:xfrm>
          <a:off x="0" y="0"/>
          <a:ext cx="0" cy="0"/>
          <a:chOff x="0" y="0"/>
          <a:chExt cx="0" cy="0"/>
        </a:xfrm>
      </p:grpSpPr>
      <p:sp>
        <p:nvSpPr>
          <p:cNvPr id="1048676" name="Date Placeholder 1"/>
          <p:cNvSpPr>
            <a:spLocks noGrp="1"/>
          </p:cNvSpPr>
          <p:nvPr>
            <p:ph type="dt" sz="half" idx="10"/>
          </p:nvPr>
        </p:nvSpPr>
        <p:spPr/>
        <p:txBody>
          <a:bodyPr/>
          <a:p>
            <a:fld id="{EEA8F1ED-19FD-431E-92D3-E757F7F40E2D}" type="datetimeFigureOut">
              <a:rPr lang="ru-RU" smtClean="0"/>
            </a:fld>
            <a:endParaRPr dirty="0" lang="ru-RU"/>
          </a:p>
        </p:txBody>
      </p:sp>
      <p:sp>
        <p:nvSpPr>
          <p:cNvPr id="1048677" name="Footer Placeholder 2"/>
          <p:cNvSpPr>
            <a:spLocks noGrp="1"/>
          </p:cNvSpPr>
          <p:nvPr>
            <p:ph type="ftr" sz="quarter" idx="11"/>
          </p:nvPr>
        </p:nvSpPr>
        <p:spPr/>
        <p:txBody>
          <a:bodyPr/>
          <a:p>
            <a:endParaRPr dirty="0" lang="ru-RU"/>
          </a:p>
        </p:txBody>
      </p:sp>
      <p:sp>
        <p:nvSpPr>
          <p:cNvPr id="1048678" name="Slide Number Placeholder 3"/>
          <p:cNvSpPr>
            <a:spLocks noGrp="1"/>
          </p:cNvSpPr>
          <p:nvPr>
            <p:ph type="sldNum" sz="quarter" idx="12"/>
          </p:nvPr>
        </p:nvSpPr>
        <p:spPr/>
        <p:txBody>
          <a:bodyPr/>
          <a:p>
            <a:fld id="{CE77D5B2-2A3F-4776-9E40-86D4DA898594}" type="slidenum">
              <a:rPr lang="ru-RU" smtClean="0"/>
            </a:fld>
            <a:endParaRPr dirty="0" lang="ru-RU"/>
          </a:p>
        </p:txBody>
      </p:sp>
    </p:spTree>
  </p:cSld>
  <p:clrMapOvr>
    <a:masterClrMapping/>
  </p:clrMapOvr>
  <p:transition>
    <p:pull dir="ru"/>
    <p:sndAc>
      <p:stSnd>
        <p:snd r:embed="rId1"/>
      </p:stSnd>
    </p:sndAc>
  </p:transition>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type="objTx">
  <p:cSld name="Объект с подписью">
    <p:spTree>
      <p:nvGrpSpPr>
        <p:cNvPr id="128" name=""/>
        <p:cNvGrpSpPr/>
        <p:nvPr/>
      </p:nvGrpSpPr>
      <p:grpSpPr>
        <a:xfrm>
          <a:off x="0" y="0"/>
          <a:ext cx="0" cy="0"/>
          <a:chOff x="0" y="0"/>
          <a:chExt cx="0" cy="0"/>
        </a:xfrm>
      </p:grpSpPr>
      <p:sp>
        <p:nvSpPr>
          <p:cNvPr id="1048778" name="Title 1"/>
          <p:cNvSpPr>
            <a:spLocks noGrp="1"/>
          </p:cNvSpPr>
          <p:nvPr>
            <p:ph type="title"/>
          </p:nvPr>
        </p:nvSpPr>
        <p:spPr>
          <a:xfrm>
            <a:off x="839095" y="2209800"/>
            <a:ext cx="3636085" cy="1258493"/>
          </a:xfrm>
          <a:effectLst/>
        </p:spPr>
        <p:txBody>
          <a:bodyPr anchor="b">
            <a:noAutofit/>
          </a:bodyPr>
          <a:lstStyle>
            <a:lvl1pPr algn="l" indent="-228600" marL="228600">
              <a:defRPr b="1" sz="2800">
                <a:effectLst/>
              </a:defRPr>
            </a:lvl1pPr>
          </a:lstStyle>
          <a:p>
            <a:r>
              <a:rPr lang="ru-RU" smtClean="0"/>
              <a:t>Образец заголовка</a:t>
            </a:r>
            <a:endParaRPr dirty="0" lang="en-US"/>
          </a:p>
        </p:txBody>
      </p:sp>
      <p:sp>
        <p:nvSpPr>
          <p:cNvPr id="1048779"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dirty="0" lang="en-US"/>
          </a:p>
        </p:txBody>
      </p:sp>
      <p:sp>
        <p:nvSpPr>
          <p:cNvPr id="1048780" name="Text Placeholder 3"/>
          <p:cNvSpPr>
            <a:spLocks noGrp="1"/>
          </p:cNvSpPr>
          <p:nvPr>
            <p:ph type="body" sz="half" idx="2"/>
          </p:nvPr>
        </p:nvSpPr>
        <p:spPr>
          <a:xfrm>
            <a:off x="1075765" y="3497802"/>
            <a:ext cx="3388660" cy="2139518"/>
          </a:xfrm>
        </p:spPr>
        <p:txBody>
          <a:bodyPr/>
          <a:lstStyle>
            <a:lvl1pPr indent="0" marL="0">
              <a:buNone/>
              <a:defRPr sz="1400"/>
            </a:lvl1pPr>
            <a:lvl2pPr indent="0" marL="457200">
              <a:buNone/>
              <a:defRPr sz="1200"/>
            </a:lvl2pPr>
            <a:lvl3pPr indent="0" marL="914400">
              <a:buNone/>
              <a:defRPr sz="1000"/>
            </a:lvl3pPr>
            <a:lvl4pPr indent="0" marL="1371600">
              <a:buNone/>
              <a:defRPr sz="900"/>
            </a:lvl4pPr>
            <a:lvl5pPr indent="0" marL="1828800">
              <a:buNone/>
              <a:defRPr sz="900"/>
            </a:lvl5pPr>
            <a:lvl6pPr indent="0" marL="2286000">
              <a:buNone/>
              <a:defRPr sz="900"/>
            </a:lvl6pPr>
            <a:lvl7pPr indent="0" marL="2743200">
              <a:buNone/>
              <a:defRPr sz="900"/>
            </a:lvl7pPr>
            <a:lvl8pPr indent="0" marL="3200400">
              <a:buNone/>
              <a:defRPr sz="900"/>
            </a:lvl8pPr>
            <a:lvl9pPr indent="0" marL="3657600">
              <a:buNone/>
              <a:defRPr sz="900"/>
            </a:lvl9pPr>
          </a:lstStyle>
          <a:p>
            <a:pPr lvl="0"/>
            <a:r>
              <a:rPr lang="ru-RU" smtClean="0"/>
              <a:t>Образец текста</a:t>
            </a:r>
          </a:p>
        </p:txBody>
      </p:sp>
      <p:sp>
        <p:nvSpPr>
          <p:cNvPr id="1048781" name="Date Placeholder 4"/>
          <p:cNvSpPr>
            <a:spLocks noGrp="1"/>
          </p:cNvSpPr>
          <p:nvPr>
            <p:ph type="dt" sz="half" idx="10"/>
          </p:nvPr>
        </p:nvSpPr>
        <p:spPr/>
        <p:txBody>
          <a:bodyPr/>
          <a:p>
            <a:fld id="{4CB2F4B0-FA52-4FEC-A645-1FBE5B1E69FC}" type="datetimeFigureOut">
              <a:rPr lang="ru-RU" smtClean="0"/>
            </a:fld>
            <a:endParaRPr dirty="0" lang="ru-RU"/>
          </a:p>
        </p:txBody>
      </p:sp>
      <p:sp>
        <p:nvSpPr>
          <p:cNvPr id="1048782" name="Footer Placeholder 5"/>
          <p:cNvSpPr>
            <a:spLocks noGrp="1"/>
          </p:cNvSpPr>
          <p:nvPr>
            <p:ph type="ftr" sz="quarter" idx="11"/>
          </p:nvPr>
        </p:nvSpPr>
        <p:spPr/>
        <p:txBody>
          <a:bodyPr/>
          <a:p>
            <a:endParaRPr dirty="0" lang="ru-RU"/>
          </a:p>
        </p:txBody>
      </p:sp>
      <p:sp>
        <p:nvSpPr>
          <p:cNvPr id="1048783" name="Slide Number Placeholder 6"/>
          <p:cNvSpPr>
            <a:spLocks noGrp="1"/>
          </p:cNvSpPr>
          <p:nvPr>
            <p:ph type="sldNum" sz="quarter" idx="12"/>
          </p:nvPr>
        </p:nvSpPr>
        <p:spPr/>
        <p:txBody>
          <a:bodyPr/>
          <a:p>
            <a:fld id="{607A624C-DC20-4215-974B-67C04DB87FED}" type="slidenum">
              <a:rPr lang="ru-RU" smtClean="0"/>
            </a:fld>
            <a:endParaRPr dirty="0" lang="ru-RU"/>
          </a:p>
        </p:txBody>
      </p:sp>
    </p:spTree>
  </p:cSld>
  <p:clrMapOvr>
    <a:masterClrMapping/>
  </p:clrMapOvr>
  <p:transition>
    <p:pull dir="ru"/>
    <p:sndAc>
      <p:stSnd>
        <p:snd r:embed="rId1"/>
      </p:stSnd>
    </p:sndAc>
  </p:transition>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showMasterSp="0" type="picTx">
  <p:cSld name="Рисунок с подписью">
    <p:spTree>
      <p:nvGrpSpPr>
        <p:cNvPr id="78" name=""/>
        <p:cNvGrpSpPr/>
        <p:nvPr/>
      </p:nvGrpSpPr>
      <p:grpSpPr>
        <a:xfrm>
          <a:off x="0" y="0"/>
          <a:ext cx="0" cy="0"/>
          <a:chOff x="0" y="0"/>
          <a:chExt cx="0" cy="0"/>
        </a:xfrm>
      </p:grpSpPr>
      <p:sp>
        <p:nvSpPr>
          <p:cNvPr id="1048629" name="Rectangle 7"/>
          <p:cNvSpPr/>
          <p:nvPr/>
        </p:nvSpPr>
        <p:spPr>
          <a:xfrm>
            <a:off x="0" y="3866920"/>
            <a:ext cx="9144000" cy="2991080"/>
          </a:xfrm>
          <a:prstGeom prst="rect"/>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rtlCol="0"/>
          <a:p>
            <a:pPr algn="ctr"/>
            <a:endParaRPr lang="en-US"/>
          </a:p>
        </p:txBody>
      </p:sp>
      <p:sp>
        <p:nvSpPr>
          <p:cNvPr id="1048630" name="Rectangle 8"/>
          <p:cNvSpPr/>
          <p:nvPr/>
        </p:nvSpPr>
        <p:spPr>
          <a:xfrm>
            <a:off x="0" y="0"/>
            <a:ext cx="9144000" cy="3866920"/>
          </a:xfrm>
          <a:prstGeom prst="rect"/>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rtlCol="0"/>
          <a:p>
            <a:pPr algn="ctr"/>
            <a:endParaRPr dirty="0" lang="en-US"/>
          </a:p>
        </p:txBody>
      </p:sp>
      <p:sp>
        <p:nvSpPr>
          <p:cNvPr id="1048631" name="Rectangle 9"/>
          <p:cNvSpPr/>
          <p:nvPr/>
        </p:nvSpPr>
        <p:spPr>
          <a:xfrm>
            <a:off x="0" y="2652311"/>
            <a:ext cx="9144000" cy="2286000"/>
          </a:xfrm>
          <a:prstGeom prst="rect"/>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rtlCol="0"/>
          <a:p>
            <a:pPr algn="ctr"/>
            <a:endParaRPr lang="en-US"/>
          </a:p>
        </p:txBody>
      </p:sp>
      <p:sp>
        <p:nvSpPr>
          <p:cNvPr id="1048632" name="Oval 10"/>
          <p:cNvSpPr/>
          <p:nvPr/>
        </p:nvSpPr>
        <p:spPr>
          <a:xfrm>
            <a:off x="0" y="1600200"/>
            <a:ext cx="9144000" cy="5105400"/>
          </a:xfrm>
          <a:prstGeom prst="ellipse"/>
          <a:gradFill flip="none" rotWithShape="1">
            <a:gsLst>
              <a:gs pos="0">
                <a:schemeClr val="bg1"/>
              </a:gs>
              <a:gs pos="54000">
                <a:schemeClr val="bg1">
                  <a:alpha val="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rtlCol="0"/>
          <a:p>
            <a:pPr algn="ctr"/>
            <a:endParaRPr lang="en-US"/>
          </a:p>
        </p:txBody>
      </p:sp>
      <p:sp>
        <p:nvSpPr>
          <p:cNvPr id="104863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algn="bl" blurRad="4350" dir="5400000" endA="300" endPos="28000" rotWithShape="0" stA="23000" sy="-100000"/>
          </a:effectLst>
          <a:scene3d>
            <a:camera prst="perspectiveContrastingLeftFacing" fov="1800000">
              <a:rot lat="300000" lon="2100000" rev="0"/>
            </a:camera>
            <a:lightRig dir="t" rig="balanced"/>
          </a:scene3d>
          <a:sp3d>
            <a:bevelT w="50800" h="50800"/>
          </a:sp3d>
        </p:spPr>
        <p:txBody>
          <a:bodyPr>
            <a:normAutofit/>
            <a:flatTx z="0"/>
          </a:bodyPr>
          <a:lstStyle>
            <a:lvl1pPr algn="ctr" indent="0" marL="0">
              <a:buNone/>
              <a:defRPr sz="2000"/>
            </a:lvl1pPr>
            <a:lvl2pPr indent="0" marL="457200">
              <a:buNone/>
              <a:defRPr sz="2800"/>
            </a:lvl2pPr>
            <a:lvl3pPr indent="0" marL="914400">
              <a:buNone/>
              <a:defRPr sz="2400"/>
            </a:lvl3pPr>
            <a:lvl4pPr indent="0" marL="1371600">
              <a:buNone/>
              <a:defRPr sz="2000"/>
            </a:lvl4pPr>
            <a:lvl5pPr indent="0" marL="1828800">
              <a:buNone/>
              <a:defRPr sz="2000"/>
            </a:lvl5pPr>
            <a:lvl6pPr indent="0" marL="2286000">
              <a:buNone/>
              <a:defRPr sz="2000"/>
            </a:lvl6pPr>
            <a:lvl7pPr indent="0" marL="2743200">
              <a:buNone/>
              <a:defRPr sz="2000"/>
            </a:lvl7pPr>
            <a:lvl8pPr indent="0" marL="3200400">
              <a:buNone/>
              <a:defRPr sz="2000"/>
            </a:lvl8pPr>
            <a:lvl9pPr indent="0" marL="3657600">
              <a:buNone/>
              <a:defRPr sz="2000"/>
            </a:lvl9pPr>
          </a:lstStyle>
          <a:p>
            <a:r>
              <a:rPr lang="ru-RU" smtClean="0"/>
              <a:t>Вставка рисунка</a:t>
            </a:r>
            <a:endParaRPr dirty="0" lang="en-US"/>
          </a:p>
        </p:txBody>
      </p:sp>
      <p:sp>
        <p:nvSpPr>
          <p:cNvPr id="1048634" name="Text Placeholder 3"/>
          <p:cNvSpPr>
            <a:spLocks noGrp="1"/>
          </p:cNvSpPr>
          <p:nvPr>
            <p:ph type="body" sz="half" idx="2"/>
          </p:nvPr>
        </p:nvSpPr>
        <p:spPr>
          <a:xfrm>
            <a:off x="877887" y="1010486"/>
            <a:ext cx="3694114" cy="2163020"/>
          </a:xfrm>
        </p:spPr>
        <p:txBody>
          <a:bodyPr anchor="b"/>
          <a:lstStyle>
            <a:lvl1pPr indent="-182880" marL="182880">
              <a:buFont typeface="Georgia" pitchFamily="18" charset="0"/>
              <a:buChar char="*"/>
              <a:defRPr sz="1600"/>
            </a:lvl1pPr>
            <a:lvl2pPr indent="0" marL="457200">
              <a:buNone/>
              <a:defRPr sz="1200"/>
            </a:lvl2pPr>
            <a:lvl3pPr indent="0" marL="914400">
              <a:buNone/>
              <a:defRPr sz="1000"/>
            </a:lvl3pPr>
            <a:lvl4pPr indent="0" marL="1371600">
              <a:buNone/>
              <a:defRPr sz="900"/>
            </a:lvl4pPr>
            <a:lvl5pPr indent="0" marL="1828800">
              <a:buNone/>
              <a:defRPr sz="900"/>
            </a:lvl5pPr>
            <a:lvl6pPr indent="0" marL="2286000">
              <a:buNone/>
              <a:defRPr sz="900"/>
            </a:lvl6pPr>
            <a:lvl7pPr indent="0" marL="2743200">
              <a:buNone/>
              <a:defRPr sz="900"/>
            </a:lvl7pPr>
            <a:lvl8pPr indent="0" marL="3200400">
              <a:buNone/>
              <a:defRPr sz="900"/>
            </a:lvl8pPr>
            <a:lvl9pPr indent="0" marL="3657600">
              <a:buNone/>
              <a:defRPr sz="900"/>
            </a:lvl9pPr>
          </a:lstStyle>
          <a:p>
            <a:pPr lvl="0"/>
            <a:r>
              <a:rPr lang="ru-RU" smtClean="0"/>
              <a:t>Образец текста</a:t>
            </a:r>
          </a:p>
        </p:txBody>
      </p:sp>
      <p:sp>
        <p:nvSpPr>
          <p:cNvPr id="1048635" name="Date Placeholder 4"/>
          <p:cNvSpPr>
            <a:spLocks noGrp="1"/>
          </p:cNvSpPr>
          <p:nvPr>
            <p:ph type="dt" sz="half" idx="10"/>
          </p:nvPr>
        </p:nvSpPr>
        <p:spPr/>
        <p:txBody>
          <a:bodyPr/>
          <a:p>
            <a:fld id="{208ED5D8-00AD-4882-86BC-E994F9036B32}" type="datetimeFigureOut">
              <a:rPr lang="ru-RU" smtClean="0"/>
            </a:fld>
            <a:endParaRPr dirty="0" lang="ru-RU"/>
          </a:p>
        </p:txBody>
      </p:sp>
      <p:sp>
        <p:nvSpPr>
          <p:cNvPr id="1048636" name="Footer Placeholder 5"/>
          <p:cNvSpPr>
            <a:spLocks noGrp="1"/>
          </p:cNvSpPr>
          <p:nvPr>
            <p:ph type="ftr" sz="quarter" idx="11"/>
          </p:nvPr>
        </p:nvSpPr>
        <p:spPr/>
        <p:txBody>
          <a:bodyPr/>
          <a:p>
            <a:endParaRPr dirty="0" lang="ru-RU"/>
          </a:p>
        </p:txBody>
      </p:sp>
      <p:sp>
        <p:nvSpPr>
          <p:cNvPr id="1048637" name="Slide Number Placeholder 6"/>
          <p:cNvSpPr>
            <a:spLocks noGrp="1"/>
          </p:cNvSpPr>
          <p:nvPr>
            <p:ph type="sldNum" sz="quarter" idx="12"/>
          </p:nvPr>
        </p:nvSpPr>
        <p:spPr/>
        <p:txBody>
          <a:bodyPr/>
          <a:p>
            <a:fld id="{372B0A27-C38D-43BE-A6CC-3E24994BD140}" type="slidenum">
              <a:rPr lang="ru-RU" smtClean="0"/>
            </a:fld>
            <a:endParaRPr dirty="0" lang="ru-RU"/>
          </a:p>
        </p:txBody>
      </p:sp>
      <p:sp>
        <p:nvSpPr>
          <p:cNvPr id="1048638" name="Title 1"/>
          <p:cNvSpPr>
            <a:spLocks noGrp="1"/>
          </p:cNvSpPr>
          <p:nvPr>
            <p:ph type="title"/>
          </p:nvPr>
        </p:nvSpPr>
        <p:spPr>
          <a:xfrm>
            <a:off x="727268" y="4464421"/>
            <a:ext cx="6383538" cy="1143000"/>
          </a:xfrm>
        </p:spPr>
        <p:txBody>
          <a:bodyPr anchor="b">
            <a:noAutofit/>
          </a:bodyPr>
          <a:lstStyle>
            <a:lvl1pPr algn="l">
              <a:defRPr b="1" sz="4600"/>
            </a:lvl1pPr>
          </a:lstStyle>
          <a:p>
            <a:r>
              <a:rPr lang="ru-RU" smtClean="0"/>
              <a:t>Образец заголовка</a:t>
            </a:r>
            <a:endParaRPr dirty="0" lang="en-US"/>
          </a:p>
        </p:txBody>
      </p:sp>
    </p:spTree>
  </p:cSld>
  <p:clrMapOvr>
    <a:masterClrMapping/>
  </p:clrMapOvr>
  <p:transition>
    <p:pull dir="ru"/>
    <p:sndAc>
      <p:stSnd>
        <p:snd r:embed="rId1"/>
      </p:stSnd>
    </p:sndAc>
  </p:transition>
  <p:timing/>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 Id="rId20" Type="http://schemas.openxmlformats.org/officeDocument/2006/relationships/slideLayout" Target="../slideLayouts/slideLayout20.xml"/><Relationship Id="rId21" Type="http://schemas.openxmlformats.org/officeDocument/2006/relationships/slideLayout" Target="../slideLayouts/slideLayout21.xml"/><Relationship Id="rId22" Type="http://schemas.openxmlformats.org/officeDocument/2006/relationships/slideLayout" Target="../slideLayouts/slideLayout22.xml"/><Relationship Id="rId23" Type="http://schemas.openxmlformats.org/officeDocument/2006/relationships/slideLayout" Target="../slideLayouts/slideLayout23.xml"/><Relationship Id="rId24" Type="http://schemas.openxmlformats.org/officeDocument/2006/relationships/slideLayout" Target="../slideLayouts/slideLayout24.xml"/><Relationship Id="rId25" Type="http://schemas.openxmlformats.org/officeDocument/2006/relationships/audio" Target="../media/media1.wav"/><Relationship Id="rId26"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1" name=""/>
        <p:cNvGrpSpPr/>
        <p:nvPr/>
      </p:nvGrpSpPr>
      <p:grpSpPr>
        <a:xfrm>
          <a:off x="0" y="0"/>
          <a:ext cx="0" cy="0"/>
          <a:chOff x="0" y="0"/>
          <a:chExt cx="0" cy="0"/>
        </a:xfrm>
      </p:grpSpPr>
      <p:sp>
        <p:nvSpPr>
          <p:cNvPr id="1048576" name="Rectangle 6"/>
          <p:cNvSpPr/>
          <p:nvPr/>
        </p:nvSpPr>
        <p:spPr>
          <a:xfrm>
            <a:off x="0" y="5105400"/>
            <a:ext cx="9144000" cy="1752600"/>
          </a:xfrm>
          <a:prstGeom prst="rect"/>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rtlCol="0"/>
          <a:p>
            <a:pPr algn="ctr"/>
            <a:endParaRPr lang="en-US"/>
          </a:p>
        </p:txBody>
      </p:sp>
      <p:sp>
        <p:nvSpPr>
          <p:cNvPr id="1048577" name="Rectangle 7"/>
          <p:cNvSpPr/>
          <p:nvPr/>
        </p:nvSpPr>
        <p:spPr>
          <a:xfrm>
            <a:off x="0" y="0"/>
            <a:ext cx="9144000" cy="5105400"/>
          </a:xfrm>
          <a:prstGeom prst="rect"/>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rtlCol="0"/>
          <a:p>
            <a:pPr algn="ctr"/>
            <a:endParaRPr dirty="0" lang="en-US"/>
          </a:p>
        </p:txBody>
      </p:sp>
      <p:sp>
        <p:nvSpPr>
          <p:cNvPr id="1048578" name="Rectangle 8"/>
          <p:cNvSpPr/>
          <p:nvPr/>
        </p:nvSpPr>
        <p:spPr>
          <a:xfrm>
            <a:off x="0" y="3768304"/>
            <a:ext cx="9144000" cy="2286000"/>
          </a:xfrm>
          <a:prstGeom prst="rect"/>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rtlCol="0"/>
          <a:p>
            <a:pPr algn="ctr"/>
            <a:endParaRPr lang="en-US"/>
          </a:p>
        </p:txBody>
      </p:sp>
      <p:sp>
        <p:nvSpPr>
          <p:cNvPr id="1048579" name="Oval 9"/>
          <p:cNvSpPr/>
          <p:nvPr/>
        </p:nvSpPr>
        <p:spPr>
          <a:xfrm>
            <a:off x="0" y="1600200"/>
            <a:ext cx="9144000" cy="5105400"/>
          </a:xfrm>
          <a:prstGeom prst="ellipse"/>
          <a:gradFill flip="none" rotWithShape="1">
            <a:gsLst>
              <a:gs pos="0">
                <a:schemeClr val="bg1"/>
              </a:gs>
              <a:gs pos="56000">
                <a:schemeClr val="bg1">
                  <a:alpha val="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rtlCol="0"/>
          <a:p>
            <a:pPr algn="ctr"/>
            <a:endParaRPr lang="en-US"/>
          </a:p>
        </p:txBody>
      </p:sp>
      <p:sp>
        <p:nvSpPr>
          <p:cNvPr id="1048580" name="Title Placeholder 1"/>
          <p:cNvSpPr>
            <a:spLocks noGrp="1"/>
          </p:cNvSpPr>
          <p:nvPr>
            <p:ph type="title"/>
          </p:nvPr>
        </p:nvSpPr>
        <p:spPr>
          <a:xfrm>
            <a:off x="1793289" y="4372168"/>
            <a:ext cx="6512511" cy="1143000"/>
          </a:xfrm>
          <a:prstGeom prst="rect"/>
          <a:effectLst/>
        </p:spPr>
        <p:txBody>
          <a:bodyPr anchor="t" anchorCtr="0" bIns="45720" lIns="91440" rIns="91440" rtlCol="0" tIns="45720" vert="horz">
            <a:noAutofit/>
          </a:bodyPr>
          <a:p>
            <a:r>
              <a:rPr lang="ru-RU" smtClean="0"/>
              <a:t>Образец заголовка</a:t>
            </a:r>
            <a:endParaRPr dirty="0" lang="en-US"/>
          </a:p>
        </p:txBody>
      </p:sp>
      <p:sp>
        <p:nvSpPr>
          <p:cNvPr id="1048581" name="Text Placeholder 2"/>
          <p:cNvSpPr>
            <a:spLocks noGrp="1"/>
          </p:cNvSpPr>
          <p:nvPr>
            <p:ph type="body" idx="1"/>
          </p:nvPr>
        </p:nvSpPr>
        <p:spPr>
          <a:xfrm>
            <a:off x="1143000" y="732260"/>
            <a:ext cx="6400800" cy="3474720"/>
          </a:xfrm>
          <a:prstGeom prst="rect"/>
        </p:spPr>
        <p:txBody>
          <a:bodyPr bIns="45720" lIns="91440" rIns="91440" rtlCol="0" tIns="45720" vert="horz">
            <a:normAutofit/>
          </a:bodyPr>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dirty="0" lang="en-US"/>
          </a:p>
        </p:txBody>
      </p:sp>
      <p:sp>
        <p:nvSpPr>
          <p:cNvPr id="1048582" name="Date Placeholder 3"/>
          <p:cNvSpPr>
            <a:spLocks noGrp="1"/>
          </p:cNvSpPr>
          <p:nvPr>
            <p:ph type="dt" sz="half" idx="2"/>
          </p:nvPr>
        </p:nvSpPr>
        <p:spPr>
          <a:xfrm>
            <a:off x="6172200" y="6172200"/>
            <a:ext cx="2514600" cy="365125"/>
          </a:xfrm>
          <a:prstGeom prst="rect"/>
        </p:spPr>
        <p:txBody>
          <a:bodyPr anchor="ctr" bIns="45720" lIns="91440" rIns="91440" rtlCol="0" tIns="45720" vert="horz"/>
          <a:lstStyle>
            <a:lvl1pPr algn="r">
              <a:defRPr b="1" sz="1100">
                <a:solidFill>
                  <a:schemeClr val="tx1">
                    <a:lumMod val="50000"/>
                    <a:lumOff val="50000"/>
                  </a:schemeClr>
                </a:solidFill>
              </a:defRPr>
            </a:lvl1pPr>
          </a:lstStyle>
          <a:p>
            <a:fld id="{671E2525-E7E3-45FF-9EFB-3FD0B7521A07}" type="datetimeFigureOut">
              <a:rPr lang="ru-RU" smtClean="0"/>
            </a:fld>
            <a:endParaRPr dirty="0" lang="ru-RU"/>
          </a:p>
        </p:txBody>
      </p:sp>
      <p:sp>
        <p:nvSpPr>
          <p:cNvPr id="1048583" name="Footer Placeholder 4"/>
          <p:cNvSpPr>
            <a:spLocks noGrp="1"/>
          </p:cNvSpPr>
          <p:nvPr>
            <p:ph type="ftr" sz="quarter" idx="3"/>
          </p:nvPr>
        </p:nvSpPr>
        <p:spPr>
          <a:xfrm>
            <a:off x="457199" y="6172200"/>
            <a:ext cx="3352801" cy="365125"/>
          </a:xfrm>
          <a:prstGeom prst="rect"/>
        </p:spPr>
        <p:txBody>
          <a:bodyPr anchor="ctr" bIns="45720" lIns="91440" rIns="91440" rtlCol="0" tIns="45720" vert="horz"/>
          <a:lstStyle>
            <a:lvl1pPr algn="l">
              <a:defRPr b="1" sz="1100">
                <a:solidFill>
                  <a:schemeClr val="tx1">
                    <a:lumMod val="50000"/>
                    <a:lumOff val="50000"/>
                  </a:schemeClr>
                </a:solidFill>
              </a:defRPr>
            </a:lvl1pPr>
          </a:lstStyle>
          <a:p>
            <a:endParaRPr dirty="0" lang="ru-RU"/>
          </a:p>
        </p:txBody>
      </p:sp>
      <p:sp>
        <p:nvSpPr>
          <p:cNvPr id="1048584" name="Slide Number Placeholder 5"/>
          <p:cNvSpPr>
            <a:spLocks noGrp="1"/>
          </p:cNvSpPr>
          <p:nvPr>
            <p:ph type="sldNum" sz="quarter" idx="4"/>
          </p:nvPr>
        </p:nvSpPr>
        <p:spPr>
          <a:xfrm>
            <a:off x="3810000" y="6172200"/>
            <a:ext cx="1828800" cy="365125"/>
          </a:xfrm>
          <a:prstGeom prst="rect"/>
        </p:spPr>
        <p:txBody>
          <a:bodyPr anchor="ctr" bIns="45720" lIns="91440" rIns="91440" rtlCol="0" tIns="45720" vert="horz"/>
          <a:lstStyle>
            <a:lvl1pPr algn="ctr">
              <a:defRPr b="1" sz="1200">
                <a:solidFill>
                  <a:schemeClr val="tx1">
                    <a:lumMod val="50000"/>
                    <a:lumOff val="50000"/>
                  </a:schemeClr>
                </a:solidFill>
              </a:defRPr>
            </a:lvl1pPr>
          </a:lstStyle>
          <a:p>
            <a:fld id="{488CEF2E-811A-4214-A635-FB8ACE625236}" type="slidenum">
              <a:rPr lang="ru-RU" smtClean="0"/>
            </a:fld>
            <a:endParaRPr dirty="0" lang="ru-RU"/>
          </a:p>
        </p:txBody>
      </p:sp>
    </p:spTree>
  </p:cSld>
  <p:clrMap accent1="accent1" accent2="accent2" accent3="accent3" accent4="accent4" accent5="accent5" accent6="accent6" bg1="lt1" bg2="lt2" tx1="dk1" tx2="dk2"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Lst>
  <p:transition>
    <p:pull dir="ru"/>
    <p:sndAc>
      <p:stSnd>
        <p:snd r:embed="rId25"/>
      </p:stSnd>
    </p:sndAc>
  </p:transition>
  <p:timing/>
  <p:txStyles>
    <p:titleStyle>
      <a:lvl1pPr algn="r" defTabSz="914400" eaLnBrk="1" hangingPunct="1" indent="-320040" latinLnBrk="0" marL="320040" rtl="0">
        <a:spcBef>
          <a:spcPct val="0"/>
        </a:spcBef>
        <a:buClr>
          <a:schemeClr val="accent6">
            <a:lumMod val="75000"/>
          </a:schemeClr>
        </a:buClr>
        <a:buSzPct val="128000"/>
        <a:buFont typeface="Georgia" pitchFamily="18" charset="0"/>
        <a:buChar char="*"/>
        <a:defRPr b="1" sz="4600" i="0" kern="1200">
          <a:gradFill>
            <a:gsLst>
              <a:gs pos="0">
                <a:schemeClr val="tx1"/>
              </a:gs>
              <a:gs pos="40000">
                <a:schemeClr val="tx1">
                  <a:lumMod val="75000"/>
                  <a:lumOff val="25000"/>
                </a:schemeClr>
              </a:gs>
              <a:gs pos="100000">
                <a:schemeClr val="tx2">
                  <a:alpha val="65000"/>
                </a:schemeClr>
              </a:gs>
            </a:gsLst>
            <a:lin ang="5400000" scaled="0"/>
          </a:gradFill>
          <a:effectLst>
            <a:reflection algn="bl" blurRad="6350" dir="5400000" endA="300" endPos="45500" rotWithShape="0" stA="55000" sy="-10000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algn="l" defTabSz="914400" eaLnBrk="1" hangingPunct="1" indent="-182880" latinLnBrk="0" marL="228600" rtl="0">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algn="l" defTabSz="914400" eaLnBrk="1" hangingPunct="1" indent="-182880" latinLnBrk="0" marL="548640" rtl="0">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algn="l" defTabSz="914400" eaLnBrk="1" hangingPunct="1" indent="-182880" latinLnBrk="0" marL="822960" rtl="0">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algn="l" defTabSz="914400" eaLnBrk="1" hangingPunct="1" indent="-182880" latinLnBrk="0" marL="1097280" rtl="0">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algn="l" defTabSz="914400" eaLnBrk="1" hangingPunct="1" indent="-182880" latinLnBrk="0" marL="1389888" rtl="0">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algn="l" defTabSz="914400" eaLnBrk="1" hangingPunct="1" indent="-182880" latinLnBrk="0" marL="1664208" rtl="0">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algn="l" defTabSz="914400" eaLnBrk="1" hangingPunct="1" indent="-182880" latinLnBrk="0" marL="1965960" rtl="0">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algn="l" defTabSz="914400" eaLnBrk="1" hangingPunct="1" indent="-182880" latinLnBrk="0" marL="2286000" rtl="0">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algn="l" defTabSz="914400" eaLnBrk="1" hangingPunct="1" indent="-182880" latinLnBrk="0" marL="2587752" rtl="0">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algn="l" defTabSz="914400" eaLnBrk="1" hangingPunct="1" latinLnBrk="0" marL="0" rtl="0">
        <a:defRPr sz="1800" kern="1200">
          <a:solidFill>
            <a:schemeClr val="tx1"/>
          </a:solidFill>
          <a:latin typeface="+mn-lt"/>
          <a:ea typeface="+mn-ea"/>
          <a:cs typeface="+mn-cs"/>
        </a:defRPr>
      </a:lvl1pPr>
      <a:lvl2pPr algn="l" defTabSz="914400" eaLnBrk="1" hangingPunct="1" latinLnBrk="0" marL="457200" rtl="0">
        <a:defRPr sz="1800" kern="1200">
          <a:solidFill>
            <a:schemeClr val="tx1"/>
          </a:solidFill>
          <a:latin typeface="+mn-lt"/>
          <a:ea typeface="+mn-ea"/>
          <a:cs typeface="+mn-cs"/>
        </a:defRPr>
      </a:lvl2pPr>
      <a:lvl3pPr algn="l" defTabSz="914400" eaLnBrk="1" hangingPunct="1" latinLnBrk="0" marL="914400" rtl="0">
        <a:defRPr sz="1800" kern="1200">
          <a:solidFill>
            <a:schemeClr val="tx1"/>
          </a:solidFill>
          <a:latin typeface="+mn-lt"/>
          <a:ea typeface="+mn-ea"/>
          <a:cs typeface="+mn-cs"/>
        </a:defRPr>
      </a:lvl3pPr>
      <a:lvl4pPr algn="l" defTabSz="914400" eaLnBrk="1" hangingPunct="1" latinLnBrk="0" marL="1371600" rtl="0">
        <a:defRPr sz="1800" kern="1200">
          <a:solidFill>
            <a:schemeClr val="tx1"/>
          </a:solidFill>
          <a:latin typeface="+mn-lt"/>
          <a:ea typeface="+mn-ea"/>
          <a:cs typeface="+mn-cs"/>
        </a:defRPr>
      </a:lvl4pPr>
      <a:lvl5pPr algn="l" defTabSz="914400" eaLnBrk="1" hangingPunct="1" latinLnBrk="0" marL="1828800" rtl="0">
        <a:defRPr sz="1800" kern="1200">
          <a:solidFill>
            <a:schemeClr val="tx1"/>
          </a:solidFill>
          <a:latin typeface="+mn-lt"/>
          <a:ea typeface="+mn-ea"/>
          <a:cs typeface="+mn-cs"/>
        </a:defRPr>
      </a:lvl5pPr>
      <a:lvl6pPr algn="l" defTabSz="914400" eaLnBrk="1" hangingPunct="1" latinLnBrk="0" marL="2286000" rtl="0">
        <a:defRPr sz="1800" kern="1200">
          <a:solidFill>
            <a:schemeClr val="tx1"/>
          </a:solidFill>
          <a:latin typeface="+mn-lt"/>
          <a:ea typeface="+mn-ea"/>
          <a:cs typeface="+mn-cs"/>
        </a:defRPr>
      </a:lvl6pPr>
      <a:lvl7pPr algn="l" defTabSz="914400" eaLnBrk="1" hangingPunct="1" latinLnBrk="0" marL="2743200" rtl="0">
        <a:defRPr sz="1800" kern="1200">
          <a:solidFill>
            <a:schemeClr val="tx1"/>
          </a:solidFill>
          <a:latin typeface="+mn-lt"/>
          <a:ea typeface="+mn-ea"/>
          <a:cs typeface="+mn-cs"/>
        </a:defRPr>
      </a:lvl7pPr>
      <a:lvl8pPr algn="l" defTabSz="914400" eaLnBrk="1" hangingPunct="1" latinLnBrk="0" marL="3200400" rtl="0">
        <a:defRPr sz="1800" kern="1200">
          <a:solidFill>
            <a:schemeClr val="tx1"/>
          </a:solidFill>
          <a:latin typeface="+mn-lt"/>
          <a:ea typeface="+mn-ea"/>
          <a:cs typeface="+mn-cs"/>
        </a:defRPr>
      </a:lvl8pPr>
      <a:lvl9pPr algn="l" defTabSz="914400" eaLnBrk="1" hangingPunct="1" latinLnBrk="0" marL="3657600" rtl="0">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audio" Target="../media/media1.wav"/><Relationship Id="rId3"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image" Target="../media/image16.png"/><Relationship Id="rId2" Type="http://schemas.openxmlformats.org/officeDocument/2006/relationships/audio" Target="../media/media1.wav"/><Relationship Id="rId3"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1" Type="http://schemas.openxmlformats.org/officeDocument/2006/relationships/image" Target="../media/image17.jpeg"/><Relationship Id="rId2" Type="http://schemas.openxmlformats.org/officeDocument/2006/relationships/audio" Target="../media/media1.wav"/><Relationship Id="rId3"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1" Type="http://schemas.openxmlformats.org/officeDocument/2006/relationships/image" Target="../media/image18.jpeg"/><Relationship Id="rId2" Type="http://schemas.openxmlformats.org/officeDocument/2006/relationships/audio" Target="../media/media1.wav"/><Relationship Id="rId3"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1" Type="http://schemas.openxmlformats.org/officeDocument/2006/relationships/image" Target="../media/image19.jpeg"/><Relationship Id="rId2" Type="http://schemas.openxmlformats.org/officeDocument/2006/relationships/audio" Target="../media/media1.wav"/><Relationship Id="rId3"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1" Type="http://schemas.openxmlformats.org/officeDocument/2006/relationships/image" Target="../media/image20.gif"/><Relationship Id="rId2" Type="http://schemas.openxmlformats.org/officeDocument/2006/relationships/image" Target="../media/image21.jpeg"/><Relationship Id="rId3" Type="http://schemas.openxmlformats.org/officeDocument/2006/relationships/audio" Target="../media/media1.wav"/><Relationship Id="rId4"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image" Target="../media/image22.jpeg"/><Relationship Id="rId2" Type="http://schemas.openxmlformats.org/officeDocument/2006/relationships/audio" Target="../media/media1.wav"/><Relationship Id="rId3" Type="http://schemas.openxmlformats.org/officeDocument/2006/relationships/slideLayout" Target="../slideLayouts/slideLayout19.xml"/></Relationships>
</file>

<file path=ppt/slides/_rels/slide16.xml.rels><?xml version="1.0" encoding="UTF-8" standalone="yes"?>
<Relationships xmlns="http://schemas.openxmlformats.org/package/2006/relationships"><Relationship Id="rId1" Type="http://schemas.openxmlformats.org/officeDocument/2006/relationships/hyperlink" Target="http://pushkin.niv.ru/images/pushkin/pushkin_24.jpg" TargetMode="External"/><Relationship Id="rId2" Type="http://schemas.openxmlformats.org/officeDocument/2006/relationships/image" Target="../media/image23.jpeg"/><Relationship Id="rId3" Type="http://schemas.openxmlformats.org/officeDocument/2006/relationships/audio" Target="../media/media1.wav"/><Relationship Id="rId4" Type="http://schemas.openxmlformats.org/officeDocument/2006/relationships/slideLayout" Target="../slideLayouts/slideLayout20.xml"/></Relationships>
</file>

<file path=ppt/slides/_rels/slide17.xml.rels><?xml version="1.0" encoding="UTF-8" standalone="yes"?>
<Relationships xmlns="http://schemas.openxmlformats.org/package/2006/relationships"><Relationship Id="rId1" Type="http://schemas.openxmlformats.org/officeDocument/2006/relationships/image" Target="../media/image24.gif"/><Relationship Id="rId2" Type="http://schemas.openxmlformats.org/officeDocument/2006/relationships/image" Target="../media/image25.jpeg"/><Relationship Id="rId3" Type="http://schemas.openxmlformats.org/officeDocument/2006/relationships/audio" Target="../media/media1.wav"/><Relationship Id="rId4"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image" Target="../media/image26.jpeg"/><Relationship Id="rId2" Type="http://schemas.openxmlformats.org/officeDocument/2006/relationships/image" Target="../media/image27.jpeg"/><Relationship Id="rId3" Type="http://schemas.openxmlformats.org/officeDocument/2006/relationships/image" Target="../media/image28.jpeg"/><Relationship Id="rId4" Type="http://schemas.openxmlformats.org/officeDocument/2006/relationships/image" Target="../media/image29.jpeg"/><Relationship Id="rId5" Type="http://schemas.openxmlformats.org/officeDocument/2006/relationships/image" Target="../media/image30.jpeg"/><Relationship Id="rId6" Type="http://schemas.openxmlformats.org/officeDocument/2006/relationships/audio" Target="../media/media1.wav"/><Relationship Id="rId7"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image" Target="../media/image31.jpeg"/><Relationship Id="rId2" Type="http://schemas.openxmlformats.org/officeDocument/2006/relationships/audio" Target="../media/media1.wav"/><Relationship Id="rId3"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1" Type="http://schemas.openxmlformats.org/officeDocument/2006/relationships/image" Target="../media/image2.png"/><Relationship Id="rId2" Type="http://schemas.openxmlformats.org/officeDocument/2006/relationships/audio" Target="../media/media1.wav"/><Relationship Id="rId3"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image" Target="../media/image32.jpeg"/><Relationship Id="rId2" Type="http://schemas.openxmlformats.org/officeDocument/2006/relationships/image" Target="../media/image1.jpeg"/><Relationship Id="rId3" Type="http://schemas.openxmlformats.org/officeDocument/2006/relationships/audio" Target="../media/media1.wav"/><Relationship Id="rId4" Type="http://schemas.openxmlformats.org/officeDocument/2006/relationships/slideLayout" Target="../slideLayouts/slideLayout22.xml"/></Relationships>
</file>

<file path=ppt/slides/_rels/slide21.xml.rels><?xml version="1.0" encoding="UTF-8" standalone="yes"?>
<Relationships xmlns="http://schemas.openxmlformats.org/package/2006/relationships"><Relationship Id="rId1" Type="http://schemas.openxmlformats.org/officeDocument/2006/relationships/audio" Target="../media/media1.wav"/><Relationship Id="rId2" Type="http://schemas.openxmlformats.org/officeDocument/2006/relationships/slideLayout" Target="../slideLayouts/slideLayout23.xml"/></Relationships>
</file>

<file path=ppt/slides/_rels/slide22.xml.rels><?xml version="1.0" encoding="UTF-8" standalone="yes"?>
<Relationships xmlns="http://schemas.openxmlformats.org/package/2006/relationships"><Relationship Id="rId1" Type="http://schemas.openxmlformats.org/officeDocument/2006/relationships/image" Target="../media/image33.png"/><Relationship Id="rId2" Type="http://schemas.openxmlformats.org/officeDocument/2006/relationships/audio" Target="../media/media1.wav"/><Relationship Id="rId3"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image" Target="../media/image34.jpeg"/><Relationship Id="rId2" Type="http://schemas.openxmlformats.org/officeDocument/2006/relationships/image" Target="../media/image35.jpeg"/><Relationship Id="rId3" Type="http://schemas.openxmlformats.org/officeDocument/2006/relationships/image" Target="../media/image36.gif"/><Relationship Id="rId4" Type="http://schemas.openxmlformats.org/officeDocument/2006/relationships/audio" Target="../media/media1.wav"/><Relationship Id="rId5"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audio" Target="../media/media1.wav"/><Relationship Id="rId2"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1" Type="http://schemas.openxmlformats.org/officeDocument/2006/relationships/audio" Target="../media/media1.wav"/><Relationship Id="rId2"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audio" Target="../media/media1.wav"/><Relationship Id="rId2"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audio" Target="../media/media1.wav"/><Relationship Id="rId2"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audio" Target="../media/media1.wav"/><Relationship Id="rId2"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audio" Target="../media/media1.wav"/><Relationship Id="rId2"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image" Target="../media/image3.jpeg"/><Relationship Id="rId2" Type="http://schemas.openxmlformats.org/officeDocument/2006/relationships/image" Target="../media/image4.jpeg"/><Relationship Id="rId3" Type="http://schemas.openxmlformats.org/officeDocument/2006/relationships/image" Target="../media/image5.jpeg"/><Relationship Id="rId4" Type="http://schemas.openxmlformats.org/officeDocument/2006/relationships/image" Target="../media/image6.jpeg"/><Relationship Id="rId5" Type="http://schemas.openxmlformats.org/officeDocument/2006/relationships/audio" Target="../media/media1.wav"/><Relationship Id="rId6"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audio" Target="../media/media1.wav"/><Relationship Id="rId2"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audio" Target="../media/media1.wav"/><Relationship Id="rId2"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audio" Target="../media/media1.wav"/><Relationship Id="rId2"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audio" Target="../media/media1.wav"/><Relationship Id="rId2"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audio" Target="../media/media1.wav"/><Relationship Id="rId2"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audio" Target="../media/media1.wav"/><Relationship Id="rId2"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audio" Target="../media/media1.wav"/><Relationship Id="rId2"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audio" Target="../media/media1.wav"/><Relationship Id="rId2"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audio" Target="../media/media1.wav"/><Relationship Id="rId2"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audio" Target="../media/media1.wav"/><Relationship Id="rId2"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image" Target="../media/image7.jpeg"/><Relationship Id="rId2" Type="http://schemas.openxmlformats.org/officeDocument/2006/relationships/image" Target="../media/image8.png"/><Relationship Id="rId3" Type="http://schemas.openxmlformats.org/officeDocument/2006/relationships/audio" Target="../media/media1.wav"/><Relationship Id="rId4"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1" Type="http://schemas.openxmlformats.org/officeDocument/2006/relationships/image" Target="../media/image37.jpeg"/><Relationship Id="rId2" Type="http://schemas.openxmlformats.org/officeDocument/2006/relationships/audio" Target="../media/media1.wav"/><Relationship Id="rId3"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image" Target="../media/image9.jpeg"/><Relationship Id="rId2" Type="http://schemas.openxmlformats.org/officeDocument/2006/relationships/audio" Target="../media/media1.wav"/><Relationship Id="rId3"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1" Type="http://schemas.openxmlformats.org/officeDocument/2006/relationships/image" Target="../media/image10.jpeg"/><Relationship Id="rId2" Type="http://schemas.openxmlformats.org/officeDocument/2006/relationships/audio" Target="../media/media1.wav"/><Relationship Id="rId3"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1" Type="http://schemas.openxmlformats.org/officeDocument/2006/relationships/image" Target="../media/image11.jpeg"/><Relationship Id="rId2" Type="http://schemas.openxmlformats.org/officeDocument/2006/relationships/image" Target="../media/image12.jpeg"/><Relationship Id="rId3" Type="http://schemas.openxmlformats.org/officeDocument/2006/relationships/audio" Target="../media/media1.wav"/><Relationship Id="rId4"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image" Target="../media/image13.png"/><Relationship Id="rId2" Type="http://schemas.openxmlformats.org/officeDocument/2006/relationships/audio" Target="../media/media1.wav"/><Relationship Id="rId3"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image" Target="../media/image14.jpeg"/><Relationship Id="rId2" Type="http://schemas.openxmlformats.org/officeDocument/2006/relationships/image" Target="../media/image15.jpeg"/><Relationship Id="rId3" Type="http://schemas.openxmlformats.org/officeDocument/2006/relationships/audio" Target="../media/media1.wav"/><Relationship Id="rId4"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37" name=""/>
        <p:cNvGrpSpPr/>
        <p:nvPr/>
      </p:nvGrpSpPr>
      <p:grpSpPr>
        <a:xfrm>
          <a:off x="0" y="0"/>
          <a:ext cx="0" cy="0"/>
          <a:chOff x="0" y="0"/>
          <a:chExt cx="0" cy="0"/>
        </a:xfrm>
      </p:grpSpPr>
      <p:sp>
        <p:nvSpPr>
          <p:cNvPr id="1048591" name="Заголовок 1"/>
          <p:cNvSpPr>
            <a:spLocks noGrp="1"/>
          </p:cNvSpPr>
          <p:nvPr>
            <p:ph type="title"/>
          </p:nvPr>
        </p:nvSpPr>
        <p:spPr>
          <a:xfrm>
            <a:off x="0" y="5229200"/>
            <a:ext cx="9143999" cy="1628800"/>
          </a:xfrm>
        </p:spPr>
        <p:txBody>
          <a:bodyPr/>
          <a:p>
            <a:pPr algn="l" indent="0" marL="0">
              <a:buNone/>
            </a:pPr>
            <a:r>
              <a:rPr dirty="0" sz="2800" lang="ru-RU" smtClean="0">
                <a:solidFill>
                  <a:srgbClr val="0000FF"/>
                </a:solidFill>
                <a:effectLst/>
              </a:rPr>
              <a:t>Подготовил</a:t>
            </a:r>
            <a:r>
              <a:rPr dirty="0" sz="2800" lang="ru-RU">
                <a:solidFill>
                  <a:srgbClr val="0000FF"/>
                </a:solidFill>
                <a:effectLst/>
              </a:rPr>
              <a:t>: </a:t>
            </a:r>
            <a:r>
              <a:rPr dirty="0" sz="2800" lang="ru-RU" err="1">
                <a:solidFill>
                  <a:schemeClr val="tx1"/>
                </a:solidFill>
                <a:effectLst/>
              </a:rPr>
              <a:t>Шукуров</a:t>
            </a:r>
            <a:r>
              <a:rPr dirty="0" sz="2800" lang="ru-RU">
                <a:solidFill>
                  <a:schemeClr val="tx1"/>
                </a:solidFill>
                <a:effectLst/>
              </a:rPr>
              <a:t> </a:t>
            </a:r>
            <a:r>
              <a:rPr dirty="0" sz="2800" lang="ru-RU" err="1">
                <a:solidFill>
                  <a:schemeClr val="tx1"/>
                </a:solidFill>
                <a:effectLst/>
              </a:rPr>
              <a:t>Исматилла</a:t>
            </a:r>
            <a:r>
              <a:rPr dirty="0" sz="2800" lang="ru-RU">
                <a:solidFill>
                  <a:schemeClr val="tx1"/>
                </a:solidFill>
                <a:effectLst/>
              </a:rPr>
              <a:t> </a:t>
            </a:r>
            <a:r>
              <a:rPr dirty="0" sz="2800" lang="ru-RU" err="1" smtClean="0">
                <a:solidFill>
                  <a:schemeClr val="tx1"/>
                </a:solidFill>
                <a:effectLst/>
              </a:rPr>
              <a:t>Джавлиевич</a:t>
            </a:r>
            <a:r>
              <a:rPr dirty="0" sz="2800" lang="ru-RU" smtClean="0">
                <a:solidFill>
                  <a:schemeClr val="tx1"/>
                </a:solidFill>
                <a:effectLst/>
              </a:rPr>
              <a:t>,</a:t>
            </a:r>
            <a:r>
              <a:rPr dirty="0" sz="2800" lang="ru-RU"/>
              <a:t/>
            </a:r>
            <a:br>
              <a:rPr dirty="0" sz="2800" lang="ru-RU"/>
            </a:br>
            <a:r>
              <a:rPr dirty="0" sz="2800" lang="ru-RU" smtClean="0">
                <a:solidFill>
                  <a:schemeClr val="tx1"/>
                </a:solidFill>
                <a:effectLst/>
              </a:rPr>
              <a:t>учитель </a:t>
            </a:r>
            <a:r>
              <a:rPr dirty="0" sz="2800" lang="ru-RU">
                <a:solidFill>
                  <a:schemeClr val="tx1"/>
                </a:solidFill>
                <a:effectLst/>
              </a:rPr>
              <a:t>русского языка и </a:t>
            </a:r>
            <a:r>
              <a:rPr dirty="0" sz="2800" lang="ru-RU" smtClean="0">
                <a:solidFill>
                  <a:schemeClr val="tx1"/>
                </a:solidFill>
                <a:effectLst/>
              </a:rPr>
              <a:t>литературы </a:t>
            </a:r>
            <a:r>
              <a:rPr dirty="0" sz="2800" lang="ru-RU">
                <a:solidFill>
                  <a:schemeClr val="tx1"/>
                </a:solidFill>
                <a:effectLst/>
              </a:rPr>
              <a:t>школы №37 </a:t>
            </a:r>
            <a:r>
              <a:rPr dirty="0" sz="2800" lang="ru-RU" err="1">
                <a:solidFill>
                  <a:schemeClr val="tx1"/>
                </a:solidFill>
                <a:effectLst/>
              </a:rPr>
              <a:t>Яккабагского</a:t>
            </a:r>
            <a:r>
              <a:rPr dirty="0" sz="2800" lang="ru-RU">
                <a:solidFill>
                  <a:schemeClr val="tx1"/>
                </a:solidFill>
                <a:effectLst/>
              </a:rPr>
              <a:t> </a:t>
            </a:r>
            <a:r>
              <a:rPr dirty="0" sz="2800" lang="ru-RU" smtClean="0">
                <a:solidFill>
                  <a:schemeClr val="tx1"/>
                </a:solidFill>
                <a:effectLst/>
              </a:rPr>
              <a:t>района</a:t>
            </a:r>
            <a:br>
              <a:rPr dirty="0" sz="2800" lang="ru-RU" smtClean="0">
                <a:solidFill>
                  <a:schemeClr val="tx1"/>
                </a:solidFill>
                <a:effectLst/>
              </a:rPr>
            </a:br>
            <a:endParaRPr dirty="0" sz="2800" lang="ru-RU"/>
          </a:p>
        </p:txBody>
      </p:sp>
      <p:sp>
        <p:nvSpPr>
          <p:cNvPr id="1048592" name="Объект 2"/>
          <p:cNvSpPr>
            <a:spLocks noGrp="1"/>
          </p:cNvSpPr>
          <p:nvPr>
            <p:ph sz="quarter" idx="13"/>
          </p:nvPr>
        </p:nvSpPr>
        <p:spPr>
          <a:xfrm>
            <a:off x="0" y="0"/>
            <a:ext cx="6012160" cy="4206239"/>
          </a:xfrm>
        </p:spPr>
        <p:txBody>
          <a:bodyPr>
            <a:normAutofit/>
          </a:bodyPr>
          <a:p>
            <a:r>
              <a:rPr dirty="0" sz="3200" lang="ru-RU" err="1">
                <a:solidFill>
                  <a:srgbClr val="FF0000"/>
                </a:solidFill>
              </a:rPr>
              <a:t>Тема:Жизнь</a:t>
            </a:r>
            <a:r>
              <a:rPr dirty="0" sz="3200" lang="ru-RU">
                <a:solidFill>
                  <a:srgbClr val="FF0000"/>
                </a:solidFill>
              </a:rPr>
              <a:t> и творчество</a:t>
            </a:r>
            <a:br>
              <a:rPr dirty="0" sz="3200" lang="ru-RU">
                <a:solidFill>
                  <a:srgbClr val="FF0000"/>
                </a:solidFill>
              </a:rPr>
            </a:br>
            <a:r>
              <a:rPr dirty="0" sz="3200" lang="ru-RU">
                <a:solidFill>
                  <a:srgbClr val="FF0000"/>
                </a:solidFill>
              </a:rPr>
              <a:t>Александра Сергеевича Пушкина и его произведения </a:t>
            </a:r>
            <a:r>
              <a:rPr dirty="0" sz="4000" lang="ru-RU">
                <a:solidFill>
                  <a:srgbClr val="7030A0"/>
                </a:solidFill>
              </a:rPr>
              <a:t>«Капитанская дочка»</a:t>
            </a:r>
            <a:br>
              <a:rPr dirty="0" sz="4000" lang="ru-RU">
                <a:solidFill>
                  <a:srgbClr val="7030A0"/>
                </a:solidFill>
              </a:rPr>
            </a:br>
            <a:r>
              <a:rPr dirty="0" sz="4000" lang="ru-RU">
                <a:solidFill>
                  <a:srgbClr val="7030A0"/>
                </a:solidFill>
              </a:rPr>
              <a:t>(Сержант гвардии)</a:t>
            </a:r>
            <a:br>
              <a:rPr dirty="0" sz="4000" lang="ru-RU">
                <a:solidFill>
                  <a:srgbClr val="7030A0"/>
                </a:solidFill>
              </a:rPr>
            </a:br>
            <a:endParaRPr dirty="0" sz="4000" lang="ru-RU">
              <a:solidFill>
                <a:srgbClr val="7030A0"/>
              </a:solidFill>
            </a:endParaRPr>
          </a:p>
        </p:txBody>
      </p:sp>
      <p:pic>
        <p:nvPicPr>
          <p:cNvPr id="2097152" name="Picture 6" descr="i?id=29166816&amp;tov=4"/>
          <p:cNvPicPr>
            <a:picLocks noChangeAspect="1" noGrp="1" noChangeArrowheads="1"/>
          </p:cNvPicPr>
          <p:nvPr>
            <p:ph sz="quarter" idx="14"/>
          </p:nvPr>
        </p:nvPicPr>
        <p:blipFill>
          <a:blip xmlns:r="http://schemas.openxmlformats.org/officeDocument/2006/relationships" r:embed="rId1" cstate="print"/>
          <a:srcRect/>
          <a:stretch>
            <a:fillRect/>
          </a:stretch>
        </p:blipFill>
        <p:spPr bwMode="auto">
          <a:xfrm>
            <a:off x="6012160" y="13387"/>
            <a:ext cx="3098372" cy="4230359"/>
          </a:xfrm>
          <a:prstGeom prst="rect"/>
          <a:ln w="190500" cap="sq">
            <a:solidFill>
              <a:srgbClr val="C8C6BD"/>
            </a:solidFill>
            <a:prstDash val="solid"/>
            <a:miter lim="800000"/>
          </a:ln>
          <a:effectLst>
            <a:outerShdw algn="bl" blurRad="254000" rotWithShape="0">
              <a:srgbClr val="000000">
                <a:alpha val="43000"/>
              </a:srgbClr>
            </a:outerShdw>
          </a:effectLst>
          <a:scene3d>
            <a:camera prst="perspectiveFront" fov="5400000"/>
            <a:lightRig dir="t" rig="threePt">
              <a:rot lat="0" lon="0" rev="2100000"/>
            </a:lightRig>
          </a:scene3d>
          <a:sp3d extrusionH="25400">
            <a:bevelT w="304800" h="152400" prst="hardEdge"/>
            <a:extrusionClr>
              <a:srgbClr val="000000"/>
            </a:extrusionClr>
          </a:sp3d>
        </p:spPr>
      </p:pic>
    </p:spTree>
  </p:cSld>
  <p:clrMapOvr>
    <a:masterClrMapping/>
  </p:clrMapOvr>
  <p:transition>
    <p:pull dir="ru"/>
    <p:sndAc>
      <p:stSnd>
        <p:snd r:embed="rId2"/>
      </p:stSnd>
    </p:sndAc>
  </p:transition>
  <p:timing>
    <p:tnLst>
      <p:par>
        <p:cTn dur="indefinite" id="1" nodeType="tmRoot" restart="never">
          <p:childTnLst>
            <p:seq concurrent="1" nextAc="seek">
              <p:cTn dur="indefinite" id="2" nodeType="mainSeq">
                <p:childTnLst>
                  <p:par>
                    <p:cTn fill="hold" id="3">
                      <p:stCondLst>
                        <p:cond delay="indefinite"/>
                        <p:cond evt="onBegin" delay="0">
                          <p:tn val="2"/>
                        </p:cond>
                      </p:stCondLst>
                      <p:childTnLst>
                        <p:par>
                          <p:cTn fill="hold" id="4">
                            <p:stCondLst>
                              <p:cond delay="0"/>
                            </p:stCondLst>
                            <p:childTnLst>
                              <p:par>
                                <p:cTn fill="hold" id="5" nodeType="withEffect" presetClass="entr" presetID="4" presetSubtype="16">
                                  <p:stCondLst>
                                    <p:cond delay="0"/>
                                  </p:stCondLst>
                                  <p:childTnLst>
                                    <p:set>
                                      <p:cBhvr>
                                        <p:cTn dur="1" fill="hold" id="6">
                                          <p:stCondLst>
                                            <p:cond delay="0"/>
                                          </p:stCondLst>
                                        </p:cTn>
                                        <p:tgtEl>
                                          <p:spTgt spid="2097152"/>
                                        </p:tgtEl>
                                        <p:attrNameLst>
                                          <p:attrName>style.visibility</p:attrName>
                                        </p:attrNameLst>
                                      </p:cBhvr>
                                      <p:to>
                                        <p:strVal val="visible"/>
                                      </p:to>
                                    </p:set>
                                    <p:animEffect transition="in" filter="box(in)">
                                      <p:cBhvr>
                                        <p:cTn dur="2000" id="7"/>
                                        <p:tgtEl>
                                          <p:spTgt spid="20971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84" name=""/>
        <p:cNvGrpSpPr/>
        <p:nvPr/>
      </p:nvGrpSpPr>
      <p:grpSpPr>
        <a:xfrm>
          <a:off x="0" y="0"/>
          <a:ext cx="0" cy="0"/>
          <a:chOff x="0" y="0"/>
          <a:chExt cx="0" cy="0"/>
        </a:xfrm>
      </p:grpSpPr>
      <p:sp>
        <p:nvSpPr>
          <p:cNvPr id="1048653" name="Содержимое 2"/>
          <p:cNvSpPr>
            <a:spLocks noGrp="1"/>
          </p:cNvSpPr>
          <p:nvPr>
            <p:ph idx="1"/>
          </p:nvPr>
        </p:nvSpPr>
        <p:spPr>
          <a:xfrm>
            <a:off x="395536" y="1268760"/>
            <a:ext cx="8291264" cy="5589240"/>
          </a:xfrm>
        </p:spPr>
        <p:txBody>
          <a:bodyPr/>
          <a:p>
            <a:pPr eaLnBrk="1" hangingPunct="1" indent="0" marL="0">
              <a:buFont typeface="Wingdings 2" pitchFamily="18" charset="2"/>
              <a:buNone/>
            </a:pPr>
            <a:r>
              <a:rPr b="1" dirty="0" sz="2000" lang="ru-RU" smtClean="0"/>
              <a:t>Ещё в лицее в 1814 году стало известно имя А.Пушкина после</a:t>
            </a:r>
          </a:p>
          <a:p>
            <a:pPr eaLnBrk="1" hangingPunct="1" indent="0" marL="0">
              <a:buFont typeface="Wingdings 2" pitchFamily="18" charset="2"/>
              <a:buNone/>
            </a:pPr>
            <a:r>
              <a:rPr b="1" dirty="0" sz="2000" lang="ru-RU" smtClean="0"/>
              <a:t>опубликования в журнале «Вестник Европы» его стихотворения</a:t>
            </a:r>
          </a:p>
          <a:p>
            <a:pPr eaLnBrk="1" hangingPunct="1" indent="0" marL="0">
              <a:buFont typeface="Wingdings 2" pitchFamily="18" charset="2"/>
              <a:buNone/>
            </a:pPr>
            <a:r>
              <a:rPr b="1" dirty="0" sz="2000" lang="ru-RU" smtClean="0"/>
              <a:t> «К другу стихотворцу».</a:t>
            </a:r>
          </a:p>
          <a:p>
            <a:pPr eaLnBrk="1" hangingPunct="1" indent="0" marL="0">
              <a:buFont typeface="Wingdings 2" pitchFamily="18" charset="2"/>
              <a:buNone/>
            </a:pPr>
            <a:r>
              <a:rPr b="1" dirty="0" sz="2000" lang="ru-RU" smtClean="0"/>
              <a:t>В 1820 году в печати появилась поэма «Руслан и Людмила», которая  принесла славу поэту.</a:t>
            </a:r>
          </a:p>
        </p:txBody>
      </p:sp>
      <p:sp>
        <p:nvSpPr>
          <p:cNvPr id="1048654" name="Заголовок 1"/>
          <p:cNvSpPr>
            <a:spLocks noGrp="1"/>
          </p:cNvSpPr>
          <p:nvPr>
            <p:ph type="title" idx="4294967295"/>
          </p:nvPr>
        </p:nvSpPr>
        <p:spPr>
          <a:xfrm>
            <a:off x="0" y="0"/>
            <a:ext cx="7921625" cy="1052513"/>
          </a:xfrm>
        </p:spPr>
        <p:txBody>
          <a:bodyPr>
            <a:normAutofit fontScale="90000"/>
          </a:bodyPr>
          <a:p>
            <a:pPr algn="ctr" eaLnBrk="1" fontAlgn="auto" hangingPunct="1">
              <a:spcAft>
                <a:spcPts val="0"/>
              </a:spcAft>
            </a:pPr>
            <a:r>
              <a:rPr b="1" dirty="0" lang="ru-RU" smtClean="0">
                <a:solidFill>
                  <a:srgbClr val="002060"/>
                </a:solidFill>
                <a:effectLst/>
              </a:rPr>
              <a:t>       </a:t>
            </a:r>
            <a:r>
              <a:rPr b="1" dirty="0" lang="ru-RU" smtClean="0">
                <a:solidFill>
                  <a:schemeClr val="accent6">
                    <a:lumMod val="50000"/>
                  </a:schemeClr>
                </a:solidFill>
                <a:effectLst/>
              </a:rPr>
              <a:t>Известность и слава Пушкина</a:t>
            </a:r>
            <a:r>
              <a:rPr b="1" dirty="0" lang="ru-RU" smtClean="0">
                <a:solidFill>
                  <a:srgbClr val="002060"/>
                </a:solidFill>
                <a:effectLst/>
              </a:rPr>
              <a:t> </a:t>
            </a:r>
            <a:endParaRPr dirty="0" lang="ru-RU">
              <a:solidFill>
                <a:schemeClr val="bg1"/>
              </a:solidFill>
            </a:endParaRPr>
          </a:p>
        </p:txBody>
      </p:sp>
      <p:pic>
        <p:nvPicPr>
          <p:cNvPr id="2097167" name="Рисунок 4" descr="Н.ГЕ ПУШКИН В МИХАЙЛОВСКОМ.JPG"/>
          <p:cNvPicPr>
            <a:picLocks noChangeAspect="1" noChangeArrowheads="1"/>
          </p:cNvPicPr>
          <p:nvPr/>
        </p:nvPicPr>
        <p:blipFill>
          <a:blip xmlns:r="http://schemas.openxmlformats.org/officeDocument/2006/relationships" r:embed="rId1" cstate="print"/>
          <a:srcRect/>
          <a:stretch>
            <a:fillRect/>
          </a:stretch>
        </p:blipFill>
        <p:spPr bwMode="auto">
          <a:xfrm>
            <a:off x="1907704" y="3068960"/>
            <a:ext cx="5329237" cy="3600400"/>
          </a:xfrm>
          <a:prstGeom prst="rect"/>
          <a:noFill/>
          <a:ln w="9525">
            <a:noFill/>
            <a:miter lim="800000"/>
            <a:headEnd/>
            <a:tailEnd/>
          </a:ln>
        </p:spPr>
      </p:pic>
    </p:spTree>
  </p:cSld>
  <p:clrMapOvr>
    <a:masterClrMapping/>
  </p:clrMapOvr>
  <p:transition>
    <p:pull dir="ru"/>
    <p:sndAc>
      <p:stSnd>
        <p:snd r:embed="rId2"/>
      </p:stSnd>
    </p:sndAc>
  </p:transition>
  <p:timing>
    <p:tnLst>
      <p:par>
        <p:cTn dur="indefinite" id="1" nodeType="tmRoot" restart="never">
          <p:childTnLst>
            <p:seq concurrent="1" nextAc="seek">
              <p:cTn dur="indefinite" id="2" nodeType="mainSeq">
                <p:childTnLst>
                  <p:par>
                    <p:cTn fill="hold" id="3">
                      <p:stCondLst>
                        <p:cond delay="indefinite"/>
                        <p:cond evt="onBegin" delay="0">
                          <p:tn val="2"/>
                        </p:cond>
                      </p:stCondLst>
                      <p:childTnLst>
                        <p:par>
                          <p:cTn fill="hold" id="4">
                            <p:stCondLst>
                              <p:cond delay="0"/>
                            </p:stCondLst>
                            <p:childTnLst>
                              <p:par>
                                <p:cTn fill="hold" grpId="0" id="5" nodeType="withEffect" presetClass="entr" presetID="2" presetSubtype="4">
                                  <p:stCondLst>
                                    <p:cond delay="0"/>
                                  </p:stCondLst>
                                  <p:childTnLst>
                                    <p:set>
                                      <p:cBhvr>
                                        <p:cTn dur="1" fill="hold" id="6">
                                          <p:stCondLst>
                                            <p:cond delay="0"/>
                                          </p:stCondLst>
                                        </p:cTn>
                                        <p:tgtEl>
                                          <p:spTgt spid="1048654"/>
                                        </p:tgtEl>
                                        <p:attrNameLst>
                                          <p:attrName>style.visibility</p:attrName>
                                        </p:attrNameLst>
                                      </p:cBhvr>
                                      <p:to>
                                        <p:strVal val="visible"/>
                                      </p:to>
                                    </p:set>
                                    <p:anim calcmode="lin" valueType="num">
                                      <p:cBhvr additive="base">
                                        <p:cTn dur="2000" fill="hold" id="7"/>
                                        <p:tgtEl>
                                          <p:spTgt spid="1048654"/>
                                        </p:tgtEl>
                                        <p:attrNameLst>
                                          <p:attrName>ppt_x</p:attrName>
                                        </p:attrNameLst>
                                      </p:cBhvr>
                                      <p:tavLst>
                                        <p:tav tm="0">
                                          <p:val>
                                            <p:strVal val="#ppt_x"/>
                                          </p:val>
                                        </p:tav>
                                        <p:tav tm="100000">
                                          <p:val>
                                            <p:strVal val="#ppt_x"/>
                                          </p:val>
                                        </p:tav>
                                      </p:tavLst>
                                    </p:anim>
                                    <p:anim calcmode="lin" valueType="num">
                                      <p:cBhvr additive="base">
                                        <p:cTn dur="2000" fill="hold" id="8"/>
                                        <p:tgtEl>
                                          <p:spTgt spid="1048654"/>
                                        </p:tgtEl>
                                        <p:attrNameLst>
                                          <p:attrName>ppt_y</p:attrName>
                                        </p:attrNameLst>
                                      </p:cBhvr>
                                      <p:tavLst>
                                        <p:tav tm="0">
                                          <p:val>
                                            <p:strVal val="1+#ppt_h/2"/>
                                          </p:val>
                                        </p:tav>
                                        <p:tav tm="100000">
                                          <p:val>
                                            <p:strVal val="#ppt_y"/>
                                          </p:val>
                                        </p:tav>
                                      </p:tavLst>
                                    </p:anim>
                                  </p:childTnLst>
                                </p:cTn>
                              </p:par>
                            </p:childTnLst>
                          </p:cTn>
                        </p:par>
                        <p:par>
                          <p:cTn fill="hold" id="9">
                            <p:stCondLst>
                              <p:cond delay="2000"/>
                            </p:stCondLst>
                            <p:childTnLst>
                              <p:par>
                                <p:cTn fill="hold" id="10" nodeType="afterEffect" presetClass="entr" presetID="2" presetSubtype="4">
                                  <p:stCondLst>
                                    <p:cond delay="0"/>
                                  </p:stCondLst>
                                  <p:childTnLst>
                                    <p:set>
                                      <p:cBhvr>
                                        <p:cTn dur="1" fill="hold" id="11">
                                          <p:stCondLst>
                                            <p:cond delay="0"/>
                                          </p:stCondLst>
                                        </p:cTn>
                                        <p:tgtEl>
                                          <p:spTgt spid="1048653">
                                            <p:txEl>
                                              <p:pRg st="0" end="0"/>
                                            </p:txEl>
                                          </p:spTgt>
                                        </p:tgtEl>
                                        <p:attrNameLst>
                                          <p:attrName>style.visibility</p:attrName>
                                        </p:attrNameLst>
                                      </p:cBhvr>
                                      <p:to>
                                        <p:strVal val="visible"/>
                                      </p:to>
                                    </p:set>
                                    <p:anim calcmode="lin" valueType="num">
                                      <p:cBhvr additive="base">
                                        <p:cTn dur="2000" fill="hold" id="12"/>
                                        <p:tgtEl>
                                          <p:spTgt spid="1048653">
                                            <p:txEl>
                                              <p:pRg st="0" end="0"/>
                                            </p:txEl>
                                          </p:spTgt>
                                        </p:tgtEl>
                                        <p:attrNameLst>
                                          <p:attrName>ppt_x</p:attrName>
                                        </p:attrNameLst>
                                      </p:cBhvr>
                                      <p:tavLst>
                                        <p:tav tm="0">
                                          <p:val>
                                            <p:strVal val="#ppt_x"/>
                                          </p:val>
                                        </p:tav>
                                        <p:tav tm="100000">
                                          <p:val>
                                            <p:strVal val="#ppt_x"/>
                                          </p:val>
                                        </p:tav>
                                      </p:tavLst>
                                    </p:anim>
                                    <p:anim calcmode="lin" valueType="num">
                                      <p:cBhvr additive="base">
                                        <p:cTn dur="2000" fill="hold" id="13"/>
                                        <p:tgtEl>
                                          <p:spTgt spid="1048653">
                                            <p:txEl>
                                              <p:pRg st="0" end="0"/>
                                            </p:txEl>
                                          </p:spTgt>
                                        </p:tgtEl>
                                        <p:attrNameLst>
                                          <p:attrName>ppt_y</p:attrName>
                                        </p:attrNameLst>
                                      </p:cBhvr>
                                      <p:tavLst>
                                        <p:tav tm="0">
                                          <p:val>
                                            <p:strVal val="1+#ppt_h/2"/>
                                          </p:val>
                                        </p:tav>
                                        <p:tav tm="100000">
                                          <p:val>
                                            <p:strVal val="#ppt_y"/>
                                          </p:val>
                                        </p:tav>
                                      </p:tavLst>
                                    </p:anim>
                                  </p:childTnLst>
                                </p:cTn>
                              </p:par>
                              <p:par>
                                <p:cTn fill="hold" id="14" nodeType="withEffect" presetClass="entr" presetID="2" presetSubtype="4">
                                  <p:stCondLst>
                                    <p:cond delay="0"/>
                                  </p:stCondLst>
                                  <p:childTnLst>
                                    <p:set>
                                      <p:cBhvr>
                                        <p:cTn dur="1" fill="hold" id="15">
                                          <p:stCondLst>
                                            <p:cond delay="0"/>
                                          </p:stCondLst>
                                        </p:cTn>
                                        <p:tgtEl>
                                          <p:spTgt spid="1048653">
                                            <p:txEl>
                                              <p:pRg st="1" end="1"/>
                                            </p:txEl>
                                          </p:spTgt>
                                        </p:tgtEl>
                                        <p:attrNameLst>
                                          <p:attrName>style.visibility</p:attrName>
                                        </p:attrNameLst>
                                      </p:cBhvr>
                                      <p:to>
                                        <p:strVal val="visible"/>
                                      </p:to>
                                    </p:set>
                                    <p:anim calcmode="lin" valueType="num">
                                      <p:cBhvr additive="base">
                                        <p:cTn dur="2000" fill="hold" id="16"/>
                                        <p:tgtEl>
                                          <p:spTgt spid="1048653">
                                            <p:txEl>
                                              <p:pRg st="1" end="1"/>
                                            </p:txEl>
                                          </p:spTgt>
                                        </p:tgtEl>
                                        <p:attrNameLst>
                                          <p:attrName>ppt_x</p:attrName>
                                        </p:attrNameLst>
                                      </p:cBhvr>
                                      <p:tavLst>
                                        <p:tav tm="0">
                                          <p:val>
                                            <p:strVal val="#ppt_x"/>
                                          </p:val>
                                        </p:tav>
                                        <p:tav tm="100000">
                                          <p:val>
                                            <p:strVal val="#ppt_x"/>
                                          </p:val>
                                        </p:tav>
                                      </p:tavLst>
                                    </p:anim>
                                    <p:anim calcmode="lin" valueType="num">
                                      <p:cBhvr additive="base">
                                        <p:cTn dur="2000" fill="hold" id="17"/>
                                        <p:tgtEl>
                                          <p:spTgt spid="1048653">
                                            <p:txEl>
                                              <p:pRg st="1" end="1"/>
                                            </p:txEl>
                                          </p:spTgt>
                                        </p:tgtEl>
                                        <p:attrNameLst>
                                          <p:attrName>ppt_y</p:attrName>
                                        </p:attrNameLst>
                                      </p:cBhvr>
                                      <p:tavLst>
                                        <p:tav tm="0">
                                          <p:val>
                                            <p:strVal val="1+#ppt_h/2"/>
                                          </p:val>
                                        </p:tav>
                                        <p:tav tm="100000">
                                          <p:val>
                                            <p:strVal val="#ppt_y"/>
                                          </p:val>
                                        </p:tav>
                                      </p:tavLst>
                                    </p:anim>
                                  </p:childTnLst>
                                </p:cTn>
                              </p:par>
                              <p:par>
                                <p:cTn fill="hold" id="18" nodeType="withEffect" presetClass="entr" presetID="2" presetSubtype="4">
                                  <p:stCondLst>
                                    <p:cond delay="0"/>
                                  </p:stCondLst>
                                  <p:childTnLst>
                                    <p:set>
                                      <p:cBhvr>
                                        <p:cTn dur="1" fill="hold" id="19">
                                          <p:stCondLst>
                                            <p:cond delay="0"/>
                                          </p:stCondLst>
                                        </p:cTn>
                                        <p:tgtEl>
                                          <p:spTgt spid="1048653">
                                            <p:txEl>
                                              <p:pRg st="2" end="2"/>
                                            </p:txEl>
                                          </p:spTgt>
                                        </p:tgtEl>
                                        <p:attrNameLst>
                                          <p:attrName>style.visibility</p:attrName>
                                        </p:attrNameLst>
                                      </p:cBhvr>
                                      <p:to>
                                        <p:strVal val="visible"/>
                                      </p:to>
                                    </p:set>
                                    <p:anim calcmode="lin" valueType="num">
                                      <p:cBhvr additive="base">
                                        <p:cTn dur="2000" fill="hold" id="20"/>
                                        <p:tgtEl>
                                          <p:spTgt spid="1048653">
                                            <p:txEl>
                                              <p:pRg st="2" end="2"/>
                                            </p:txEl>
                                          </p:spTgt>
                                        </p:tgtEl>
                                        <p:attrNameLst>
                                          <p:attrName>ppt_x</p:attrName>
                                        </p:attrNameLst>
                                      </p:cBhvr>
                                      <p:tavLst>
                                        <p:tav tm="0">
                                          <p:val>
                                            <p:strVal val="#ppt_x"/>
                                          </p:val>
                                        </p:tav>
                                        <p:tav tm="100000">
                                          <p:val>
                                            <p:strVal val="#ppt_x"/>
                                          </p:val>
                                        </p:tav>
                                      </p:tavLst>
                                    </p:anim>
                                    <p:anim calcmode="lin" valueType="num">
                                      <p:cBhvr additive="base">
                                        <p:cTn dur="2000" fill="hold" id="21"/>
                                        <p:tgtEl>
                                          <p:spTgt spid="1048653">
                                            <p:txEl>
                                              <p:pRg st="2" end="2"/>
                                            </p:txEl>
                                          </p:spTgt>
                                        </p:tgtEl>
                                        <p:attrNameLst>
                                          <p:attrName>ppt_y</p:attrName>
                                        </p:attrNameLst>
                                      </p:cBhvr>
                                      <p:tavLst>
                                        <p:tav tm="0">
                                          <p:val>
                                            <p:strVal val="1+#ppt_h/2"/>
                                          </p:val>
                                        </p:tav>
                                        <p:tav tm="100000">
                                          <p:val>
                                            <p:strVal val="#ppt_y"/>
                                          </p:val>
                                        </p:tav>
                                      </p:tavLst>
                                    </p:anim>
                                  </p:childTnLst>
                                </p:cTn>
                              </p:par>
                              <p:par>
                                <p:cTn fill="hold" id="22" nodeType="withEffect" presetClass="entr" presetID="2" presetSubtype="4">
                                  <p:stCondLst>
                                    <p:cond delay="0"/>
                                  </p:stCondLst>
                                  <p:childTnLst>
                                    <p:set>
                                      <p:cBhvr>
                                        <p:cTn dur="1" fill="hold" id="23">
                                          <p:stCondLst>
                                            <p:cond delay="0"/>
                                          </p:stCondLst>
                                        </p:cTn>
                                        <p:tgtEl>
                                          <p:spTgt spid="1048653">
                                            <p:txEl>
                                              <p:pRg st="3" end="3"/>
                                            </p:txEl>
                                          </p:spTgt>
                                        </p:tgtEl>
                                        <p:attrNameLst>
                                          <p:attrName>style.visibility</p:attrName>
                                        </p:attrNameLst>
                                      </p:cBhvr>
                                      <p:to>
                                        <p:strVal val="visible"/>
                                      </p:to>
                                    </p:set>
                                    <p:anim calcmode="lin" valueType="num">
                                      <p:cBhvr additive="base">
                                        <p:cTn dur="2000" fill="hold" id="24"/>
                                        <p:tgtEl>
                                          <p:spTgt spid="1048653">
                                            <p:txEl>
                                              <p:pRg st="3" end="3"/>
                                            </p:txEl>
                                          </p:spTgt>
                                        </p:tgtEl>
                                        <p:attrNameLst>
                                          <p:attrName>ppt_x</p:attrName>
                                        </p:attrNameLst>
                                      </p:cBhvr>
                                      <p:tavLst>
                                        <p:tav tm="0">
                                          <p:val>
                                            <p:strVal val="#ppt_x"/>
                                          </p:val>
                                        </p:tav>
                                        <p:tav tm="100000">
                                          <p:val>
                                            <p:strVal val="#ppt_x"/>
                                          </p:val>
                                        </p:tav>
                                      </p:tavLst>
                                    </p:anim>
                                    <p:anim calcmode="lin" valueType="num">
                                      <p:cBhvr additive="base">
                                        <p:cTn dur="2000" fill="hold" id="25"/>
                                        <p:tgtEl>
                                          <p:spTgt spid="1048653">
                                            <p:txEl>
                                              <p:pRg st="3" end="3"/>
                                            </p:txEl>
                                          </p:spTgt>
                                        </p:tgtEl>
                                        <p:attrNameLst>
                                          <p:attrName>ppt_y</p:attrName>
                                        </p:attrNameLst>
                                      </p:cBhvr>
                                      <p:tavLst>
                                        <p:tav tm="0">
                                          <p:val>
                                            <p:strVal val="1+#ppt_h/2"/>
                                          </p:val>
                                        </p:tav>
                                        <p:tav tm="100000">
                                          <p:val>
                                            <p:strVal val="#ppt_y"/>
                                          </p:val>
                                        </p:tav>
                                      </p:tavLst>
                                    </p:anim>
                                  </p:childTnLst>
                                </p:cTn>
                              </p:par>
                              <p:par>
                                <p:cTn fill="hold" id="26" nodeType="withEffect" presetClass="entr" presetID="2" presetSubtype="4">
                                  <p:stCondLst>
                                    <p:cond delay="0"/>
                                  </p:stCondLst>
                                  <p:childTnLst>
                                    <p:set>
                                      <p:cBhvr>
                                        <p:cTn dur="1" fill="hold" id="27">
                                          <p:stCondLst>
                                            <p:cond delay="0"/>
                                          </p:stCondLst>
                                        </p:cTn>
                                        <p:tgtEl>
                                          <p:spTgt spid="2097167"/>
                                        </p:tgtEl>
                                        <p:attrNameLst>
                                          <p:attrName>style.visibility</p:attrName>
                                        </p:attrNameLst>
                                      </p:cBhvr>
                                      <p:to>
                                        <p:strVal val="visible"/>
                                      </p:to>
                                    </p:set>
                                    <p:anim calcmode="lin" valueType="num">
                                      <p:cBhvr additive="base">
                                        <p:cTn dur="2000" fill="hold" id="28"/>
                                        <p:tgtEl>
                                          <p:spTgt spid="2097167"/>
                                        </p:tgtEl>
                                        <p:attrNameLst>
                                          <p:attrName>ppt_x</p:attrName>
                                        </p:attrNameLst>
                                      </p:cBhvr>
                                      <p:tavLst>
                                        <p:tav tm="0">
                                          <p:val>
                                            <p:strVal val="#ppt_x"/>
                                          </p:val>
                                        </p:tav>
                                        <p:tav tm="100000">
                                          <p:val>
                                            <p:strVal val="#ppt_x"/>
                                          </p:val>
                                        </p:tav>
                                      </p:tavLst>
                                    </p:anim>
                                    <p:anim calcmode="lin" valueType="num">
                                      <p:cBhvr additive="base">
                                        <p:cTn dur="2000" fill="hold" id="29"/>
                                        <p:tgtEl>
                                          <p:spTgt spid="209716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5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86" name=""/>
        <p:cNvGrpSpPr/>
        <p:nvPr/>
      </p:nvGrpSpPr>
      <p:grpSpPr>
        <a:xfrm>
          <a:off x="0" y="0"/>
          <a:ext cx="0" cy="0"/>
          <a:chOff x="0" y="0"/>
          <a:chExt cx="0" cy="0"/>
        </a:xfrm>
      </p:grpSpPr>
      <p:pic>
        <p:nvPicPr>
          <p:cNvPr id="2097168" name="Picture 5" descr="img5"/>
          <p:cNvPicPr>
            <a:picLocks noChangeAspect="1" noGrp="1" noChangeArrowheads="1"/>
          </p:cNvPicPr>
          <p:nvPr>
            <p:ph idx="1"/>
          </p:nvPr>
        </p:nvPicPr>
        <p:blipFill>
          <a:blip xmlns:r="http://schemas.openxmlformats.org/officeDocument/2006/relationships" r:embed="rId1" cstate="print"/>
          <a:stretch>
            <a:fillRect/>
          </a:stretch>
        </p:blipFill>
        <p:spPr>
          <a:xfrm>
            <a:off x="4715570" y="1628800"/>
            <a:ext cx="4428430" cy="5112568"/>
          </a:xfrm>
        </p:spPr>
      </p:pic>
      <p:sp>
        <p:nvSpPr>
          <p:cNvPr id="1048660" name="Заголовок 1"/>
          <p:cNvSpPr>
            <a:spLocks noGrp="1"/>
          </p:cNvSpPr>
          <p:nvPr>
            <p:ph type="title" idx="4294967295"/>
          </p:nvPr>
        </p:nvSpPr>
        <p:spPr>
          <a:xfrm>
            <a:off x="0" y="144463"/>
            <a:ext cx="7993063" cy="1268412"/>
          </a:xfrm>
        </p:spPr>
        <p:txBody>
          <a:bodyPr>
            <a:normAutofit fontScale="90000"/>
          </a:bodyPr>
          <a:p>
            <a:pPr algn="ctr" eaLnBrk="1" fontAlgn="auto" hangingPunct="1">
              <a:spcAft>
                <a:spcPts val="0"/>
              </a:spcAft>
            </a:pPr>
            <a:r>
              <a:rPr b="1" dirty="0" lang="ru-RU" smtClean="0">
                <a:solidFill>
                  <a:schemeClr val="accent6">
                    <a:lumMod val="50000"/>
                  </a:schemeClr>
                </a:solidFill>
              </a:rPr>
              <a:t>Южная ссылка</a:t>
            </a:r>
            <a:br>
              <a:rPr b="1" dirty="0" lang="ru-RU" smtClean="0">
                <a:solidFill>
                  <a:schemeClr val="accent6">
                    <a:lumMod val="50000"/>
                  </a:schemeClr>
                </a:solidFill>
              </a:rPr>
            </a:br>
            <a:r>
              <a:rPr b="1" dirty="0" lang="ru-RU" smtClean="0">
                <a:solidFill>
                  <a:schemeClr val="accent6">
                    <a:lumMod val="50000"/>
                  </a:schemeClr>
                </a:solidFill>
              </a:rPr>
              <a:t>(1820-1824 гг.)</a:t>
            </a:r>
            <a:endParaRPr b="1" dirty="0" lang="ru-RU">
              <a:solidFill>
                <a:schemeClr val="accent6">
                  <a:lumMod val="50000"/>
                </a:schemeClr>
              </a:solidFill>
            </a:endParaRPr>
          </a:p>
        </p:txBody>
      </p:sp>
      <p:sp>
        <p:nvSpPr>
          <p:cNvPr id="1048661" name="Прямоугольник 4"/>
          <p:cNvSpPr>
            <a:spLocks noChangeArrowheads="1"/>
          </p:cNvSpPr>
          <p:nvPr/>
        </p:nvSpPr>
        <p:spPr bwMode="auto">
          <a:xfrm>
            <a:off x="251520" y="1386731"/>
            <a:ext cx="4464050" cy="5354637"/>
          </a:xfrm>
          <a:prstGeom prst="rect"/>
          <a:noFill/>
          <a:ln w="9525">
            <a:noFill/>
            <a:miter lim="800000"/>
            <a:headEnd/>
            <a:tailEnd/>
          </a:ln>
        </p:spPr>
        <p:txBody>
          <a:bodyPr>
            <a:spAutoFit/>
          </a:bodyPr>
          <a:p>
            <a:r>
              <a:rPr b="1" dirty="0" lang="ru-RU"/>
              <a:t>Молодой поэт, не зная осторожности и страха, сочиняет и  распространяет свои свободолюбивые стихи.</a:t>
            </a:r>
          </a:p>
          <a:p>
            <a:r>
              <a:rPr b="1" dirty="0" lang="ru-RU"/>
              <a:t>Александр I хотел за это  сослать Пушкина в Сибирь или на Соловки.</a:t>
            </a:r>
          </a:p>
          <a:p>
            <a:r>
              <a:rPr b="1" dirty="0" lang="ru-RU"/>
              <a:t>Друзья Пушкина – Карамзин   и </a:t>
            </a:r>
            <a:r>
              <a:rPr b="1" dirty="0" lang="ru-RU" smtClean="0"/>
              <a:t>Жуковский- </a:t>
            </a:r>
            <a:r>
              <a:rPr b="1" dirty="0" lang="ru-RU"/>
              <a:t>добиваются смягчения приговора. Пушкина отправляют служить на юг России.</a:t>
            </a:r>
          </a:p>
          <a:p>
            <a:r>
              <a:rPr b="1" dirty="0" lang="ru-RU"/>
              <a:t>В этот период Пушкиным  созданы великолепные образцы романтической и политической лирики:</a:t>
            </a:r>
          </a:p>
          <a:p>
            <a:r>
              <a:rPr b="1" dirty="0" lang="ru-RU"/>
              <a:t>“Погасло дневное светило”, поэмы “Кавказский пленник”, “Бахчисарайский фонтан”, “Братья-разбойники”, “Песнь о вещем Олеге” и начинает роман «Евгений Онегин</a:t>
            </a:r>
            <a:r>
              <a:rPr b="1" dirty="0" lang="ru-RU" smtClean="0"/>
              <a:t>».</a:t>
            </a:r>
            <a:endParaRPr dirty="0" lang="ru-RU">
              <a:latin typeface="Times New Roman" pitchFamily="18" charset="0"/>
            </a:endParaRPr>
          </a:p>
        </p:txBody>
      </p:sp>
    </p:spTree>
  </p:cSld>
  <p:clrMapOvr>
    <a:masterClrMapping/>
  </p:clrMapOvr>
  <p:transition>
    <p:pull dir="ru"/>
    <p:sndAc>
      <p:stSnd>
        <p:snd r:embed="rId2"/>
      </p:stSnd>
    </p:sndAc>
  </p:transition>
  <p:timing>
    <p:tnLst>
      <p:par>
        <p:cTn dur="indefinite" id="1" nodeType="tmRoot" restart="never">
          <p:childTnLst>
            <p:seq concurrent="1" nextAc="seek">
              <p:cTn dur="indefinite" id="2" nodeType="mainSeq">
                <p:childTnLst>
                  <p:par>
                    <p:cTn fill="hold" id="3">
                      <p:stCondLst>
                        <p:cond delay="indefinite"/>
                        <p:cond evt="onBegin" delay="0">
                          <p:tn val="2"/>
                        </p:cond>
                      </p:stCondLst>
                      <p:childTnLst>
                        <p:par>
                          <p:cTn fill="hold" id="4">
                            <p:stCondLst>
                              <p:cond delay="0"/>
                            </p:stCondLst>
                            <p:childTnLst>
                              <p:par>
                                <p:cTn fill="hold" grpId="0" id="5" nodeType="withEffect" presetClass="entr" presetID="2" presetSubtype="4">
                                  <p:stCondLst>
                                    <p:cond delay="0"/>
                                  </p:stCondLst>
                                  <p:childTnLst>
                                    <p:set>
                                      <p:cBhvr>
                                        <p:cTn dur="1" fill="hold" id="6">
                                          <p:stCondLst>
                                            <p:cond delay="0"/>
                                          </p:stCondLst>
                                        </p:cTn>
                                        <p:tgtEl>
                                          <p:spTgt spid="1048660"/>
                                        </p:tgtEl>
                                        <p:attrNameLst>
                                          <p:attrName>style.visibility</p:attrName>
                                        </p:attrNameLst>
                                      </p:cBhvr>
                                      <p:to>
                                        <p:strVal val="visible"/>
                                      </p:to>
                                    </p:set>
                                    <p:anim calcmode="lin" valueType="num">
                                      <p:cBhvr additive="base">
                                        <p:cTn dur="2000" fill="hold" id="7"/>
                                        <p:tgtEl>
                                          <p:spTgt spid="1048660"/>
                                        </p:tgtEl>
                                        <p:attrNameLst>
                                          <p:attrName>ppt_x</p:attrName>
                                        </p:attrNameLst>
                                      </p:cBhvr>
                                      <p:tavLst>
                                        <p:tav tm="0">
                                          <p:val>
                                            <p:strVal val="#ppt_x"/>
                                          </p:val>
                                        </p:tav>
                                        <p:tav tm="100000">
                                          <p:val>
                                            <p:strVal val="#ppt_x"/>
                                          </p:val>
                                        </p:tav>
                                      </p:tavLst>
                                    </p:anim>
                                    <p:anim calcmode="lin" valueType="num">
                                      <p:cBhvr additive="base">
                                        <p:cTn dur="2000" fill="hold" id="8"/>
                                        <p:tgtEl>
                                          <p:spTgt spid="1048660"/>
                                        </p:tgtEl>
                                        <p:attrNameLst>
                                          <p:attrName>ppt_y</p:attrName>
                                        </p:attrNameLst>
                                      </p:cBhvr>
                                      <p:tavLst>
                                        <p:tav tm="0">
                                          <p:val>
                                            <p:strVal val="1+#ppt_h/2"/>
                                          </p:val>
                                        </p:tav>
                                        <p:tav tm="100000">
                                          <p:val>
                                            <p:strVal val="#ppt_y"/>
                                          </p:val>
                                        </p:tav>
                                      </p:tavLst>
                                    </p:anim>
                                  </p:childTnLst>
                                </p:cTn>
                              </p:par>
                            </p:childTnLst>
                          </p:cTn>
                        </p:par>
                        <p:par>
                          <p:cTn fill="hold" id="9">
                            <p:stCondLst>
                              <p:cond delay="2000"/>
                            </p:stCondLst>
                            <p:childTnLst>
                              <p:par>
                                <p:cTn fill="hold" grpId="0" id="10" nodeType="afterEffect" presetClass="entr" presetID="6" presetSubtype="16">
                                  <p:stCondLst>
                                    <p:cond delay="0"/>
                                  </p:stCondLst>
                                  <p:childTnLst>
                                    <p:set>
                                      <p:cBhvr>
                                        <p:cTn dur="1" fill="hold" id="11">
                                          <p:stCondLst>
                                            <p:cond delay="0"/>
                                          </p:stCondLst>
                                        </p:cTn>
                                        <p:tgtEl>
                                          <p:spTgt spid="1048661"/>
                                        </p:tgtEl>
                                        <p:attrNameLst>
                                          <p:attrName>style.visibility</p:attrName>
                                        </p:attrNameLst>
                                      </p:cBhvr>
                                      <p:to>
                                        <p:strVal val="visible"/>
                                      </p:to>
                                    </p:set>
                                    <p:animEffect transition="in" filter="circle(in)">
                                      <p:cBhvr>
                                        <p:cTn dur="2000" id="12"/>
                                        <p:tgtEl>
                                          <p:spTgt spid="1048661"/>
                                        </p:tgtEl>
                                      </p:cBhvr>
                                    </p:animEffect>
                                  </p:childTnLst>
                                </p:cTn>
                              </p:par>
                              <p:par>
                                <p:cTn fill="hold" id="13" nodeType="withEffect" presetClass="entr" presetID="4" presetSubtype="16">
                                  <p:stCondLst>
                                    <p:cond delay="0"/>
                                  </p:stCondLst>
                                  <p:childTnLst>
                                    <p:set>
                                      <p:cBhvr>
                                        <p:cTn dur="1" fill="hold" id="14">
                                          <p:stCondLst>
                                            <p:cond delay="0"/>
                                          </p:stCondLst>
                                        </p:cTn>
                                        <p:tgtEl>
                                          <p:spTgt spid="2097168"/>
                                        </p:tgtEl>
                                        <p:attrNameLst>
                                          <p:attrName>style.visibility</p:attrName>
                                        </p:attrNameLst>
                                      </p:cBhvr>
                                      <p:to>
                                        <p:strVal val="visible"/>
                                      </p:to>
                                    </p:set>
                                    <p:animEffect transition="in" filter="box(in)">
                                      <p:cBhvr>
                                        <p:cTn dur="2000" id="15"/>
                                        <p:tgtEl>
                                          <p:spTgt spid="20971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60" grpId="0"/>
      <p:bldP spid="104866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88" name=""/>
        <p:cNvGrpSpPr/>
        <p:nvPr/>
      </p:nvGrpSpPr>
      <p:grpSpPr>
        <a:xfrm>
          <a:off x="0" y="0"/>
          <a:ext cx="0" cy="0"/>
          <a:chOff x="0" y="0"/>
          <a:chExt cx="0" cy="0"/>
        </a:xfrm>
      </p:grpSpPr>
      <p:sp>
        <p:nvSpPr>
          <p:cNvPr id="1048667" name="Содержимое 2"/>
          <p:cNvSpPr>
            <a:spLocks noGrp="1"/>
          </p:cNvSpPr>
          <p:nvPr>
            <p:ph idx="1"/>
          </p:nvPr>
        </p:nvSpPr>
        <p:spPr>
          <a:xfrm>
            <a:off x="251520" y="1628800"/>
            <a:ext cx="5688632" cy="5229200"/>
          </a:xfrm>
        </p:spPr>
        <p:txBody>
          <a:bodyPr>
            <a:normAutofit fontScale="94444" lnSpcReduction="10000"/>
          </a:bodyPr>
          <a:p>
            <a:pPr eaLnBrk="1" hangingPunct="1">
              <a:buFont typeface="Wingdings 2" pitchFamily="18" charset="2"/>
              <a:buNone/>
            </a:pPr>
            <a:r>
              <a:rPr b="1" dirty="0" sz="1800" lang="ru-RU" smtClean="0">
                <a:latin typeface="Arial" pitchFamily="34" charset="0"/>
              </a:rPr>
              <a:t>Пушкин подал прошение об отставке с</a:t>
            </a:r>
          </a:p>
          <a:p>
            <a:pPr eaLnBrk="1" hangingPunct="1">
              <a:buFont typeface="Wingdings 2" pitchFamily="18" charset="2"/>
              <a:buNone/>
            </a:pPr>
            <a:r>
              <a:rPr b="1" dirty="0" sz="1800" lang="ru-RU" smtClean="0">
                <a:latin typeface="Arial" pitchFamily="34" charset="0"/>
              </a:rPr>
              <a:t>Государственной службы, и ему объявили</a:t>
            </a:r>
          </a:p>
          <a:p>
            <a:pPr eaLnBrk="1" hangingPunct="1">
              <a:buFont typeface="Wingdings 2" pitchFamily="18" charset="2"/>
              <a:buNone/>
            </a:pPr>
            <a:r>
              <a:rPr b="1" dirty="0" sz="1800" lang="ru-RU" smtClean="0">
                <a:latin typeface="Arial" pitchFamily="34" charset="0"/>
              </a:rPr>
              <a:t>об увольнении и сослали в псковскую</a:t>
            </a:r>
          </a:p>
          <a:p>
            <a:pPr eaLnBrk="1" hangingPunct="1">
              <a:buFont typeface="Wingdings 2" pitchFamily="18" charset="2"/>
              <a:buNone/>
            </a:pPr>
            <a:r>
              <a:rPr b="1" dirty="0" sz="1800" lang="ru-RU" smtClean="0">
                <a:latin typeface="Arial" pitchFamily="34" charset="0"/>
              </a:rPr>
              <a:t>губернию, в имение его  матери </a:t>
            </a:r>
          </a:p>
          <a:p>
            <a:pPr eaLnBrk="1" hangingPunct="1">
              <a:buFont typeface="Wingdings 2" pitchFamily="18" charset="2"/>
              <a:buNone/>
            </a:pPr>
            <a:r>
              <a:rPr b="1" dirty="0" sz="1800" lang="ru-RU" smtClean="0">
                <a:latin typeface="Arial" pitchFamily="34" charset="0"/>
              </a:rPr>
              <a:t>Михайловское, под надзор местных</a:t>
            </a:r>
          </a:p>
          <a:p>
            <a:pPr eaLnBrk="1" hangingPunct="1">
              <a:buFont typeface="Wingdings 2" pitchFamily="18" charset="2"/>
              <a:buNone/>
            </a:pPr>
            <a:r>
              <a:rPr b="1" dirty="0" sz="1800" lang="ru-RU" smtClean="0">
                <a:latin typeface="Arial" pitchFamily="34" charset="0"/>
              </a:rPr>
              <a:t>властей.</a:t>
            </a:r>
          </a:p>
          <a:p>
            <a:pPr eaLnBrk="1" hangingPunct="1">
              <a:buFont typeface="Wingdings 2" pitchFamily="18" charset="2"/>
              <a:buNone/>
            </a:pPr>
            <a:r>
              <a:rPr b="1" dirty="0" sz="1800" lang="ru-RU" smtClean="0">
                <a:latin typeface="Arial" pitchFamily="34" charset="0"/>
              </a:rPr>
              <a:t>Именно здесь, в деревенском уединении,</a:t>
            </a:r>
          </a:p>
          <a:p>
            <a:pPr eaLnBrk="1" hangingPunct="1">
              <a:buFont typeface="Wingdings 2" pitchFamily="18" charset="2"/>
              <a:buNone/>
            </a:pPr>
            <a:r>
              <a:rPr b="1" dirty="0" sz="1800" lang="ru-RU" smtClean="0">
                <a:latin typeface="Arial" pitchFamily="34" charset="0"/>
              </a:rPr>
              <a:t>Пушкин осознал себя  профессиональным</a:t>
            </a:r>
          </a:p>
          <a:p>
            <a:pPr eaLnBrk="1" hangingPunct="1">
              <a:buFont typeface="Wingdings 2" pitchFamily="18" charset="2"/>
              <a:buNone/>
            </a:pPr>
            <a:r>
              <a:rPr b="1" dirty="0" sz="1800" lang="ru-RU" smtClean="0">
                <a:latin typeface="Arial" pitchFamily="34" charset="0"/>
              </a:rPr>
              <a:t>писателем, для  которого литература </a:t>
            </a:r>
          </a:p>
          <a:p>
            <a:pPr eaLnBrk="1" hangingPunct="1">
              <a:buFont typeface="Wingdings 2" pitchFamily="18" charset="2"/>
              <a:buNone/>
            </a:pPr>
            <a:r>
              <a:rPr b="1" dirty="0" sz="1800" lang="ru-RU" smtClean="0">
                <a:latin typeface="Arial" pitchFamily="34" charset="0"/>
              </a:rPr>
              <a:t>самое  серьёзное дело жизни.</a:t>
            </a:r>
          </a:p>
          <a:p>
            <a:pPr eaLnBrk="1" hangingPunct="1">
              <a:buFont typeface="Wingdings 2" pitchFamily="18" charset="2"/>
              <a:buNone/>
            </a:pPr>
            <a:r>
              <a:rPr b="1" dirty="0" sz="1800" lang="ru-RU" smtClean="0">
                <a:latin typeface="Arial" pitchFamily="34" charset="0"/>
              </a:rPr>
              <a:t>За два года были написаны: “Борис</a:t>
            </a:r>
          </a:p>
          <a:p>
            <a:pPr eaLnBrk="1" hangingPunct="1">
              <a:buFont typeface="Wingdings 2" pitchFamily="18" charset="2"/>
              <a:buNone/>
            </a:pPr>
            <a:r>
              <a:rPr b="1" dirty="0" sz="1800" lang="ru-RU" smtClean="0">
                <a:latin typeface="Arial" pitchFamily="34" charset="0"/>
              </a:rPr>
              <a:t>Годунов”,  “Граф Нулин”, “Я помню</a:t>
            </a:r>
          </a:p>
          <a:p>
            <a:pPr eaLnBrk="1" hangingPunct="1">
              <a:buFont typeface="Wingdings 2" pitchFamily="18" charset="2"/>
              <a:buNone/>
            </a:pPr>
            <a:r>
              <a:rPr b="1" dirty="0" sz="1800" lang="ru-RU" smtClean="0">
                <a:latin typeface="Arial" pitchFamily="34" charset="0"/>
              </a:rPr>
              <a:t>чудное мгновенье…”, 4 главы “Евгения</a:t>
            </a:r>
          </a:p>
          <a:p>
            <a:pPr eaLnBrk="1" hangingPunct="1">
              <a:buFont typeface="Wingdings 2" pitchFamily="18" charset="2"/>
              <a:buNone/>
            </a:pPr>
            <a:r>
              <a:rPr b="1" dirty="0" sz="1800" lang="ru-RU" smtClean="0">
                <a:latin typeface="Arial" pitchFamily="34" charset="0"/>
              </a:rPr>
              <a:t>Онегина”. </a:t>
            </a:r>
          </a:p>
          <a:p>
            <a:pPr eaLnBrk="1" hangingPunct="1">
              <a:buFont typeface="Wingdings 2" pitchFamily="18" charset="2"/>
              <a:buNone/>
            </a:pPr>
            <a:r>
              <a:rPr b="1" dirty="0" sz="1800" lang="ru-RU" smtClean="0">
                <a:latin typeface="Arial" pitchFamily="34" charset="0"/>
              </a:rPr>
              <a:t>Всего около 100  произведений.</a:t>
            </a:r>
            <a:endParaRPr dirty="0" sz="1800" lang="ru-RU" smtClean="0"/>
          </a:p>
        </p:txBody>
      </p:sp>
      <p:sp>
        <p:nvSpPr>
          <p:cNvPr id="1048668" name="Заголовок 1"/>
          <p:cNvSpPr>
            <a:spLocks noGrp="1"/>
          </p:cNvSpPr>
          <p:nvPr>
            <p:ph type="title" idx="4294967295"/>
          </p:nvPr>
        </p:nvSpPr>
        <p:spPr>
          <a:xfrm>
            <a:off x="684213" y="0"/>
            <a:ext cx="8459787" cy="1417638"/>
          </a:xfrm>
        </p:spPr>
        <p:txBody>
          <a:bodyPr>
            <a:normAutofit fontScale="90000"/>
          </a:bodyPr>
          <a:p>
            <a:pPr algn="ctr"/>
            <a:r>
              <a:rPr b="1" dirty="0" lang="ru-RU" smtClean="0">
                <a:solidFill>
                  <a:schemeClr val="accent6">
                    <a:lumMod val="50000"/>
                  </a:schemeClr>
                </a:solidFill>
                <a:latin typeface="Arial" charset="0"/>
              </a:rPr>
              <a:t>«</a:t>
            </a:r>
            <a:r>
              <a:rPr b="1" dirty="0" lang="ru-RU" smtClean="0">
                <a:solidFill>
                  <a:schemeClr val="accent6">
                    <a:lumMod val="50000"/>
                  </a:schemeClr>
                </a:solidFill>
                <a:latin typeface="Arial" charset="0"/>
              </a:rPr>
              <a:t>Приветствую тебя, пустынный    уголок…» </a:t>
            </a:r>
            <a:r>
              <a:rPr dirty="0" i="1" lang="ru-RU" smtClean="0">
                <a:solidFill>
                  <a:srgbClr val="63F828"/>
                </a:solidFill>
                <a:latin typeface="Arial" charset="0"/>
              </a:rPr>
              <a:t> </a:t>
            </a:r>
            <a:endParaRPr dirty="0" lang="ru-RU"/>
          </a:p>
        </p:txBody>
      </p:sp>
      <p:pic>
        <p:nvPicPr>
          <p:cNvPr id="2097169" name="Picture 5" descr="img6"/>
          <p:cNvPicPr>
            <a:picLocks noChangeAspect="1" noChangeArrowheads="1"/>
          </p:cNvPicPr>
          <p:nvPr/>
        </p:nvPicPr>
        <p:blipFill>
          <a:blip xmlns:r="http://schemas.openxmlformats.org/officeDocument/2006/relationships" r:embed="rId1" cstate="print"/>
          <a:srcRect l="12739" r="8250"/>
          <a:stretch>
            <a:fillRect/>
          </a:stretch>
        </p:blipFill>
        <p:spPr bwMode="auto">
          <a:xfrm>
            <a:off x="5292080" y="1772816"/>
            <a:ext cx="3851920" cy="5085184"/>
          </a:xfrm>
          <a:prstGeom prst="rect"/>
          <a:noFill/>
          <a:ln w="9525">
            <a:noFill/>
            <a:miter lim="800000"/>
            <a:headEnd/>
            <a:tailEnd/>
          </a:ln>
        </p:spPr>
      </p:pic>
    </p:spTree>
  </p:cSld>
  <p:clrMapOvr>
    <a:masterClrMapping/>
  </p:clrMapOvr>
  <p:transition>
    <p:pull dir="ru"/>
    <p:sndAc>
      <p:stSnd>
        <p:snd r:embed="rId2"/>
      </p:stSnd>
    </p:sndAc>
  </p:transition>
  <p:timing>
    <p:tnLst>
      <p:par>
        <p:cTn dur="indefinite" id="1" nodeType="tmRoot" restart="never">
          <p:childTnLst>
            <p:seq concurrent="1" nextAc="seek">
              <p:cTn dur="indefinite" id="2" nodeType="mainSeq">
                <p:childTnLst>
                  <p:par>
                    <p:cTn fill="hold" id="3">
                      <p:stCondLst>
                        <p:cond delay="indefinite"/>
                        <p:cond evt="onBegin" delay="0">
                          <p:tn val="2"/>
                        </p:cond>
                      </p:stCondLst>
                      <p:childTnLst>
                        <p:par>
                          <p:cTn fill="hold" id="4">
                            <p:stCondLst>
                              <p:cond delay="0"/>
                            </p:stCondLst>
                            <p:childTnLst>
                              <p:par>
                                <p:cTn fill="hold" grpId="0" id="5" nodeType="withEffect" presetClass="entr" presetID="2" presetSubtype="4">
                                  <p:stCondLst>
                                    <p:cond delay="0"/>
                                  </p:stCondLst>
                                  <p:childTnLst>
                                    <p:set>
                                      <p:cBhvr>
                                        <p:cTn dur="1" fill="hold" id="6">
                                          <p:stCondLst>
                                            <p:cond delay="0"/>
                                          </p:stCondLst>
                                        </p:cTn>
                                        <p:tgtEl>
                                          <p:spTgt spid="1048668"/>
                                        </p:tgtEl>
                                        <p:attrNameLst>
                                          <p:attrName>style.visibility</p:attrName>
                                        </p:attrNameLst>
                                      </p:cBhvr>
                                      <p:to>
                                        <p:strVal val="visible"/>
                                      </p:to>
                                    </p:set>
                                    <p:anim calcmode="lin" valueType="num">
                                      <p:cBhvr additive="base">
                                        <p:cTn dur="2000" fill="hold" id="7"/>
                                        <p:tgtEl>
                                          <p:spTgt spid="1048668"/>
                                        </p:tgtEl>
                                        <p:attrNameLst>
                                          <p:attrName>ppt_x</p:attrName>
                                        </p:attrNameLst>
                                      </p:cBhvr>
                                      <p:tavLst>
                                        <p:tav tm="0">
                                          <p:val>
                                            <p:strVal val="#ppt_x"/>
                                          </p:val>
                                        </p:tav>
                                        <p:tav tm="100000">
                                          <p:val>
                                            <p:strVal val="#ppt_x"/>
                                          </p:val>
                                        </p:tav>
                                      </p:tavLst>
                                    </p:anim>
                                    <p:anim calcmode="lin" valueType="num">
                                      <p:cBhvr additive="base">
                                        <p:cTn dur="2000" fill="hold" id="8"/>
                                        <p:tgtEl>
                                          <p:spTgt spid="1048668"/>
                                        </p:tgtEl>
                                        <p:attrNameLst>
                                          <p:attrName>ppt_y</p:attrName>
                                        </p:attrNameLst>
                                      </p:cBhvr>
                                      <p:tavLst>
                                        <p:tav tm="0">
                                          <p:val>
                                            <p:strVal val="1+#ppt_h/2"/>
                                          </p:val>
                                        </p:tav>
                                        <p:tav tm="100000">
                                          <p:val>
                                            <p:strVal val="#ppt_y"/>
                                          </p:val>
                                        </p:tav>
                                      </p:tavLst>
                                    </p:anim>
                                  </p:childTnLst>
                                </p:cTn>
                              </p:par>
                              <p:par>
                                <p:cTn fill="hold" id="9" nodeType="withEffect" presetClass="entr" presetID="8" presetSubtype="16">
                                  <p:stCondLst>
                                    <p:cond delay="0"/>
                                  </p:stCondLst>
                                  <p:childTnLst>
                                    <p:set>
                                      <p:cBhvr>
                                        <p:cTn dur="1" fill="hold" id="10">
                                          <p:stCondLst>
                                            <p:cond delay="0"/>
                                          </p:stCondLst>
                                        </p:cTn>
                                        <p:tgtEl>
                                          <p:spTgt spid="2097169"/>
                                        </p:tgtEl>
                                        <p:attrNameLst>
                                          <p:attrName>style.visibility</p:attrName>
                                        </p:attrNameLst>
                                      </p:cBhvr>
                                      <p:to>
                                        <p:strVal val="visible"/>
                                      </p:to>
                                    </p:set>
                                    <p:animEffect transition="in" filter="diamond(in)">
                                      <p:cBhvr>
                                        <p:cTn dur="2000" id="11"/>
                                        <p:tgtEl>
                                          <p:spTgt spid="2097169"/>
                                        </p:tgtEl>
                                      </p:cBhvr>
                                    </p:animEffect>
                                  </p:childTnLst>
                                </p:cTn>
                              </p:par>
                            </p:childTnLst>
                          </p:cTn>
                        </p:par>
                        <p:par>
                          <p:cTn fill="hold" id="12">
                            <p:stCondLst>
                              <p:cond delay="2000"/>
                            </p:stCondLst>
                            <p:childTnLst>
                              <p:par>
                                <p:cTn fill="hold" grpId="0" id="13" nodeType="afterEffect" presetClass="entr" presetID="4" presetSubtype="16">
                                  <p:stCondLst>
                                    <p:cond delay="0"/>
                                  </p:stCondLst>
                                  <p:childTnLst>
                                    <p:set>
                                      <p:cBhvr>
                                        <p:cTn dur="1" fill="hold" id="14">
                                          <p:stCondLst>
                                            <p:cond delay="0"/>
                                          </p:stCondLst>
                                        </p:cTn>
                                        <p:tgtEl>
                                          <p:spTgt spid="1048667">
                                            <p:txEl>
                                              <p:pRg st="0" end="0"/>
                                            </p:txEl>
                                          </p:spTgt>
                                        </p:tgtEl>
                                        <p:attrNameLst>
                                          <p:attrName>style.visibility</p:attrName>
                                        </p:attrNameLst>
                                      </p:cBhvr>
                                      <p:to>
                                        <p:strVal val="visible"/>
                                      </p:to>
                                    </p:set>
                                    <p:animEffect transition="in" filter="box(in)">
                                      <p:cBhvr>
                                        <p:cTn dur="1000" id="15"/>
                                        <p:tgtEl>
                                          <p:spTgt spid="1048667">
                                            <p:txEl>
                                              <p:pRg st="0" end="0"/>
                                            </p:txEl>
                                          </p:spTgt>
                                        </p:tgtEl>
                                      </p:cBhvr>
                                    </p:animEffect>
                                  </p:childTnLst>
                                </p:cTn>
                              </p:par>
                            </p:childTnLst>
                          </p:cTn>
                        </p:par>
                        <p:par>
                          <p:cTn fill="hold" id="16">
                            <p:stCondLst>
                              <p:cond delay="3000"/>
                            </p:stCondLst>
                            <p:childTnLst>
                              <p:par>
                                <p:cTn fill="hold" grpId="0" id="17" nodeType="afterEffect" presetClass="entr" presetID="4" presetSubtype="16">
                                  <p:stCondLst>
                                    <p:cond delay="0"/>
                                  </p:stCondLst>
                                  <p:childTnLst>
                                    <p:set>
                                      <p:cBhvr>
                                        <p:cTn dur="1" fill="hold" id="18">
                                          <p:stCondLst>
                                            <p:cond delay="0"/>
                                          </p:stCondLst>
                                        </p:cTn>
                                        <p:tgtEl>
                                          <p:spTgt spid="1048667">
                                            <p:txEl>
                                              <p:pRg st="1" end="1"/>
                                            </p:txEl>
                                          </p:spTgt>
                                        </p:tgtEl>
                                        <p:attrNameLst>
                                          <p:attrName>style.visibility</p:attrName>
                                        </p:attrNameLst>
                                      </p:cBhvr>
                                      <p:to>
                                        <p:strVal val="visible"/>
                                      </p:to>
                                    </p:set>
                                    <p:animEffect transition="in" filter="box(in)">
                                      <p:cBhvr>
                                        <p:cTn dur="1000" id="19"/>
                                        <p:tgtEl>
                                          <p:spTgt spid="1048667">
                                            <p:txEl>
                                              <p:pRg st="1" end="1"/>
                                            </p:txEl>
                                          </p:spTgt>
                                        </p:tgtEl>
                                      </p:cBhvr>
                                    </p:animEffect>
                                  </p:childTnLst>
                                </p:cTn>
                              </p:par>
                            </p:childTnLst>
                          </p:cTn>
                        </p:par>
                        <p:par>
                          <p:cTn fill="hold" id="20">
                            <p:stCondLst>
                              <p:cond delay="4000"/>
                            </p:stCondLst>
                            <p:childTnLst>
                              <p:par>
                                <p:cTn fill="hold" grpId="0" id="21" nodeType="afterEffect" presetClass="entr" presetID="4" presetSubtype="16">
                                  <p:stCondLst>
                                    <p:cond delay="0"/>
                                  </p:stCondLst>
                                  <p:childTnLst>
                                    <p:set>
                                      <p:cBhvr>
                                        <p:cTn dur="1" fill="hold" id="22">
                                          <p:stCondLst>
                                            <p:cond delay="0"/>
                                          </p:stCondLst>
                                        </p:cTn>
                                        <p:tgtEl>
                                          <p:spTgt spid="1048667">
                                            <p:txEl>
                                              <p:pRg st="2" end="2"/>
                                            </p:txEl>
                                          </p:spTgt>
                                        </p:tgtEl>
                                        <p:attrNameLst>
                                          <p:attrName>style.visibility</p:attrName>
                                        </p:attrNameLst>
                                      </p:cBhvr>
                                      <p:to>
                                        <p:strVal val="visible"/>
                                      </p:to>
                                    </p:set>
                                    <p:animEffect transition="in" filter="box(in)">
                                      <p:cBhvr>
                                        <p:cTn dur="1000" id="23"/>
                                        <p:tgtEl>
                                          <p:spTgt spid="1048667">
                                            <p:txEl>
                                              <p:pRg st="2" end="2"/>
                                            </p:txEl>
                                          </p:spTgt>
                                        </p:tgtEl>
                                      </p:cBhvr>
                                    </p:animEffect>
                                  </p:childTnLst>
                                </p:cTn>
                              </p:par>
                            </p:childTnLst>
                          </p:cTn>
                        </p:par>
                        <p:par>
                          <p:cTn fill="hold" id="24">
                            <p:stCondLst>
                              <p:cond delay="5000"/>
                            </p:stCondLst>
                            <p:childTnLst>
                              <p:par>
                                <p:cTn fill="hold" grpId="0" id="25" nodeType="afterEffect" presetClass="entr" presetID="4" presetSubtype="16">
                                  <p:stCondLst>
                                    <p:cond delay="0"/>
                                  </p:stCondLst>
                                  <p:childTnLst>
                                    <p:set>
                                      <p:cBhvr>
                                        <p:cTn dur="1" fill="hold" id="26">
                                          <p:stCondLst>
                                            <p:cond delay="0"/>
                                          </p:stCondLst>
                                        </p:cTn>
                                        <p:tgtEl>
                                          <p:spTgt spid="1048667">
                                            <p:txEl>
                                              <p:pRg st="3" end="3"/>
                                            </p:txEl>
                                          </p:spTgt>
                                        </p:tgtEl>
                                        <p:attrNameLst>
                                          <p:attrName>style.visibility</p:attrName>
                                        </p:attrNameLst>
                                      </p:cBhvr>
                                      <p:to>
                                        <p:strVal val="visible"/>
                                      </p:to>
                                    </p:set>
                                    <p:animEffect transition="in" filter="box(in)">
                                      <p:cBhvr>
                                        <p:cTn dur="1000" id="27"/>
                                        <p:tgtEl>
                                          <p:spTgt spid="1048667">
                                            <p:txEl>
                                              <p:pRg st="3" end="3"/>
                                            </p:txEl>
                                          </p:spTgt>
                                        </p:tgtEl>
                                      </p:cBhvr>
                                    </p:animEffect>
                                  </p:childTnLst>
                                </p:cTn>
                              </p:par>
                            </p:childTnLst>
                          </p:cTn>
                        </p:par>
                        <p:par>
                          <p:cTn fill="hold" id="28">
                            <p:stCondLst>
                              <p:cond delay="6000"/>
                            </p:stCondLst>
                            <p:childTnLst>
                              <p:par>
                                <p:cTn fill="hold" grpId="0" id="29" nodeType="afterEffect" presetClass="entr" presetID="4" presetSubtype="16">
                                  <p:stCondLst>
                                    <p:cond delay="0"/>
                                  </p:stCondLst>
                                  <p:childTnLst>
                                    <p:set>
                                      <p:cBhvr>
                                        <p:cTn dur="1" fill="hold" id="30">
                                          <p:stCondLst>
                                            <p:cond delay="0"/>
                                          </p:stCondLst>
                                        </p:cTn>
                                        <p:tgtEl>
                                          <p:spTgt spid="1048667">
                                            <p:txEl>
                                              <p:pRg st="4" end="4"/>
                                            </p:txEl>
                                          </p:spTgt>
                                        </p:tgtEl>
                                        <p:attrNameLst>
                                          <p:attrName>style.visibility</p:attrName>
                                        </p:attrNameLst>
                                      </p:cBhvr>
                                      <p:to>
                                        <p:strVal val="visible"/>
                                      </p:to>
                                    </p:set>
                                    <p:animEffect transition="in" filter="box(in)">
                                      <p:cBhvr>
                                        <p:cTn dur="1000" id="31"/>
                                        <p:tgtEl>
                                          <p:spTgt spid="1048667">
                                            <p:txEl>
                                              <p:pRg st="4" end="4"/>
                                            </p:txEl>
                                          </p:spTgt>
                                        </p:tgtEl>
                                      </p:cBhvr>
                                    </p:animEffect>
                                  </p:childTnLst>
                                </p:cTn>
                              </p:par>
                            </p:childTnLst>
                          </p:cTn>
                        </p:par>
                        <p:par>
                          <p:cTn fill="hold" id="32">
                            <p:stCondLst>
                              <p:cond delay="7000"/>
                            </p:stCondLst>
                            <p:childTnLst>
                              <p:par>
                                <p:cTn fill="hold" grpId="0" id="33" nodeType="afterEffect" presetClass="entr" presetID="4" presetSubtype="16">
                                  <p:stCondLst>
                                    <p:cond delay="0"/>
                                  </p:stCondLst>
                                  <p:childTnLst>
                                    <p:set>
                                      <p:cBhvr>
                                        <p:cTn dur="1" fill="hold" id="34">
                                          <p:stCondLst>
                                            <p:cond delay="0"/>
                                          </p:stCondLst>
                                        </p:cTn>
                                        <p:tgtEl>
                                          <p:spTgt spid="1048667">
                                            <p:txEl>
                                              <p:pRg st="5" end="5"/>
                                            </p:txEl>
                                          </p:spTgt>
                                        </p:tgtEl>
                                        <p:attrNameLst>
                                          <p:attrName>style.visibility</p:attrName>
                                        </p:attrNameLst>
                                      </p:cBhvr>
                                      <p:to>
                                        <p:strVal val="visible"/>
                                      </p:to>
                                    </p:set>
                                    <p:animEffect transition="in" filter="box(in)">
                                      <p:cBhvr>
                                        <p:cTn dur="1000" id="35"/>
                                        <p:tgtEl>
                                          <p:spTgt spid="1048667">
                                            <p:txEl>
                                              <p:pRg st="5" end="5"/>
                                            </p:txEl>
                                          </p:spTgt>
                                        </p:tgtEl>
                                      </p:cBhvr>
                                    </p:animEffect>
                                  </p:childTnLst>
                                </p:cTn>
                              </p:par>
                            </p:childTnLst>
                          </p:cTn>
                        </p:par>
                        <p:par>
                          <p:cTn fill="hold" id="36">
                            <p:stCondLst>
                              <p:cond delay="8000"/>
                            </p:stCondLst>
                            <p:childTnLst>
                              <p:par>
                                <p:cTn fill="hold" grpId="0" id="37" nodeType="afterEffect" presetClass="entr" presetID="4" presetSubtype="16">
                                  <p:stCondLst>
                                    <p:cond delay="0"/>
                                  </p:stCondLst>
                                  <p:childTnLst>
                                    <p:set>
                                      <p:cBhvr>
                                        <p:cTn dur="1" fill="hold" id="38">
                                          <p:stCondLst>
                                            <p:cond delay="0"/>
                                          </p:stCondLst>
                                        </p:cTn>
                                        <p:tgtEl>
                                          <p:spTgt spid="1048667">
                                            <p:txEl>
                                              <p:pRg st="6" end="6"/>
                                            </p:txEl>
                                          </p:spTgt>
                                        </p:tgtEl>
                                        <p:attrNameLst>
                                          <p:attrName>style.visibility</p:attrName>
                                        </p:attrNameLst>
                                      </p:cBhvr>
                                      <p:to>
                                        <p:strVal val="visible"/>
                                      </p:to>
                                    </p:set>
                                    <p:animEffect transition="in" filter="box(in)">
                                      <p:cBhvr>
                                        <p:cTn dur="1000" id="39"/>
                                        <p:tgtEl>
                                          <p:spTgt spid="1048667">
                                            <p:txEl>
                                              <p:pRg st="6" end="6"/>
                                            </p:txEl>
                                          </p:spTgt>
                                        </p:tgtEl>
                                      </p:cBhvr>
                                    </p:animEffect>
                                  </p:childTnLst>
                                </p:cTn>
                              </p:par>
                            </p:childTnLst>
                          </p:cTn>
                        </p:par>
                        <p:par>
                          <p:cTn fill="hold" id="40">
                            <p:stCondLst>
                              <p:cond delay="9000"/>
                            </p:stCondLst>
                            <p:childTnLst>
                              <p:par>
                                <p:cTn fill="hold" grpId="0" id="41" nodeType="afterEffect" presetClass="entr" presetID="4" presetSubtype="16">
                                  <p:stCondLst>
                                    <p:cond delay="0"/>
                                  </p:stCondLst>
                                  <p:childTnLst>
                                    <p:set>
                                      <p:cBhvr>
                                        <p:cTn dur="1" fill="hold" id="42">
                                          <p:stCondLst>
                                            <p:cond delay="0"/>
                                          </p:stCondLst>
                                        </p:cTn>
                                        <p:tgtEl>
                                          <p:spTgt spid="1048667">
                                            <p:txEl>
                                              <p:pRg st="7" end="7"/>
                                            </p:txEl>
                                          </p:spTgt>
                                        </p:tgtEl>
                                        <p:attrNameLst>
                                          <p:attrName>style.visibility</p:attrName>
                                        </p:attrNameLst>
                                      </p:cBhvr>
                                      <p:to>
                                        <p:strVal val="visible"/>
                                      </p:to>
                                    </p:set>
                                    <p:animEffect transition="in" filter="box(in)">
                                      <p:cBhvr>
                                        <p:cTn dur="1000" id="43"/>
                                        <p:tgtEl>
                                          <p:spTgt spid="1048667">
                                            <p:txEl>
                                              <p:pRg st="7" end="7"/>
                                            </p:txEl>
                                          </p:spTgt>
                                        </p:tgtEl>
                                      </p:cBhvr>
                                    </p:animEffect>
                                  </p:childTnLst>
                                </p:cTn>
                              </p:par>
                            </p:childTnLst>
                          </p:cTn>
                        </p:par>
                        <p:par>
                          <p:cTn fill="hold" id="44">
                            <p:stCondLst>
                              <p:cond delay="10000"/>
                            </p:stCondLst>
                            <p:childTnLst>
                              <p:par>
                                <p:cTn fill="hold" grpId="0" id="45" nodeType="afterEffect" presetClass="entr" presetID="4" presetSubtype="16">
                                  <p:stCondLst>
                                    <p:cond delay="0"/>
                                  </p:stCondLst>
                                  <p:childTnLst>
                                    <p:set>
                                      <p:cBhvr>
                                        <p:cTn dur="1" fill="hold" id="46">
                                          <p:stCondLst>
                                            <p:cond delay="0"/>
                                          </p:stCondLst>
                                        </p:cTn>
                                        <p:tgtEl>
                                          <p:spTgt spid="1048667">
                                            <p:txEl>
                                              <p:pRg st="8" end="8"/>
                                            </p:txEl>
                                          </p:spTgt>
                                        </p:tgtEl>
                                        <p:attrNameLst>
                                          <p:attrName>style.visibility</p:attrName>
                                        </p:attrNameLst>
                                      </p:cBhvr>
                                      <p:to>
                                        <p:strVal val="visible"/>
                                      </p:to>
                                    </p:set>
                                    <p:animEffect transition="in" filter="box(in)">
                                      <p:cBhvr>
                                        <p:cTn dur="1000" id="47"/>
                                        <p:tgtEl>
                                          <p:spTgt spid="1048667">
                                            <p:txEl>
                                              <p:pRg st="8" end="8"/>
                                            </p:txEl>
                                          </p:spTgt>
                                        </p:tgtEl>
                                      </p:cBhvr>
                                    </p:animEffect>
                                  </p:childTnLst>
                                </p:cTn>
                              </p:par>
                            </p:childTnLst>
                          </p:cTn>
                        </p:par>
                        <p:par>
                          <p:cTn fill="hold" id="48">
                            <p:stCondLst>
                              <p:cond delay="11000"/>
                            </p:stCondLst>
                            <p:childTnLst>
                              <p:par>
                                <p:cTn fill="hold" grpId="0" id="49" nodeType="afterEffect" presetClass="entr" presetID="4" presetSubtype="16">
                                  <p:stCondLst>
                                    <p:cond delay="0"/>
                                  </p:stCondLst>
                                  <p:childTnLst>
                                    <p:set>
                                      <p:cBhvr>
                                        <p:cTn dur="1" fill="hold" id="50">
                                          <p:stCondLst>
                                            <p:cond delay="0"/>
                                          </p:stCondLst>
                                        </p:cTn>
                                        <p:tgtEl>
                                          <p:spTgt spid="1048667">
                                            <p:txEl>
                                              <p:pRg st="9" end="9"/>
                                            </p:txEl>
                                          </p:spTgt>
                                        </p:tgtEl>
                                        <p:attrNameLst>
                                          <p:attrName>style.visibility</p:attrName>
                                        </p:attrNameLst>
                                      </p:cBhvr>
                                      <p:to>
                                        <p:strVal val="visible"/>
                                      </p:to>
                                    </p:set>
                                    <p:animEffect transition="in" filter="box(in)">
                                      <p:cBhvr>
                                        <p:cTn dur="1000" id="51"/>
                                        <p:tgtEl>
                                          <p:spTgt spid="1048667">
                                            <p:txEl>
                                              <p:pRg st="9" end="9"/>
                                            </p:txEl>
                                          </p:spTgt>
                                        </p:tgtEl>
                                      </p:cBhvr>
                                    </p:animEffect>
                                  </p:childTnLst>
                                </p:cTn>
                              </p:par>
                            </p:childTnLst>
                          </p:cTn>
                        </p:par>
                        <p:par>
                          <p:cTn fill="hold" id="52">
                            <p:stCondLst>
                              <p:cond delay="12000"/>
                            </p:stCondLst>
                            <p:childTnLst>
                              <p:par>
                                <p:cTn fill="hold" grpId="0" id="53" nodeType="afterEffect" presetClass="entr" presetID="4" presetSubtype="16">
                                  <p:stCondLst>
                                    <p:cond delay="0"/>
                                  </p:stCondLst>
                                  <p:childTnLst>
                                    <p:set>
                                      <p:cBhvr>
                                        <p:cTn dur="1" fill="hold" id="54">
                                          <p:stCondLst>
                                            <p:cond delay="0"/>
                                          </p:stCondLst>
                                        </p:cTn>
                                        <p:tgtEl>
                                          <p:spTgt spid="1048667">
                                            <p:txEl>
                                              <p:pRg st="10" end="10"/>
                                            </p:txEl>
                                          </p:spTgt>
                                        </p:tgtEl>
                                        <p:attrNameLst>
                                          <p:attrName>style.visibility</p:attrName>
                                        </p:attrNameLst>
                                      </p:cBhvr>
                                      <p:to>
                                        <p:strVal val="visible"/>
                                      </p:to>
                                    </p:set>
                                    <p:animEffect transition="in" filter="box(in)">
                                      <p:cBhvr>
                                        <p:cTn dur="1000" id="55"/>
                                        <p:tgtEl>
                                          <p:spTgt spid="1048667">
                                            <p:txEl>
                                              <p:pRg st="10" end="10"/>
                                            </p:txEl>
                                          </p:spTgt>
                                        </p:tgtEl>
                                      </p:cBhvr>
                                    </p:animEffect>
                                  </p:childTnLst>
                                </p:cTn>
                              </p:par>
                            </p:childTnLst>
                          </p:cTn>
                        </p:par>
                        <p:par>
                          <p:cTn fill="hold" id="56">
                            <p:stCondLst>
                              <p:cond delay="13000"/>
                            </p:stCondLst>
                            <p:childTnLst>
                              <p:par>
                                <p:cTn fill="hold" grpId="0" id="57" nodeType="afterEffect" presetClass="entr" presetID="4" presetSubtype="16">
                                  <p:stCondLst>
                                    <p:cond delay="0"/>
                                  </p:stCondLst>
                                  <p:childTnLst>
                                    <p:set>
                                      <p:cBhvr>
                                        <p:cTn dur="1" fill="hold" id="58">
                                          <p:stCondLst>
                                            <p:cond delay="0"/>
                                          </p:stCondLst>
                                        </p:cTn>
                                        <p:tgtEl>
                                          <p:spTgt spid="1048667">
                                            <p:txEl>
                                              <p:pRg st="11" end="11"/>
                                            </p:txEl>
                                          </p:spTgt>
                                        </p:tgtEl>
                                        <p:attrNameLst>
                                          <p:attrName>style.visibility</p:attrName>
                                        </p:attrNameLst>
                                      </p:cBhvr>
                                      <p:to>
                                        <p:strVal val="visible"/>
                                      </p:to>
                                    </p:set>
                                    <p:animEffect transition="in" filter="box(in)">
                                      <p:cBhvr>
                                        <p:cTn dur="1000" id="59"/>
                                        <p:tgtEl>
                                          <p:spTgt spid="1048667">
                                            <p:txEl>
                                              <p:pRg st="11" end="11"/>
                                            </p:txEl>
                                          </p:spTgt>
                                        </p:tgtEl>
                                      </p:cBhvr>
                                    </p:animEffect>
                                  </p:childTnLst>
                                </p:cTn>
                              </p:par>
                            </p:childTnLst>
                          </p:cTn>
                        </p:par>
                        <p:par>
                          <p:cTn fill="hold" id="60">
                            <p:stCondLst>
                              <p:cond delay="14000"/>
                            </p:stCondLst>
                            <p:childTnLst>
                              <p:par>
                                <p:cTn fill="hold" grpId="0" id="61" nodeType="afterEffect" presetClass="entr" presetID="4" presetSubtype="16">
                                  <p:stCondLst>
                                    <p:cond delay="0"/>
                                  </p:stCondLst>
                                  <p:childTnLst>
                                    <p:set>
                                      <p:cBhvr>
                                        <p:cTn dur="1" fill="hold" id="62">
                                          <p:stCondLst>
                                            <p:cond delay="0"/>
                                          </p:stCondLst>
                                        </p:cTn>
                                        <p:tgtEl>
                                          <p:spTgt spid="1048667">
                                            <p:txEl>
                                              <p:pRg st="12" end="12"/>
                                            </p:txEl>
                                          </p:spTgt>
                                        </p:tgtEl>
                                        <p:attrNameLst>
                                          <p:attrName>style.visibility</p:attrName>
                                        </p:attrNameLst>
                                      </p:cBhvr>
                                      <p:to>
                                        <p:strVal val="visible"/>
                                      </p:to>
                                    </p:set>
                                    <p:animEffect transition="in" filter="box(in)">
                                      <p:cBhvr>
                                        <p:cTn dur="1000" id="63"/>
                                        <p:tgtEl>
                                          <p:spTgt spid="1048667">
                                            <p:txEl>
                                              <p:pRg st="12" end="12"/>
                                            </p:txEl>
                                          </p:spTgt>
                                        </p:tgtEl>
                                      </p:cBhvr>
                                    </p:animEffect>
                                  </p:childTnLst>
                                </p:cTn>
                              </p:par>
                            </p:childTnLst>
                          </p:cTn>
                        </p:par>
                        <p:par>
                          <p:cTn fill="hold" id="64">
                            <p:stCondLst>
                              <p:cond delay="15000"/>
                            </p:stCondLst>
                            <p:childTnLst>
                              <p:par>
                                <p:cTn fill="hold" grpId="0" id="65" nodeType="afterEffect" presetClass="entr" presetID="4" presetSubtype="16">
                                  <p:stCondLst>
                                    <p:cond delay="0"/>
                                  </p:stCondLst>
                                  <p:childTnLst>
                                    <p:set>
                                      <p:cBhvr>
                                        <p:cTn dur="1" fill="hold" id="66">
                                          <p:stCondLst>
                                            <p:cond delay="0"/>
                                          </p:stCondLst>
                                        </p:cTn>
                                        <p:tgtEl>
                                          <p:spTgt spid="1048667">
                                            <p:txEl>
                                              <p:pRg st="13" end="13"/>
                                            </p:txEl>
                                          </p:spTgt>
                                        </p:tgtEl>
                                        <p:attrNameLst>
                                          <p:attrName>style.visibility</p:attrName>
                                        </p:attrNameLst>
                                      </p:cBhvr>
                                      <p:to>
                                        <p:strVal val="visible"/>
                                      </p:to>
                                    </p:set>
                                    <p:animEffect transition="in" filter="box(in)">
                                      <p:cBhvr>
                                        <p:cTn dur="1000" id="67"/>
                                        <p:tgtEl>
                                          <p:spTgt spid="1048667">
                                            <p:txEl>
                                              <p:pRg st="13" end="13"/>
                                            </p:txEl>
                                          </p:spTgt>
                                        </p:tgtEl>
                                      </p:cBhvr>
                                    </p:animEffect>
                                  </p:childTnLst>
                                </p:cTn>
                              </p:par>
                            </p:childTnLst>
                          </p:cTn>
                        </p:par>
                        <p:par>
                          <p:cTn fill="hold" id="68">
                            <p:stCondLst>
                              <p:cond delay="16000"/>
                            </p:stCondLst>
                            <p:childTnLst>
                              <p:par>
                                <p:cTn fill="hold" grpId="0" id="69" nodeType="afterEffect" presetClass="entr" presetID="4" presetSubtype="16">
                                  <p:stCondLst>
                                    <p:cond delay="0"/>
                                  </p:stCondLst>
                                  <p:childTnLst>
                                    <p:set>
                                      <p:cBhvr>
                                        <p:cTn dur="1" fill="hold" id="70">
                                          <p:stCondLst>
                                            <p:cond delay="0"/>
                                          </p:stCondLst>
                                        </p:cTn>
                                        <p:tgtEl>
                                          <p:spTgt spid="1048667">
                                            <p:txEl>
                                              <p:pRg st="14" end="14"/>
                                            </p:txEl>
                                          </p:spTgt>
                                        </p:tgtEl>
                                        <p:attrNameLst>
                                          <p:attrName>style.visibility</p:attrName>
                                        </p:attrNameLst>
                                      </p:cBhvr>
                                      <p:to>
                                        <p:strVal val="visible"/>
                                      </p:to>
                                    </p:set>
                                    <p:animEffect transition="in" filter="box(in)">
                                      <p:cBhvr>
                                        <p:cTn dur="1000" id="71"/>
                                        <p:tgtEl>
                                          <p:spTgt spid="1048667">
                                            <p:txEl>
                                              <p:pRg st="14" end="1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67" grpId="0" build="p"/>
      <p:bldP spid="104866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90" name=""/>
        <p:cNvGrpSpPr/>
        <p:nvPr/>
      </p:nvGrpSpPr>
      <p:grpSpPr>
        <a:xfrm>
          <a:off x="0" y="0"/>
          <a:ext cx="0" cy="0"/>
          <a:chOff x="0" y="0"/>
          <a:chExt cx="0" cy="0"/>
        </a:xfrm>
      </p:grpSpPr>
      <p:sp>
        <p:nvSpPr>
          <p:cNvPr id="1048674" name="Содержимое 2"/>
          <p:cNvSpPr>
            <a:spLocks noGrp="1"/>
          </p:cNvSpPr>
          <p:nvPr>
            <p:ph idx="1"/>
          </p:nvPr>
        </p:nvSpPr>
        <p:spPr>
          <a:xfrm>
            <a:off x="323528" y="1124744"/>
            <a:ext cx="5112568" cy="5733256"/>
          </a:xfrm>
        </p:spPr>
        <p:txBody>
          <a:bodyPr>
            <a:normAutofit fontScale="92857" lnSpcReduction="20000"/>
          </a:bodyPr>
          <a:p>
            <a:pPr eaLnBrk="1" hangingPunct="1">
              <a:buFont typeface="Wingdings 2" pitchFamily="18" charset="2"/>
              <a:buNone/>
            </a:pPr>
            <a:r>
              <a:rPr b="1" dirty="0" sz="1400" lang="ru-RU" smtClean="0">
                <a:latin typeface="Arial" pitchFamily="34" charset="0"/>
              </a:rPr>
              <a:t> </a:t>
            </a:r>
            <a:r>
              <a:rPr b="1" dirty="0" sz="1600" lang="ru-RU" smtClean="0">
                <a:latin typeface="Arial" pitchFamily="34" charset="0"/>
              </a:rPr>
              <a:t>3 сентября внезапно прибыл курьер и</a:t>
            </a:r>
          </a:p>
          <a:p>
            <a:pPr eaLnBrk="1" hangingPunct="1">
              <a:buFont typeface="Wingdings 2" pitchFamily="18" charset="2"/>
              <a:buNone/>
            </a:pPr>
            <a:r>
              <a:rPr b="1" dirty="0" sz="1600" lang="ru-RU" smtClean="0">
                <a:latin typeface="Arial" pitchFamily="34" charset="0"/>
              </a:rPr>
              <a:t>передал  поэту приказ немедленно явиться в</a:t>
            </a:r>
          </a:p>
          <a:p>
            <a:pPr eaLnBrk="1" hangingPunct="1">
              <a:buFont typeface="Wingdings 2" pitchFamily="18" charset="2"/>
              <a:buNone/>
            </a:pPr>
            <a:r>
              <a:rPr b="1" dirty="0" sz="1600" lang="ru-RU" smtClean="0">
                <a:latin typeface="Arial" pitchFamily="34" charset="0"/>
              </a:rPr>
              <a:t>Псков.  Губернатор отправил Пушкина в</a:t>
            </a:r>
          </a:p>
          <a:p>
            <a:pPr eaLnBrk="1" hangingPunct="1">
              <a:buFont typeface="Wingdings 2" pitchFamily="18" charset="2"/>
              <a:buNone/>
            </a:pPr>
            <a:r>
              <a:rPr b="1" dirty="0" sz="1600" lang="ru-RU" smtClean="0">
                <a:latin typeface="Arial" pitchFamily="34" charset="0"/>
              </a:rPr>
              <a:t>Москву, где короновался на царство Николай I,</a:t>
            </a:r>
          </a:p>
          <a:p>
            <a:pPr eaLnBrk="1" hangingPunct="1">
              <a:buFont typeface="Wingdings 2" pitchFamily="18" charset="2"/>
              <a:buNone/>
            </a:pPr>
            <a:r>
              <a:rPr b="1" dirty="0" sz="1600" lang="ru-RU" smtClean="0">
                <a:latin typeface="Arial" pitchFamily="34" charset="0"/>
              </a:rPr>
              <a:t>который отзывался о  поэте, как  одном из</a:t>
            </a:r>
          </a:p>
          <a:p>
            <a:pPr eaLnBrk="1" hangingPunct="1">
              <a:buFont typeface="Wingdings 2" pitchFamily="18" charset="2"/>
              <a:buNone/>
            </a:pPr>
            <a:r>
              <a:rPr b="1" dirty="0" sz="1600" lang="ru-RU" smtClean="0">
                <a:latin typeface="Arial" pitchFamily="34" charset="0"/>
              </a:rPr>
              <a:t>«умнейших людей России».</a:t>
            </a:r>
          </a:p>
          <a:p>
            <a:pPr eaLnBrk="1" hangingPunct="1">
              <a:buFont typeface="Wingdings 2" pitchFamily="18" charset="2"/>
              <a:buNone/>
            </a:pPr>
            <a:r>
              <a:rPr b="1" dirty="0" sz="1600" lang="ru-RU" smtClean="0">
                <a:latin typeface="Arial" pitchFamily="34" charset="0"/>
              </a:rPr>
              <a:t>8 сентября 1826 года Пушкин вернулся на свою</a:t>
            </a:r>
          </a:p>
          <a:p>
            <a:pPr eaLnBrk="1" hangingPunct="1">
              <a:buFont typeface="Wingdings 2" pitchFamily="18" charset="2"/>
              <a:buNone/>
            </a:pPr>
            <a:r>
              <a:rPr b="1" dirty="0" sz="1600" lang="ru-RU" smtClean="0">
                <a:latin typeface="Arial" pitchFamily="34" charset="0"/>
              </a:rPr>
              <a:t>родину после долгих лет ссылки и  скитаний.</a:t>
            </a:r>
          </a:p>
          <a:p>
            <a:pPr eaLnBrk="1" hangingPunct="1">
              <a:buFont typeface="Wingdings 2" pitchFamily="18" charset="2"/>
              <a:buNone/>
            </a:pPr>
            <a:r>
              <a:rPr b="1" dirty="0" sz="1600" lang="ru-RU" smtClean="0">
                <a:latin typeface="Arial" pitchFamily="34" charset="0"/>
              </a:rPr>
              <a:t>А в мае 1827 году поэт получил разрешение </a:t>
            </a:r>
          </a:p>
          <a:p>
            <a:pPr eaLnBrk="1" hangingPunct="1">
              <a:buFont typeface="Wingdings 2" pitchFamily="18" charset="2"/>
              <a:buNone/>
            </a:pPr>
            <a:r>
              <a:rPr b="1" dirty="0" sz="1600" lang="ru-RU" smtClean="0">
                <a:latin typeface="Arial" pitchFamily="34" charset="0"/>
              </a:rPr>
              <a:t>жить в Петербурге.</a:t>
            </a:r>
          </a:p>
          <a:p>
            <a:pPr eaLnBrk="1" hangingPunct="1">
              <a:buFont typeface="Wingdings 2" pitchFamily="18" charset="2"/>
              <a:buNone/>
            </a:pPr>
            <a:r>
              <a:rPr b="1" dirty="0" sz="1600" lang="ru-RU" smtClean="0">
                <a:latin typeface="Arial" pitchFamily="34" charset="0"/>
              </a:rPr>
              <a:t>Пушкин был на свободе, среди друзей, он был</a:t>
            </a:r>
          </a:p>
          <a:p>
            <a:pPr eaLnBrk="1" hangingPunct="1">
              <a:buFont typeface="Wingdings 2" pitchFamily="18" charset="2"/>
              <a:buNone/>
            </a:pPr>
            <a:r>
              <a:rPr b="1" dirty="0" sz="1600" lang="ru-RU" smtClean="0">
                <a:latin typeface="Arial" pitchFamily="34" charset="0"/>
              </a:rPr>
              <a:t>на  вершине славы.</a:t>
            </a:r>
          </a:p>
          <a:p>
            <a:pPr eaLnBrk="1" hangingPunct="1">
              <a:buFont typeface="Wingdings 2" pitchFamily="18" charset="2"/>
              <a:buNone/>
            </a:pPr>
            <a:r>
              <a:rPr b="1" dirty="0" sz="1600" lang="ru-RU" smtClean="0">
                <a:latin typeface="Arial" pitchFamily="34" charset="0"/>
              </a:rPr>
              <a:t>Эти годы – расцвет пушкинского творчества.</a:t>
            </a:r>
          </a:p>
          <a:p>
            <a:pPr eaLnBrk="1" hangingPunct="1">
              <a:buFont typeface="Wingdings 2" pitchFamily="18" charset="2"/>
              <a:buNone/>
            </a:pPr>
            <a:r>
              <a:rPr b="1" dirty="0" sz="1600" lang="ru-RU" smtClean="0">
                <a:latin typeface="Arial" pitchFamily="34" charset="0"/>
              </a:rPr>
              <a:t>Созданы многие из его лирических шедевров –</a:t>
            </a:r>
          </a:p>
          <a:p>
            <a:pPr eaLnBrk="1" hangingPunct="1">
              <a:buFont typeface="Wingdings 2" pitchFamily="18" charset="2"/>
              <a:buNone/>
            </a:pPr>
            <a:r>
              <a:rPr b="1" dirty="0" sz="1600" lang="ru-RU" smtClean="0">
                <a:latin typeface="Arial" pitchFamily="34" charset="0"/>
              </a:rPr>
              <a:t>философские размышления о жизни и смерти,</a:t>
            </a:r>
          </a:p>
          <a:p>
            <a:pPr eaLnBrk="1" hangingPunct="1">
              <a:buFont typeface="Wingdings 2" pitchFamily="18" charset="2"/>
              <a:buNone/>
            </a:pPr>
            <a:r>
              <a:rPr b="1" dirty="0" sz="1600" lang="ru-RU" smtClean="0">
                <a:latin typeface="Arial" pitchFamily="34" charset="0"/>
              </a:rPr>
              <a:t>о вдохновении, о назначении поэта, </a:t>
            </a:r>
          </a:p>
          <a:p>
            <a:pPr eaLnBrk="1" hangingPunct="1">
              <a:buFont typeface="Wingdings 2" pitchFamily="18" charset="2"/>
              <a:buNone/>
            </a:pPr>
            <a:r>
              <a:rPr b="1" dirty="0" sz="1600" lang="ru-RU" smtClean="0">
                <a:latin typeface="Arial" pitchFamily="34" charset="0"/>
              </a:rPr>
              <a:t>возвышенные и страстные любовные</a:t>
            </a:r>
          </a:p>
          <a:p>
            <a:pPr eaLnBrk="1" hangingPunct="1">
              <a:buFont typeface="Wingdings 2" pitchFamily="18" charset="2"/>
              <a:buNone/>
            </a:pPr>
            <a:r>
              <a:rPr b="1" dirty="0" sz="1600" lang="ru-RU" smtClean="0">
                <a:latin typeface="Arial" pitchFamily="34" charset="0"/>
              </a:rPr>
              <a:t>признания: “Я вас любил…”, “На холмах</a:t>
            </a:r>
          </a:p>
          <a:p>
            <a:pPr eaLnBrk="1" hangingPunct="1">
              <a:buFont typeface="Wingdings 2" pitchFamily="18" charset="2"/>
              <a:buNone/>
            </a:pPr>
            <a:r>
              <a:rPr b="1" dirty="0" sz="1600" lang="ru-RU" smtClean="0">
                <a:latin typeface="Arial" pitchFamily="34" charset="0"/>
              </a:rPr>
              <a:t>Грузии лежит ночная мгла…”, “Арион”, “Поэт”,</a:t>
            </a:r>
          </a:p>
          <a:p>
            <a:pPr eaLnBrk="1" hangingPunct="1">
              <a:buFont typeface="Wingdings 2" pitchFamily="18" charset="2"/>
              <a:buNone/>
            </a:pPr>
            <a:r>
              <a:rPr b="1" dirty="0" sz="1600" lang="ru-RU" smtClean="0">
                <a:latin typeface="Arial" pitchFamily="34" charset="0"/>
              </a:rPr>
              <a:t>“Анчар” и другие.</a:t>
            </a:r>
          </a:p>
        </p:txBody>
      </p:sp>
      <p:pic>
        <p:nvPicPr>
          <p:cNvPr id="2097170" name="Picture 5" descr="img7"/>
          <p:cNvPicPr>
            <a:picLocks noChangeAspect="1" noGrp="1" noChangeArrowheads="1"/>
          </p:cNvPicPr>
          <p:nvPr>
            <p:ph sz="quarter" idx="13"/>
          </p:nvPr>
        </p:nvPicPr>
        <p:blipFill>
          <a:blip xmlns:r="http://schemas.openxmlformats.org/officeDocument/2006/relationships" r:embed="rId1" cstate="print"/>
          <a:stretch>
            <a:fillRect/>
          </a:stretch>
        </p:blipFill>
        <p:spPr>
          <a:xfrm>
            <a:off x="5076056" y="1988840"/>
            <a:ext cx="4067944" cy="4680520"/>
          </a:xfrm>
        </p:spPr>
      </p:pic>
      <p:sp>
        <p:nvSpPr>
          <p:cNvPr id="1048675" name="Заголовок 1"/>
          <p:cNvSpPr>
            <a:spLocks noGrp="1"/>
          </p:cNvSpPr>
          <p:nvPr>
            <p:ph type="title" idx="4294967295"/>
          </p:nvPr>
        </p:nvSpPr>
        <p:spPr>
          <a:xfrm>
            <a:off x="0" y="274638"/>
            <a:ext cx="8229600" cy="1066800"/>
          </a:xfrm>
        </p:spPr>
        <p:txBody>
          <a:bodyPr/>
          <a:p>
            <a:pPr algn="l" eaLnBrk="1" fontAlgn="auto" hangingPunct="1">
              <a:spcAft>
                <a:spcPts val="0"/>
              </a:spcAft>
            </a:pPr>
            <a:r>
              <a:rPr dirty="0" lang="ru-RU" smtClean="0">
                <a:solidFill>
                  <a:srgbClr val="002060"/>
                </a:solidFill>
              </a:rPr>
              <a:t>  </a:t>
            </a:r>
            <a:r>
              <a:rPr b="1" dirty="0" lang="ru-RU" smtClean="0">
                <a:solidFill>
                  <a:schemeClr val="accent6">
                    <a:lumMod val="50000"/>
                  </a:schemeClr>
                </a:solidFill>
              </a:rPr>
              <a:t>Возвращение </a:t>
            </a:r>
            <a:r>
              <a:rPr b="1" dirty="0" lang="ru-RU" smtClean="0">
                <a:solidFill>
                  <a:schemeClr val="accent6">
                    <a:lumMod val="50000"/>
                  </a:schemeClr>
                </a:solidFill>
              </a:rPr>
              <a:t>в Москву </a:t>
            </a:r>
            <a:endParaRPr b="1" dirty="0" lang="ru-RU">
              <a:solidFill>
                <a:schemeClr val="accent6">
                  <a:lumMod val="50000"/>
                </a:schemeClr>
              </a:solidFill>
            </a:endParaRPr>
          </a:p>
        </p:txBody>
      </p:sp>
    </p:spTree>
  </p:cSld>
  <p:clrMapOvr>
    <a:masterClrMapping/>
  </p:clrMapOvr>
  <p:transition>
    <p:pull dir="ru"/>
    <p:sndAc>
      <p:stSnd>
        <p:snd r:embed="rId2"/>
      </p:stSnd>
    </p:sndAc>
  </p:transition>
  <p:timing>
    <p:tnLst>
      <p:par>
        <p:cTn dur="indefinite" id="1" nodeType="tmRoot" restart="never">
          <p:childTnLst>
            <p:seq concurrent="1" nextAc="seek">
              <p:cTn dur="indefinite" id="2" nodeType="mainSeq">
                <p:childTnLst>
                  <p:par>
                    <p:cTn fill="hold" id="3">
                      <p:stCondLst>
                        <p:cond delay="indefinite"/>
                        <p:cond evt="onBegin" delay="0">
                          <p:tn val="2"/>
                        </p:cond>
                      </p:stCondLst>
                      <p:childTnLst>
                        <p:par>
                          <p:cTn fill="hold" id="4">
                            <p:stCondLst>
                              <p:cond delay="0"/>
                            </p:stCondLst>
                            <p:childTnLst>
                              <p:par>
                                <p:cTn fill="hold" grpId="0" id="5" nodeType="withEffect" presetClass="entr" presetID="2" presetSubtype="4">
                                  <p:stCondLst>
                                    <p:cond delay="0"/>
                                  </p:stCondLst>
                                  <p:childTnLst>
                                    <p:set>
                                      <p:cBhvr>
                                        <p:cTn dur="1" fill="hold" id="6">
                                          <p:stCondLst>
                                            <p:cond delay="0"/>
                                          </p:stCondLst>
                                        </p:cTn>
                                        <p:tgtEl>
                                          <p:spTgt spid="1048675"/>
                                        </p:tgtEl>
                                        <p:attrNameLst>
                                          <p:attrName>style.visibility</p:attrName>
                                        </p:attrNameLst>
                                      </p:cBhvr>
                                      <p:to>
                                        <p:strVal val="visible"/>
                                      </p:to>
                                    </p:set>
                                    <p:anim calcmode="lin" valueType="num">
                                      <p:cBhvr additive="base">
                                        <p:cTn dur="2000" fill="hold" id="7"/>
                                        <p:tgtEl>
                                          <p:spTgt spid="1048675"/>
                                        </p:tgtEl>
                                        <p:attrNameLst>
                                          <p:attrName>ppt_x</p:attrName>
                                        </p:attrNameLst>
                                      </p:cBhvr>
                                      <p:tavLst>
                                        <p:tav tm="0">
                                          <p:val>
                                            <p:strVal val="#ppt_x"/>
                                          </p:val>
                                        </p:tav>
                                        <p:tav tm="100000">
                                          <p:val>
                                            <p:strVal val="#ppt_x"/>
                                          </p:val>
                                        </p:tav>
                                      </p:tavLst>
                                    </p:anim>
                                    <p:anim calcmode="lin" valueType="num">
                                      <p:cBhvr additive="base">
                                        <p:cTn dur="2000" fill="hold" id="8"/>
                                        <p:tgtEl>
                                          <p:spTgt spid="1048675"/>
                                        </p:tgtEl>
                                        <p:attrNameLst>
                                          <p:attrName>ppt_y</p:attrName>
                                        </p:attrNameLst>
                                      </p:cBhvr>
                                      <p:tavLst>
                                        <p:tav tm="0">
                                          <p:val>
                                            <p:strVal val="1+#ppt_h/2"/>
                                          </p:val>
                                        </p:tav>
                                        <p:tav tm="100000">
                                          <p:val>
                                            <p:strVal val="#ppt_y"/>
                                          </p:val>
                                        </p:tav>
                                      </p:tavLst>
                                    </p:anim>
                                  </p:childTnLst>
                                </p:cTn>
                              </p:par>
                            </p:childTnLst>
                          </p:cTn>
                        </p:par>
                        <p:par>
                          <p:cTn fill="hold" id="9">
                            <p:stCondLst>
                              <p:cond delay="2000"/>
                            </p:stCondLst>
                            <p:childTnLst>
                              <p:par>
                                <p:cTn fill="hold" grpId="0" id="10" nodeType="afterEffect" presetClass="entr" presetID="21" presetSubtype="4">
                                  <p:stCondLst>
                                    <p:cond delay="0"/>
                                  </p:stCondLst>
                                  <p:childTnLst>
                                    <p:set>
                                      <p:cBhvr>
                                        <p:cTn dur="1" fill="hold" id="11">
                                          <p:stCondLst>
                                            <p:cond delay="0"/>
                                          </p:stCondLst>
                                        </p:cTn>
                                        <p:tgtEl>
                                          <p:spTgt spid="1048674">
                                            <p:txEl>
                                              <p:pRg st="0" end="0"/>
                                            </p:txEl>
                                          </p:spTgt>
                                        </p:tgtEl>
                                        <p:attrNameLst>
                                          <p:attrName>style.visibility</p:attrName>
                                        </p:attrNameLst>
                                      </p:cBhvr>
                                      <p:to>
                                        <p:strVal val="visible"/>
                                      </p:to>
                                    </p:set>
                                    <p:animEffect transition="in" filter="wheel(4)">
                                      <p:cBhvr>
                                        <p:cTn dur="2000" id="12"/>
                                        <p:tgtEl>
                                          <p:spTgt spid="1048674">
                                            <p:txEl>
                                              <p:pRg st="0" end="0"/>
                                            </p:txEl>
                                          </p:spTgt>
                                        </p:tgtEl>
                                      </p:cBhvr>
                                    </p:animEffect>
                                  </p:childTnLst>
                                </p:cTn>
                              </p:par>
                              <p:par>
                                <p:cTn fill="hold" grpId="0" id="13" nodeType="withEffect" presetClass="entr" presetID="21" presetSubtype="4">
                                  <p:stCondLst>
                                    <p:cond delay="0"/>
                                  </p:stCondLst>
                                  <p:childTnLst>
                                    <p:set>
                                      <p:cBhvr>
                                        <p:cTn dur="1" fill="hold" id="14">
                                          <p:stCondLst>
                                            <p:cond delay="0"/>
                                          </p:stCondLst>
                                        </p:cTn>
                                        <p:tgtEl>
                                          <p:spTgt spid="1048674">
                                            <p:txEl>
                                              <p:pRg st="1" end="1"/>
                                            </p:txEl>
                                          </p:spTgt>
                                        </p:tgtEl>
                                        <p:attrNameLst>
                                          <p:attrName>style.visibility</p:attrName>
                                        </p:attrNameLst>
                                      </p:cBhvr>
                                      <p:to>
                                        <p:strVal val="visible"/>
                                      </p:to>
                                    </p:set>
                                    <p:animEffect transition="in" filter="wheel(4)">
                                      <p:cBhvr>
                                        <p:cTn dur="1000" id="15"/>
                                        <p:tgtEl>
                                          <p:spTgt spid="1048674">
                                            <p:txEl>
                                              <p:pRg st="1" end="1"/>
                                            </p:txEl>
                                          </p:spTgt>
                                        </p:tgtEl>
                                      </p:cBhvr>
                                    </p:animEffect>
                                  </p:childTnLst>
                                </p:cTn>
                              </p:par>
                              <p:par>
                                <p:cTn fill="hold" grpId="0" id="16" nodeType="withEffect" presetClass="entr" presetID="21" presetSubtype="4">
                                  <p:stCondLst>
                                    <p:cond delay="0"/>
                                  </p:stCondLst>
                                  <p:childTnLst>
                                    <p:set>
                                      <p:cBhvr>
                                        <p:cTn dur="1" fill="hold" id="17">
                                          <p:stCondLst>
                                            <p:cond delay="0"/>
                                          </p:stCondLst>
                                        </p:cTn>
                                        <p:tgtEl>
                                          <p:spTgt spid="1048674">
                                            <p:txEl>
                                              <p:pRg st="2" end="2"/>
                                            </p:txEl>
                                          </p:spTgt>
                                        </p:tgtEl>
                                        <p:attrNameLst>
                                          <p:attrName>style.visibility</p:attrName>
                                        </p:attrNameLst>
                                      </p:cBhvr>
                                      <p:to>
                                        <p:strVal val="visible"/>
                                      </p:to>
                                    </p:set>
                                    <p:animEffect transition="in" filter="wheel(4)">
                                      <p:cBhvr>
                                        <p:cTn dur="1000" id="18"/>
                                        <p:tgtEl>
                                          <p:spTgt spid="1048674">
                                            <p:txEl>
                                              <p:pRg st="2" end="2"/>
                                            </p:txEl>
                                          </p:spTgt>
                                        </p:tgtEl>
                                      </p:cBhvr>
                                    </p:animEffect>
                                  </p:childTnLst>
                                </p:cTn>
                              </p:par>
                              <p:par>
                                <p:cTn fill="hold" grpId="0" id="19" nodeType="withEffect" presetClass="entr" presetID="21" presetSubtype="4">
                                  <p:stCondLst>
                                    <p:cond delay="0"/>
                                  </p:stCondLst>
                                  <p:childTnLst>
                                    <p:set>
                                      <p:cBhvr>
                                        <p:cTn dur="1" fill="hold" id="20">
                                          <p:stCondLst>
                                            <p:cond delay="0"/>
                                          </p:stCondLst>
                                        </p:cTn>
                                        <p:tgtEl>
                                          <p:spTgt spid="1048674">
                                            <p:txEl>
                                              <p:pRg st="3" end="3"/>
                                            </p:txEl>
                                          </p:spTgt>
                                        </p:tgtEl>
                                        <p:attrNameLst>
                                          <p:attrName>style.visibility</p:attrName>
                                        </p:attrNameLst>
                                      </p:cBhvr>
                                      <p:to>
                                        <p:strVal val="visible"/>
                                      </p:to>
                                    </p:set>
                                    <p:animEffect transition="in" filter="wheel(4)">
                                      <p:cBhvr>
                                        <p:cTn dur="1000" id="21"/>
                                        <p:tgtEl>
                                          <p:spTgt spid="1048674">
                                            <p:txEl>
                                              <p:pRg st="3" end="3"/>
                                            </p:txEl>
                                          </p:spTgt>
                                        </p:tgtEl>
                                      </p:cBhvr>
                                    </p:animEffect>
                                  </p:childTnLst>
                                </p:cTn>
                              </p:par>
                              <p:par>
                                <p:cTn fill="hold" grpId="0" id="22" nodeType="withEffect" presetClass="entr" presetID="21" presetSubtype="4">
                                  <p:stCondLst>
                                    <p:cond delay="0"/>
                                  </p:stCondLst>
                                  <p:childTnLst>
                                    <p:set>
                                      <p:cBhvr>
                                        <p:cTn dur="1" fill="hold" id="23">
                                          <p:stCondLst>
                                            <p:cond delay="0"/>
                                          </p:stCondLst>
                                        </p:cTn>
                                        <p:tgtEl>
                                          <p:spTgt spid="1048674">
                                            <p:txEl>
                                              <p:pRg st="4" end="4"/>
                                            </p:txEl>
                                          </p:spTgt>
                                        </p:tgtEl>
                                        <p:attrNameLst>
                                          <p:attrName>style.visibility</p:attrName>
                                        </p:attrNameLst>
                                      </p:cBhvr>
                                      <p:to>
                                        <p:strVal val="visible"/>
                                      </p:to>
                                    </p:set>
                                    <p:animEffect transition="in" filter="wheel(4)">
                                      <p:cBhvr>
                                        <p:cTn dur="1000" id="24"/>
                                        <p:tgtEl>
                                          <p:spTgt spid="1048674">
                                            <p:txEl>
                                              <p:pRg st="4" end="4"/>
                                            </p:txEl>
                                          </p:spTgt>
                                        </p:tgtEl>
                                      </p:cBhvr>
                                    </p:animEffect>
                                  </p:childTnLst>
                                </p:cTn>
                              </p:par>
                              <p:par>
                                <p:cTn fill="hold" grpId="0" id="25" nodeType="withEffect" presetClass="entr" presetID="21" presetSubtype="4">
                                  <p:stCondLst>
                                    <p:cond delay="0"/>
                                  </p:stCondLst>
                                  <p:childTnLst>
                                    <p:set>
                                      <p:cBhvr>
                                        <p:cTn dur="1" fill="hold" id="26">
                                          <p:stCondLst>
                                            <p:cond delay="0"/>
                                          </p:stCondLst>
                                        </p:cTn>
                                        <p:tgtEl>
                                          <p:spTgt spid="1048674">
                                            <p:txEl>
                                              <p:pRg st="5" end="5"/>
                                            </p:txEl>
                                          </p:spTgt>
                                        </p:tgtEl>
                                        <p:attrNameLst>
                                          <p:attrName>style.visibility</p:attrName>
                                        </p:attrNameLst>
                                      </p:cBhvr>
                                      <p:to>
                                        <p:strVal val="visible"/>
                                      </p:to>
                                    </p:set>
                                    <p:animEffect transition="in" filter="wheel(4)">
                                      <p:cBhvr>
                                        <p:cTn dur="1000" id="27"/>
                                        <p:tgtEl>
                                          <p:spTgt spid="1048674">
                                            <p:txEl>
                                              <p:pRg st="5" end="5"/>
                                            </p:txEl>
                                          </p:spTgt>
                                        </p:tgtEl>
                                      </p:cBhvr>
                                    </p:animEffect>
                                  </p:childTnLst>
                                </p:cTn>
                              </p:par>
                              <p:par>
                                <p:cTn fill="hold" grpId="0" id="28" nodeType="withEffect" presetClass="entr" presetID="21" presetSubtype="4">
                                  <p:stCondLst>
                                    <p:cond delay="0"/>
                                  </p:stCondLst>
                                  <p:childTnLst>
                                    <p:set>
                                      <p:cBhvr>
                                        <p:cTn dur="1" fill="hold" id="29">
                                          <p:stCondLst>
                                            <p:cond delay="0"/>
                                          </p:stCondLst>
                                        </p:cTn>
                                        <p:tgtEl>
                                          <p:spTgt spid="1048674">
                                            <p:txEl>
                                              <p:pRg st="6" end="6"/>
                                            </p:txEl>
                                          </p:spTgt>
                                        </p:tgtEl>
                                        <p:attrNameLst>
                                          <p:attrName>style.visibility</p:attrName>
                                        </p:attrNameLst>
                                      </p:cBhvr>
                                      <p:to>
                                        <p:strVal val="visible"/>
                                      </p:to>
                                    </p:set>
                                    <p:animEffect transition="in" filter="wheel(4)">
                                      <p:cBhvr>
                                        <p:cTn dur="1000" id="30"/>
                                        <p:tgtEl>
                                          <p:spTgt spid="1048674">
                                            <p:txEl>
                                              <p:pRg st="6" end="6"/>
                                            </p:txEl>
                                          </p:spTgt>
                                        </p:tgtEl>
                                      </p:cBhvr>
                                    </p:animEffect>
                                  </p:childTnLst>
                                </p:cTn>
                              </p:par>
                              <p:par>
                                <p:cTn fill="hold" grpId="0" id="31" nodeType="withEffect" presetClass="entr" presetID="21" presetSubtype="4">
                                  <p:stCondLst>
                                    <p:cond delay="0"/>
                                  </p:stCondLst>
                                  <p:childTnLst>
                                    <p:set>
                                      <p:cBhvr>
                                        <p:cTn dur="1" fill="hold" id="32">
                                          <p:stCondLst>
                                            <p:cond delay="0"/>
                                          </p:stCondLst>
                                        </p:cTn>
                                        <p:tgtEl>
                                          <p:spTgt spid="1048674">
                                            <p:txEl>
                                              <p:pRg st="7" end="7"/>
                                            </p:txEl>
                                          </p:spTgt>
                                        </p:tgtEl>
                                        <p:attrNameLst>
                                          <p:attrName>style.visibility</p:attrName>
                                        </p:attrNameLst>
                                      </p:cBhvr>
                                      <p:to>
                                        <p:strVal val="visible"/>
                                      </p:to>
                                    </p:set>
                                    <p:animEffect transition="in" filter="wheel(4)">
                                      <p:cBhvr>
                                        <p:cTn dur="1000" id="33"/>
                                        <p:tgtEl>
                                          <p:spTgt spid="1048674">
                                            <p:txEl>
                                              <p:pRg st="7" end="7"/>
                                            </p:txEl>
                                          </p:spTgt>
                                        </p:tgtEl>
                                      </p:cBhvr>
                                    </p:animEffect>
                                  </p:childTnLst>
                                </p:cTn>
                              </p:par>
                              <p:par>
                                <p:cTn fill="hold" grpId="0" id="34" nodeType="withEffect" presetClass="entr" presetID="21" presetSubtype="4">
                                  <p:stCondLst>
                                    <p:cond delay="0"/>
                                  </p:stCondLst>
                                  <p:childTnLst>
                                    <p:set>
                                      <p:cBhvr>
                                        <p:cTn dur="1" fill="hold" id="35">
                                          <p:stCondLst>
                                            <p:cond delay="0"/>
                                          </p:stCondLst>
                                        </p:cTn>
                                        <p:tgtEl>
                                          <p:spTgt spid="1048674">
                                            <p:txEl>
                                              <p:pRg st="8" end="8"/>
                                            </p:txEl>
                                          </p:spTgt>
                                        </p:tgtEl>
                                        <p:attrNameLst>
                                          <p:attrName>style.visibility</p:attrName>
                                        </p:attrNameLst>
                                      </p:cBhvr>
                                      <p:to>
                                        <p:strVal val="visible"/>
                                      </p:to>
                                    </p:set>
                                    <p:animEffect transition="in" filter="wheel(4)">
                                      <p:cBhvr>
                                        <p:cTn dur="1000" id="36"/>
                                        <p:tgtEl>
                                          <p:spTgt spid="1048674">
                                            <p:txEl>
                                              <p:pRg st="8" end="8"/>
                                            </p:txEl>
                                          </p:spTgt>
                                        </p:tgtEl>
                                      </p:cBhvr>
                                    </p:animEffect>
                                  </p:childTnLst>
                                </p:cTn>
                              </p:par>
                              <p:par>
                                <p:cTn fill="hold" grpId="0" id="37" nodeType="withEffect" presetClass="entr" presetID="21" presetSubtype="4">
                                  <p:stCondLst>
                                    <p:cond delay="0"/>
                                  </p:stCondLst>
                                  <p:childTnLst>
                                    <p:set>
                                      <p:cBhvr>
                                        <p:cTn dur="1" fill="hold" id="38">
                                          <p:stCondLst>
                                            <p:cond delay="0"/>
                                          </p:stCondLst>
                                        </p:cTn>
                                        <p:tgtEl>
                                          <p:spTgt spid="1048674">
                                            <p:txEl>
                                              <p:pRg st="9" end="9"/>
                                            </p:txEl>
                                          </p:spTgt>
                                        </p:tgtEl>
                                        <p:attrNameLst>
                                          <p:attrName>style.visibility</p:attrName>
                                        </p:attrNameLst>
                                      </p:cBhvr>
                                      <p:to>
                                        <p:strVal val="visible"/>
                                      </p:to>
                                    </p:set>
                                    <p:animEffect transition="in" filter="wheel(4)">
                                      <p:cBhvr>
                                        <p:cTn dur="1000" id="39"/>
                                        <p:tgtEl>
                                          <p:spTgt spid="1048674">
                                            <p:txEl>
                                              <p:pRg st="9" end="9"/>
                                            </p:txEl>
                                          </p:spTgt>
                                        </p:tgtEl>
                                      </p:cBhvr>
                                    </p:animEffect>
                                  </p:childTnLst>
                                </p:cTn>
                              </p:par>
                              <p:par>
                                <p:cTn fill="hold" grpId="0" id="40" nodeType="withEffect" presetClass="entr" presetID="21" presetSubtype="4">
                                  <p:stCondLst>
                                    <p:cond delay="0"/>
                                  </p:stCondLst>
                                  <p:childTnLst>
                                    <p:set>
                                      <p:cBhvr>
                                        <p:cTn dur="1" fill="hold" id="41">
                                          <p:stCondLst>
                                            <p:cond delay="0"/>
                                          </p:stCondLst>
                                        </p:cTn>
                                        <p:tgtEl>
                                          <p:spTgt spid="1048674">
                                            <p:txEl>
                                              <p:pRg st="10" end="10"/>
                                            </p:txEl>
                                          </p:spTgt>
                                        </p:tgtEl>
                                        <p:attrNameLst>
                                          <p:attrName>style.visibility</p:attrName>
                                        </p:attrNameLst>
                                      </p:cBhvr>
                                      <p:to>
                                        <p:strVal val="visible"/>
                                      </p:to>
                                    </p:set>
                                    <p:animEffect transition="in" filter="wheel(4)">
                                      <p:cBhvr>
                                        <p:cTn dur="1000" id="42"/>
                                        <p:tgtEl>
                                          <p:spTgt spid="1048674">
                                            <p:txEl>
                                              <p:pRg st="10" end="10"/>
                                            </p:txEl>
                                          </p:spTgt>
                                        </p:tgtEl>
                                      </p:cBhvr>
                                    </p:animEffect>
                                  </p:childTnLst>
                                </p:cTn>
                              </p:par>
                              <p:par>
                                <p:cTn fill="hold" grpId="0" id="43" nodeType="withEffect" presetClass="entr" presetID="21" presetSubtype="4">
                                  <p:stCondLst>
                                    <p:cond delay="0"/>
                                  </p:stCondLst>
                                  <p:childTnLst>
                                    <p:set>
                                      <p:cBhvr>
                                        <p:cTn dur="1" fill="hold" id="44">
                                          <p:stCondLst>
                                            <p:cond delay="0"/>
                                          </p:stCondLst>
                                        </p:cTn>
                                        <p:tgtEl>
                                          <p:spTgt spid="1048674">
                                            <p:txEl>
                                              <p:pRg st="11" end="11"/>
                                            </p:txEl>
                                          </p:spTgt>
                                        </p:tgtEl>
                                        <p:attrNameLst>
                                          <p:attrName>style.visibility</p:attrName>
                                        </p:attrNameLst>
                                      </p:cBhvr>
                                      <p:to>
                                        <p:strVal val="visible"/>
                                      </p:to>
                                    </p:set>
                                    <p:animEffect transition="in" filter="wheel(4)">
                                      <p:cBhvr>
                                        <p:cTn dur="1000" id="45"/>
                                        <p:tgtEl>
                                          <p:spTgt spid="1048674">
                                            <p:txEl>
                                              <p:pRg st="11" end="11"/>
                                            </p:txEl>
                                          </p:spTgt>
                                        </p:tgtEl>
                                      </p:cBhvr>
                                    </p:animEffect>
                                  </p:childTnLst>
                                </p:cTn>
                              </p:par>
                              <p:par>
                                <p:cTn fill="hold" grpId="0" id="46" nodeType="withEffect" presetClass="entr" presetID="21" presetSubtype="4">
                                  <p:stCondLst>
                                    <p:cond delay="0"/>
                                  </p:stCondLst>
                                  <p:childTnLst>
                                    <p:set>
                                      <p:cBhvr>
                                        <p:cTn dur="1" fill="hold" id="47">
                                          <p:stCondLst>
                                            <p:cond delay="0"/>
                                          </p:stCondLst>
                                        </p:cTn>
                                        <p:tgtEl>
                                          <p:spTgt spid="1048674">
                                            <p:txEl>
                                              <p:pRg st="12" end="12"/>
                                            </p:txEl>
                                          </p:spTgt>
                                        </p:tgtEl>
                                        <p:attrNameLst>
                                          <p:attrName>style.visibility</p:attrName>
                                        </p:attrNameLst>
                                      </p:cBhvr>
                                      <p:to>
                                        <p:strVal val="visible"/>
                                      </p:to>
                                    </p:set>
                                    <p:animEffect transition="in" filter="wheel(4)">
                                      <p:cBhvr>
                                        <p:cTn dur="1000" id="48"/>
                                        <p:tgtEl>
                                          <p:spTgt spid="1048674">
                                            <p:txEl>
                                              <p:pRg st="12" end="12"/>
                                            </p:txEl>
                                          </p:spTgt>
                                        </p:tgtEl>
                                      </p:cBhvr>
                                    </p:animEffect>
                                  </p:childTnLst>
                                </p:cTn>
                              </p:par>
                              <p:par>
                                <p:cTn fill="hold" grpId="0" id="49" nodeType="withEffect" presetClass="entr" presetID="21" presetSubtype="4">
                                  <p:stCondLst>
                                    <p:cond delay="0"/>
                                  </p:stCondLst>
                                  <p:childTnLst>
                                    <p:set>
                                      <p:cBhvr>
                                        <p:cTn dur="1" fill="hold" id="50">
                                          <p:stCondLst>
                                            <p:cond delay="0"/>
                                          </p:stCondLst>
                                        </p:cTn>
                                        <p:tgtEl>
                                          <p:spTgt spid="1048674">
                                            <p:txEl>
                                              <p:pRg st="13" end="13"/>
                                            </p:txEl>
                                          </p:spTgt>
                                        </p:tgtEl>
                                        <p:attrNameLst>
                                          <p:attrName>style.visibility</p:attrName>
                                        </p:attrNameLst>
                                      </p:cBhvr>
                                      <p:to>
                                        <p:strVal val="visible"/>
                                      </p:to>
                                    </p:set>
                                    <p:animEffect transition="in" filter="wheel(4)">
                                      <p:cBhvr>
                                        <p:cTn dur="1000" id="51"/>
                                        <p:tgtEl>
                                          <p:spTgt spid="1048674">
                                            <p:txEl>
                                              <p:pRg st="13" end="13"/>
                                            </p:txEl>
                                          </p:spTgt>
                                        </p:tgtEl>
                                      </p:cBhvr>
                                    </p:animEffect>
                                  </p:childTnLst>
                                </p:cTn>
                              </p:par>
                              <p:par>
                                <p:cTn fill="hold" grpId="0" id="52" nodeType="withEffect" presetClass="entr" presetID="21" presetSubtype="4">
                                  <p:stCondLst>
                                    <p:cond delay="0"/>
                                  </p:stCondLst>
                                  <p:childTnLst>
                                    <p:set>
                                      <p:cBhvr>
                                        <p:cTn dur="1" fill="hold" id="53">
                                          <p:stCondLst>
                                            <p:cond delay="0"/>
                                          </p:stCondLst>
                                        </p:cTn>
                                        <p:tgtEl>
                                          <p:spTgt spid="1048674">
                                            <p:txEl>
                                              <p:pRg st="14" end="14"/>
                                            </p:txEl>
                                          </p:spTgt>
                                        </p:tgtEl>
                                        <p:attrNameLst>
                                          <p:attrName>style.visibility</p:attrName>
                                        </p:attrNameLst>
                                      </p:cBhvr>
                                      <p:to>
                                        <p:strVal val="visible"/>
                                      </p:to>
                                    </p:set>
                                    <p:animEffect transition="in" filter="wheel(4)">
                                      <p:cBhvr>
                                        <p:cTn dur="1000" id="54"/>
                                        <p:tgtEl>
                                          <p:spTgt spid="1048674">
                                            <p:txEl>
                                              <p:pRg st="14" end="14"/>
                                            </p:txEl>
                                          </p:spTgt>
                                        </p:tgtEl>
                                      </p:cBhvr>
                                    </p:animEffect>
                                  </p:childTnLst>
                                </p:cTn>
                              </p:par>
                              <p:par>
                                <p:cTn fill="hold" grpId="0" id="55" nodeType="withEffect" presetClass="entr" presetID="21" presetSubtype="4">
                                  <p:stCondLst>
                                    <p:cond delay="0"/>
                                  </p:stCondLst>
                                  <p:childTnLst>
                                    <p:set>
                                      <p:cBhvr>
                                        <p:cTn dur="1" fill="hold" id="56">
                                          <p:stCondLst>
                                            <p:cond delay="0"/>
                                          </p:stCondLst>
                                        </p:cTn>
                                        <p:tgtEl>
                                          <p:spTgt spid="1048674">
                                            <p:txEl>
                                              <p:pRg st="15" end="15"/>
                                            </p:txEl>
                                          </p:spTgt>
                                        </p:tgtEl>
                                        <p:attrNameLst>
                                          <p:attrName>style.visibility</p:attrName>
                                        </p:attrNameLst>
                                      </p:cBhvr>
                                      <p:to>
                                        <p:strVal val="visible"/>
                                      </p:to>
                                    </p:set>
                                    <p:animEffect transition="in" filter="wheel(4)">
                                      <p:cBhvr>
                                        <p:cTn dur="1000" id="57"/>
                                        <p:tgtEl>
                                          <p:spTgt spid="1048674">
                                            <p:txEl>
                                              <p:pRg st="15" end="15"/>
                                            </p:txEl>
                                          </p:spTgt>
                                        </p:tgtEl>
                                      </p:cBhvr>
                                    </p:animEffect>
                                  </p:childTnLst>
                                </p:cTn>
                              </p:par>
                              <p:par>
                                <p:cTn fill="hold" grpId="0" id="58" nodeType="withEffect" presetClass="entr" presetID="21" presetSubtype="4">
                                  <p:stCondLst>
                                    <p:cond delay="0"/>
                                  </p:stCondLst>
                                  <p:childTnLst>
                                    <p:set>
                                      <p:cBhvr>
                                        <p:cTn dur="1" fill="hold" id="59">
                                          <p:stCondLst>
                                            <p:cond delay="0"/>
                                          </p:stCondLst>
                                        </p:cTn>
                                        <p:tgtEl>
                                          <p:spTgt spid="1048674">
                                            <p:txEl>
                                              <p:pRg st="16" end="16"/>
                                            </p:txEl>
                                          </p:spTgt>
                                        </p:tgtEl>
                                        <p:attrNameLst>
                                          <p:attrName>style.visibility</p:attrName>
                                        </p:attrNameLst>
                                      </p:cBhvr>
                                      <p:to>
                                        <p:strVal val="visible"/>
                                      </p:to>
                                    </p:set>
                                    <p:animEffect transition="in" filter="wheel(4)">
                                      <p:cBhvr>
                                        <p:cTn dur="1000" id="60"/>
                                        <p:tgtEl>
                                          <p:spTgt spid="1048674">
                                            <p:txEl>
                                              <p:pRg st="16" end="16"/>
                                            </p:txEl>
                                          </p:spTgt>
                                        </p:tgtEl>
                                      </p:cBhvr>
                                    </p:animEffect>
                                  </p:childTnLst>
                                </p:cTn>
                              </p:par>
                              <p:par>
                                <p:cTn fill="hold" grpId="0" id="61" nodeType="withEffect" presetClass="entr" presetID="21" presetSubtype="4">
                                  <p:stCondLst>
                                    <p:cond delay="0"/>
                                  </p:stCondLst>
                                  <p:childTnLst>
                                    <p:set>
                                      <p:cBhvr>
                                        <p:cTn dur="1" fill="hold" id="62">
                                          <p:stCondLst>
                                            <p:cond delay="0"/>
                                          </p:stCondLst>
                                        </p:cTn>
                                        <p:tgtEl>
                                          <p:spTgt spid="1048674">
                                            <p:txEl>
                                              <p:pRg st="17" end="17"/>
                                            </p:txEl>
                                          </p:spTgt>
                                        </p:tgtEl>
                                        <p:attrNameLst>
                                          <p:attrName>style.visibility</p:attrName>
                                        </p:attrNameLst>
                                      </p:cBhvr>
                                      <p:to>
                                        <p:strVal val="visible"/>
                                      </p:to>
                                    </p:set>
                                    <p:animEffect transition="in" filter="wheel(4)">
                                      <p:cBhvr>
                                        <p:cTn dur="1000" id="63"/>
                                        <p:tgtEl>
                                          <p:spTgt spid="1048674">
                                            <p:txEl>
                                              <p:pRg st="17" end="17"/>
                                            </p:txEl>
                                          </p:spTgt>
                                        </p:tgtEl>
                                      </p:cBhvr>
                                    </p:animEffect>
                                  </p:childTnLst>
                                </p:cTn>
                              </p:par>
                              <p:par>
                                <p:cTn fill="hold" grpId="0" id="64" nodeType="withEffect" presetClass="entr" presetID="21" presetSubtype="4">
                                  <p:stCondLst>
                                    <p:cond delay="0"/>
                                  </p:stCondLst>
                                  <p:childTnLst>
                                    <p:set>
                                      <p:cBhvr>
                                        <p:cTn dur="1" fill="hold" id="65">
                                          <p:stCondLst>
                                            <p:cond delay="0"/>
                                          </p:stCondLst>
                                        </p:cTn>
                                        <p:tgtEl>
                                          <p:spTgt spid="1048674">
                                            <p:txEl>
                                              <p:pRg st="18" end="18"/>
                                            </p:txEl>
                                          </p:spTgt>
                                        </p:tgtEl>
                                        <p:attrNameLst>
                                          <p:attrName>style.visibility</p:attrName>
                                        </p:attrNameLst>
                                      </p:cBhvr>
                                      <p:to>
                                        <p:strVal val="visible"/>
                                      </p:to>
                                    </p:set>
                                    <p:animEffect transition="in" filter="wheel(4)">
                                      <p:cBhvr>
                                        <p:cTn dur="1000" id="66"/>
                                        <p:tgtEl>
                                          <p:spTgt spid="1048674">
                                            <p:txEl>
                                              <p:pRg st="18" end="18"/>
                                            </p:txEl>
                                          </p:spTgt>
                                        </p:tgtEl>
                                      </p:cBhvr>
                                    </p:animEffect>
                                  </p:childTnLst>
                                </p:cTn>
                              </p:par>
                              <p:par>
                                <p:cTn fill="hold" grpId="0" id="67" nodeType="withEffect" presetClass="entr" presetID="21" presetSubtype="4">
                                  <p:stCondLst>
                                    <p:cond delay="0"/>
                                  </p:stCondLst>
                                  <p:childTnLst>
                                    <p:set>
                                      <p:cBhvr>
                                        <p:cTn dur="1" fill="hold" id="68">
                                          <p:stCondLst>
                                            <p:cond delay="0"/>
                                          </p:stCondLst>
                                        </p:cTn>
                                        <p:tgtEl>
                                          <p:spTgt spid="1048674">
                                            <p:txEl>
                                              <p:pRg st="19" end="19"/>
                                            </p:txEl>
                                          </p:spTgt>
                                        </p:tgtEl>
                                        <p:attrNameLst>
                                          <p:attrName>style.visibility</p:attrName>
                                        </p:attrNameLst>
                                      </p:cBhvr>
                                      <p:to>
                                        <p:strVal val="visible"/>
                                      </p:to>
                                    </p:set>
                                    <p:animEffect transition="in" filter="wheel(4)">
                                      <p:cBhvr>
                                        <p:cTn dur="1000" id="69"/>
                                        <p:tgtEl>
                                          <p:spTgt spid="1048674">
                                            <p:txEl>
                                              <p:pRg st="19" end="19"/>
                                            </p:txEl>
                                          </p:spTgt>
                                        </p:tgtEl>
                                      </p:cBhvr>
                                    </p:animEffect>
                                  </p:childTnLst>
                                </p:cTn>
                              </p:par>
                              <p:par>
                                <p:cTn fill="hold" id="70" nodeType="withEffect" presetClass="entr" presetID="4" presetSubtype="16">
                                  <p:stCondLst>
                                    <p:cond delay="0"/>
                                  </p:stCondLst>
                                  <p:childTnLst>
                                    <p:set>
                                      <p:cBhvr>
                                        <p:cTn dur="1" fill="hold" id="71">
                                          <p:stCondLst>
                                            <p:cond delay="0"/>
                                          </p:stCondLst>
                                        </p:cTn>
                                        <p:tgtEl>
                                          <p:spTgt spid="2097170"/>
                                        </p:tgtEl>
                                        <p:attrNameLst>
                                          <p:attrName>style.visibility</p:attrName>
                                        </p:attrNameLst>
                                      </p:cBhvr>
                                      <p:to>
                                        <p:strVal val="visible"/>
                                      </p:to>
                                    </p:set>
                                    <p:animEffect transition="in" filter="box(in)">
                                      <p:cBhvr>
                                        <p:cTn dur="500" id="72"/>
                                        <p:tgtEl>
                                          <p:spTgt spid="2097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74" grpId="0" uiExpand="1" build="p"/>
      <p:bldP spid="104867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92" name=""/>
        <p:cNvGrpSpPr/>
        <p:nvPr/>
      </p:nvGrpSpPr>
      <p:grpSpPr>
        <a:xfrm>
          <a:off x="0" y="0"/>
          <a:ext cx="0" cy="0"/>
          <a:chOff x="0" y="0"/>
          <a:chExt cx="0" cy="0"/>
        </a:xfrm>
      </p:grpSpPr>
      <p:sp>
        <p:nvSpPr>
          <p:cNvPr id="1048679" name="Rectangle 5"/>
          <p:cNvSpPr>
            <a:spLocks noChangeArrowheads="1"/>
          </p:cNvSpPr>
          <p:nvPr/>
        </p:nvSpPr>
        <p:spPr bwMode="auto">
          <a:xfrm>
            <a:off x="498475" y="304800"/>
            <a:ext cx="8069263" cy="1485900"/>
          </a:xfrm>
          <a:prstGeom prst="rect"/>
          <a:noFill/>
          <a:ln w="38100">
            <a:noFill/>
            <a:miter lim="800000"/>
            <a:headEnd/>
            <a:tailEnd/>
          </a:ln>
        </p:spPr>
        <p:txBody>
          <a:bodyPr/>
          <a:p>
            <a:pPr fontAlgn="auto">
              <a:spcBef>
                <a:spcPts val="0"/>
              </a:spcBef>
              <a:spcAft>
                <a:spcPts val="0"/>
              </a:spcAft>
            </a:pPr>
            <a:r>
              <a:rPr b="1" dirty="0" sz="3200" i="1" lang="ru-RU">
                <a:solidFill>
                  <a:schemeClr val="accent6">
                    <a:lumMod val="50000"/>
                  </a:schemeClr>
                </a:solidFill>
                <a:effectLst>
                  <a:outerShdw algn="tl" blurRad="38100" dir="2700000" dist="38100">
                    <a:srgbClr val="000000"/>
                  </a:outerShdw>
                </a:effectLst>
                <a:latin typeface="Sylfaen" pitchFamily="18" charset="0"/>
              </a:rPr>
              <a:t>Натали Гончарова – жена А. С. </a:t>
            </a:r>
            <a:r>
              <a:rPr b="1" dirty="0" sz="3200" i="1" lang="ru-RU" smtClean="0">
                <a:solidFill>
                  <a:schemeClr val="accent6">
                    <a:lumMod val="50000"/>
                  </a:schemeClr>
                </a:solidFill>
                <a:effectLst>
                  <a:outerShdw algn="tl" blurRad="38100" dir="2700000" dist="38100">
                    <a:srgbClr val="000000"/>
                  </a:outerShdw>
                </a:effectLst>
                <a:latin typeface="Sylfaen" pitchFamily="18" charset="0"/>
              </a:rPr>
              <a:t>Пушкина</a:t>
            </a:r>
            <a:endParaRPr b="1" dirty="0" sz="3200" i="1" lang="ru-RU">
              <a:solidFill>
                <a:schemeClr val="accent6">
                  <a:lumMod val="50000"/>
                </a:schemeClr>
              </a:solidFill>
              <a:effectLst>
                <a:outerShdw algn="tl" blurRad="38100" dir="2700000" dist="38100">
                  <a:srgbClr val="000000"/>
                </a:outerShdw>
              </a:effectLst>
              <a:latin typeface="Sylfaen" pitchFamily="18" charset="0"/>
            </a:endParaRPr>
          </a:p>
        </p:txBody>
      </p:sp>
      <p:pic>
        <p:nvPicPr>
          <p:cNvPr id="2097171" name="Picture 6" descr="10[2]"/>
          <p:cNvPicPr>
            <a:picLocks noChangeAspect="1" noChangeArrowheads="1" noCrop="1"/>
          </p:cNvPicPr>
          <p:nvPr/>
        </p:nvPicPr>
        <p:blipFill>
          <a:blip xmlns:r="http://schemas.openxmlformats.org/officeDocument/2006/relationships" r:embed="rId1" cstate="print"/>
          <a:srcRect/>
          <a:stretch>
            <a:fillRect/>
          </a:stretch>
        </p:blipFill>
        <p:spPr bwMode="auto">
          <a:xfrm>
            <a:off x="6876256" y="5516563"/>
            <a:ext cx="1924844" cy="1167747"/>
          </a:xfrm>
          <a:prstGeom prst="rect"/>
          <a:noFill/>
          <a:ln w="9525">
            <a:noFill/>
            <a:miter lim="800000"/>
            <a:headEnd/>
            <a:tailEnd/>
          </a:ln>
        </p:spPr>
      </p:pic>
      <p:sp>
        <p:nvSpPr>
          <p:cNvPr id="1048680" name="Прямоугольник 4"/>
          <p:cNvSpPr>
            <a:spLocks noChangeArrowheads="1"/>
          </p:cNvSpPr>
          <p:nvPr/>
        </p:nvSpPr>
        <p:spPr bwMode="auto">
          <a:xfrm>
            <a:off x="395536" y="1052736"/>
            <a:ext cx="4248472" cy="3139321"/>
          </a:xfrm>
          <a:prstGeom prst="rect"/>
          <a:noFill/>
          <a:ln w="9525">
            <a:noFill/>
            <a:miter lim="800000"/>
            <a:headEnd/>
            <a:tailEnd/>
          </a:ln>
        </p:spPr>
        <p:txBody>
          <a:bodyPr wrap="square">
            <a:spAutoFit/>
          </a:bodyPr>
          <a:p>
            <a:r>
              <a:rPr b="1" dirty="0" sz="2000" lang="ru-RU"/>
              <a:t>Зимой 1829 года на одном из московском балу Пушкин познакомился с Натальей Николаевной Гончаровой.</a:t>
            </a:r>
          </a:p>
          <a:p>
            <a:r>
              <a:rPr b="1" dirty="0" sz="2000" lang="ru-RU" smtClean="0"/>
              <a:t>Ей </a:t>
            </a:r>
            <a:r>
              <a:rPr b="1" dirty="0" sz="2000" lang="ru-RU"/>
              <a:t>было тогда 16 лет. Её необыкновенная красота, юность взволновали поэта.</a:t>
            </a:r>
          </a:p>
          <a:p>
            <a:endParaRPr b="1" dirty="0" sz="2000" lang="ru-RU"/>
          </a:p>
          <a:p>
            <a:r>
              <a:rPr b="1" dirty="0" sz="2000" lang="ru-RU"/>
              <a:t> </a:t>
            </a:r>
          </a:p>
          <a:p>
            <a:endParaRPr dirty="0" lang="ru-RU">
              <a:latin typeface="Times New Roman" pitchFamily="18" charset="0"/>
            </a:endParaRPr>
          </a:p>
        </p:txBody>
      </p:sp>
      <p:sp>
        <p:nvSpPr>
          <p:cNvPr id="1048681" name="Прямоугольник 5"/>
          <p:cNvSpPr>
            <a:spLocks noChangeArrowheads="1"/>
          </p:cNvSpPr>
          <p:nvPr/>
        </p:nvSpPr>
        <p:spPr bwMode="auto">
          <a:xfrm>
            <a:off x="395536" y="3573016"/>
            <a:ext cx="4968875" cy="1293812"/>
          </a:xfrm>
          <a:prstGeom prst="rect"/>
          <a:noFill/>
          <a:ln w="9525">
            <a:noFill/>
            <a:miter lim="800000"/>
            <a:headEnd/>
            <a:tailEnd/>
          </a:ln>
        </p:spPr>
        <p:txBody>
          <a:bodyPr>
            <a:spAutoFit/>
          </a:bodyPr>
          <a:p>
            <a:r>
              <a:rPr b="1" dirty="0" sz="2000" lang="ru-RU"/>
              <a:t>Весной 1829 года Александр Сергеевич сделал первое  предложение</a:t>
            </a:r>
            <a:r>
              <a:rPr b="1" dirty="0" lang="ru-RU"/>
              <a:t>. </a:t>
            </a:r>
          </a:p>
          <a:p>
            <a:endParaRPr dirty="0" lang="ru-RU">
              <a:latin typeface="Times New Roman" pitchFamily="18" charset="0"/>
            </a:endParaRPr>
          </a:p>
        </p:txBody>
      </p:sp>
      <p:sp>
        <p:nvSpPr>
          <p:cNvPr id="1048682" name="Прямоугольник 8"/>
          <p:cNvSpPr>
            <a:spLocks noChangeArrowheads="1"/>
          </p:cNvSpPr>
          <p:nvPr/>
        </p:nvSpPr>
        <p:spPr bwMode="auto">
          <a:xfrm>
            <a:off x="395536" y="4653136"/>
            <a:ext cx="4319588" cy="1015663"/>
          </a:xfrm>
          <a:prstGeom prst="rect"/>
          <a:noFill/>
          <a:ln w="9525">
            <a:noFill/>
            <a:miter lim="800000"/>
            <a:headEnd/>
            <a:tailEnd/>
          </a:ln>
        </p:spPr>
        <p:txBody>
          <a:bodyPr wrap="square">
            <a:spAutoFit/>
          </a:bodyPr>
          <a:p>
            <a:r>
              <a:rPr b="1" dirty="0" sz="2000" lang="ru-RU" smtClean="0"/>
              <a:t>Только </a:t>
            </a:r>
            <a:r>
              <a:rPr b="1" dirty="0" sz="2000" lang="ru-RU"/>
              <a:t>с 4 раза  предложение Пушкина было принято, и 6 мая 1830 года состоялась помолвка</a:t>
            </a:r>
            <a:r>
              <a:rPr b="1" dirty="0" sz="2000" lang="ru-RU" smtClean="0"/>
              <a:t>.</a:t>
            </a:r>
            <a:endParaRPr dirty="0" lang="ru-RU">
              <a:latin typeface="Times New Roman" pitchFamily="18" charset="0"/>
            </a:endParaRPr>
          </a:p>
        </p:txBody>
      </p:sp>
      <p:pic>
        <p:nvPicPr>
          <p:cNvPr id="2097172" name="Picture 2" descr="H:\i (11).jpg"/>
          <p:cNvPicPr>
            <a:picLocks noChangeAspect="1" noChangeArrowheads="1"/>
          </p:cNvPicPr>
          <p:nvPr/>
        </p:nvPicPr>
        <p:blipFill>
          <a:blip xmlns:r="http://schemas.openxmlformats.org/officeDocument/2006/relationships" r:embed="rId2" cstate="print"/>
          <a:srcRect/>
          <a:stretch>
            <a:fillRect/>
          </a:stretch>
        </p:blipFill>
        <p:spPr bwMode="auto">
          <a:xfrm>
            <a:off x="5580112" y="1484784"/>
            <a:ext cx="3105572" cy="3672755"/>
          </a:xfrm>
          <a:prstGeom prst="rect"/>
          <a:noFill/>
          <a:ln w="9525">
            <a:noFill/>
            <a:miter lim="800000"/>
            <a:headEnd/>
            <a:tailEnd/>
          </a:ln>
        </p:spPr>
      </p:pic>
    </p:spTree>
  </p:cSld>
  <p:clrMapOvr>
    <a:masterClrMapping/>
  </p:clrMapOvr>
  <p:transition>
    <p:pull dir="ru"/>
    <p:sndAc>
      <p:stSnd>
        <p:snd r:embed="rId3"/>
      </p:stSnd>
    </p:sndAc>
  </p:transition>
  <p:timing>
    <p:tnLst>
      <p:par>
        <p:cTn dur="indefinite" id="1" nodeType="tmRoot" restart="never">
          <p:childTnLst>
            <p:seq concurrent="1" nextAc="seek">
              <p:cTn dur="indefinite" id="2" nodeType="mainSeq">
                <p:childTnLst>
                  <p:par>
                    <p:cTn fill="hold" id="3">
                      <p:stCondLst>
                        <p:cond delay="indefinite"/>
                        <p:cond evt="onBegin" delay="0">
                          <p:tn val="2"/>
                        </p:cond>
                      </p:stCondLst>
                      <p:childTnLst>
                        <p:par>
                          <p:cTn fill="hold" id="4">
                            <p:stCondLst>
                              <p:cond delay="0"/>
                            </p:stCondLst>
                            <p:childTnLst>
                              <p:par>
                                <p:cTn fill="hold" grpId="0" id="5" nodeType="withEffect" presetClass="entr" presetID="2" presetSubtype="4">
                                  <p:stCondLst>
                                    <p:cond delay="0"/>
                                  </p:stCondLst>
                                  <p:childTnLst>
                                    <p:set>
                                      <p:cBhvr>
                                        <p:cTn dur="1" fill="hold" id="6">
                                          <p:stCondLst>
                                            <p:cond delay="0"/>
                                          </p:stCondLst>
                                        </p:cTn>
                                        <p:tgtEl>
                                          <p:spTgt spid="1048679"/>
                                        </p:tgtEl>
                                        <p:attrNameLst>
                                          <p:attrName>style.visibility</p:attrName>
                                        </p:attrNameLst>
                                      </p:cBhvr>
                                      <p:to>
                                        <p:strVal val="visible"/>
                                      </p:to>
                                    </p:set>
                                    <p:anim calcmode="lin" valueType="num">
                                      <p:cBhvr additive="base">
                                        <p:cTn dur="2000" fill="hold" id="7"/>
                                        <p:tgtEl>
                                          <p:spTgt spid="1048679"/>
                                        </p:tgtEl>
                                        <p:attrNameLst>
                                          <p:attrName>ppt_x</p:attrName>
                                        </p:attrNameLst>
                                      </p:cBhvr>
                                      <p:tavLst>
                                        <p:tav tm="0">
                                          <p:val>
                                            <p:strVal val="#ppt_x"/>
                                          </p:val>
                                        </p:tav>
                                        <p:tav tm="100000">
                                          <p:val>
                                            <p:strVal val="#ppt_x"/>
                                          </p:val>
                                        </p:tav>
                                      </p:tavLst>
                                    </p:anim>
                                    <p:anim calcmode="lin" valueType="num">
                                      <p:cBhvr additive="base">
                                        <p:cTn dur="2000" fill="hold" id="8"/>
                                        <p:tgtEl>
                                          <p:spTgt spid="1048679"/>
                                        </p:tgtEl>
                                        <p:attrNameLst>
                                          <p:attrName>ppt_y</p:attrName>
                                        </p:attrNameLst>
                                      </p:cBhvr>
                                      <p:tavLst>
                                        <p:tav tm="0">
                                          <p:val>
                                            <p:strVal val="1+#ppt_h/2"/>
                                          </p:val>
                                        </p:tav>
                                        <p:tav tm="100000">
                                          <p:val>
                                            <p:strVal val="#ppt_y"/>
                                          </p:val>
                                        </p:tav>
                                      </p:tavLst>
                                    </p:anim>
                                  </p:childTnLst>
                                </p:cTn>
                              </p:par>
                            </p:childTnLst>
                          </p:cTn>
                        </p:par>
                        <p:par>
                          <p:cTn fill="hold" id="9">
                            <p:stCondLst>
                              <p:cond delay="2000"/>
                            </p:stCondLst>
                            <p:childTnLst>
                              <p:par>
                                <p:cTn fill="hold" grpId="0" id="10" nodeType="afterEffect" presetClass="entr" presetID="21" presetSubtype="4">
                                  <p:stCondLst>
                                    <p:cond delay="0"/>
                                  </p:stCondLst>
                                  <p:childTnLst>
                                    <p:set>
                                      <p:cBhvr>
                                        <p:cTn dur="1" fill="hold" id="11">
                                          <p:stCondLst>
                                            <p:cond delay="0"/>
                                          </p:stCondLst>
                                        </p:cTn>
                                        <p:tgtEl>
                                          <p:spTgt spid="1048680"/>
                                        </p:tgtEl>
                                        <p:attrNameLst>
                                          <p:attrName>style.visibility</p:attrName>
                                        </p:attrNameLst>
                                      </p:cBhvr>
                                      <p:to>
                                        <p:strVal val="visible"/>
                                      </p:to>
                                    </p:set>
                                    <p:animEffect transition="in" filter="wheel(4)">
                                      <p:cBhvr>
                                        <p:cTn dur="2000" id="12"/>
                                        <p:tgtEl>
                                          <p:spTgt spid="1048680"/>
                                        </p:tgtEl>
                                      </p:cBhvr>
                                    </p:animEffect>
                                  </p:childTnLst>
                                </p:cTn>
                              </p:par>
                              <p:par>
                                <p:cTn fill="hold" grpId="0" id="13" nodeType="withEffect" presetClass="entr" presetID="21" presetSubtype="4">
                                  <p:stCondLst>
                                    <p:cond delay="0"/>
                                  </p:stCondLst>
                                  <p:childTnLst>
                                    <p:set>
                                      <p:cBhvr>
                                        <p:cTn dur="1" fill="hold" id="14">
                                          <p:stCondLst>
                                            <p:cond delay="0"/>
                                          </p:stCondLst>
                                        </p:cTn>
                                        <p:tgtEl>
                                          <p:spTgt spid="1048681"/>
                                        </p:tgtEl>
                                        <p:attrNameLst>
                                          <p:attrName>style.visibility</p:attrName>
                                        </p:attrNameLst>
                                      </p:cBhvr>
                                      <p:to>
                                        <p:strVal val="visible"/>
                                      </p:to>
                                    </p:set>
                                    <p:animEffect transition="in" filter="wheel(4)">
                                      <p:cBhvr>
                                        <p:cTn dur="2000" id="15"/>
                                        <p:tgtEl>
                                          <p:spTgt spid="1048681"/>
                                        </p:tgtEl>
                                      </p:cBhvr>
                                    </p:animEffect>
                                  </p:childTnLst>
                                </p:cTn>
                              </p:par>
                              <p:par>
                                <p:cTn fill="hold" grpId="0" id="16" nodeType="withEffect" presetClass="entr" presetID="21" presetSubtype="4">
                                  <p:stCondLst>
                                    <p:cond delay="0"/>
                                  </p:stCondLst>
                                  <p:childTnLst>
                                    <p:set>
                                      <p:cBhvr>
                                        <p:cTn dur="1" fill="hold" id="17">
                                          <p:stCondLst>
                                            <p:cond delay="0"/>
                                          </p:stCondLst>
                                        </p:cTn>
                                        <p:tgtEl>
                                          <p:spTgt spid="1048682"/>
                                        </p:tgtEl>
                                        <p:attrNameLst>
                                          <p:attrName>style.visibility</p:attrName>
                                        </p:attrNameLst>
                                      </p:cBhvr>
                                      <p:to>
                                        <p:strVal val="visible"/>
                                      </p:to>
                                    </p:set>
                                    <p:animEffect transition="in" filter="wheel(4)">
                                      <p:cBhvr>
                                        <p:cTn dur="2000" id="18"/>
                                        <p:tgtEl>
                                          <p:spTgt spid="1048682"/>
                                        </p:tgtEl>
                                      </p:cBhvr>
                                    </p:animEffect>
                                  </p:childTnLst>
                                </p:cTn>
                              </p:par>
                              <p:par>
                                <p:cTn fill="hold" id="19" nodeType="withEffect" presetClass="entr" presetID="8" presetSubtype="16">
                                  <p:stCondLst>
                                    <p:cond delay="0"/>
                                  </p:stCondLst>
                                  <p:childTnLst>
                                    <p:set>
                                      <p:cBhvr>
                                        <p:cTn dur="1" fill="hold" id="20">
                                          <p:stCondLst>
                                            <p:cond delay="0"/>
                                          </p:stCondLst>
                                        </p:cTn>
                                        <p:tgtEl>
                                          <p:spTgt spid="2097172"/>
                                        </p:tgtEl>
                                        <p:attrNameLst>
                                          <p:attrName>style.visibility</p:attrName>
                                        </p:attrNameLst>
                                      </p:cBhvr>
                                      <p:to>
                                        <p:strVal val="visible"/>
                                      </p:to>
                                    </p:set>
                                    <p:animEffect transition="in" filter="diamond(in)">
                                      <p:cBhvr>
                                        <p:cTn dur="2000" id="21"/>
                                        <p:tgtEl>
                                          <p:spTgt spid="2097172"/>
                                        </p:tgtEl>
                                      </p:cBhvr>
                                    </p:animEffect>
                                  </p:childTnLst>
                                </p:cTn>
                              </p:par>
                            </p:childTnLst>
                          </p:cTn>
                        </p:par>
                        <p:par>
                          <p:cTn fill="hold" id="22">
                            <p:stCondLst>
                              <p:cond delay="4000"/>
                            </p:stCondLst>
                            <p:childTnLst>
                              <p:par>
                                <p:cTn fill="hold" id="23" nodeType="afterEffect" presetClass="entr" presetID="5" presetSubtype="10">
                                  <p:stCondLst>
                                    <p:cond delay="0"/>
                                  </p:stCondLst>
                                  <p:childTnLst>
                                    <p:set>
                                      <p:cBhvr>
                                        <p:cTn dur="1" fill="hold" id="24">
                                          <p:stCondLst>
                                            <p:cond delay="0"/>
                                          </p:stCondLst>
                                        </p:cTn>
                                        <p:tgtEl>
                                          <p:spTgt spid="2097171"/>
                                        </p:tgtEl>
                                        <p:attrNameLst>
                                          <p:attrName>style.visibility</p:attrName>
                                        </p:attrNameLst>
                                      </p:cBhvr>
                                      <p:to>
                                        <p:strVal val="visible"/>
                                      </p:to>
                                    </p:set>
                                    <p:animEffect transition="in" filter="checkerboard(across)">
                                      <p:cBhvr>
                                        <p:cTn dur="1000" id="25"/>
                                        <p:tgtEl>
                                          <p:spTgt spid="20971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79" grpId="0"/>
      <p:bldP spid="1048680" grpId="0"/>
      <p:bldP spid="1048681" grpId="0"/>
      <p:bldP spid="104868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94" name=""/>
        <p:cNvGrpSpPr/>
        <p:nvPr/>
      </p:nvGrpSpPr>
      <p:grpSpPr>
        <a:xfrm>
          <a:off x="0" y="0"/>
          <a:ext cx="0" cy="0"/>
          <a:chOff x="0" y="0"/>
          <a:chExt cx="0" cy="0"/>
        </a:xfrm>
      </p:grpSpPr>
      <p:sp>
        <p:nvSpPr>
          <p:cNvPr id="1048688" name="Содержимое 2"/>
          <p:cNvSpPr>
            <a:spLocks noGrp="1"/>
          </p:cNvSpPr>
          <p:nvPr>
            <p:ph idx="1"/>
          </p:nvPr>
        </p:nvSpPr>
        <p:spPr>
          <a:xfrm>
            <a:off x="0" y="1600200"/>
            <a:ext cx="5003800" cy="4565650"/>
          </a:xfrm>
        </p:spPr>
        <p:txBody>
          <a:bodyPr>
            <a:normAutofit fontScale="59091" lnSpcReduction="20000"/>
          </a:bodyPr>
          <a:p>
            <a:pPr eaLnBrk="1" fontAlgn="auto" hangingPunct="1" indent="-411480" marL="548640">
              <a:spcAft>
                <a:spcPts val="0"/>
              </a:spcAft>
              <a:buClr>
                <a:schemeClr val="tx1">
                  <a:shade val="95000"/>
                </a:schemeClr>
              </a:buClr>
              <a:buFont typeface="Wingdings 2"/>
              <a:buNone/>
            </a:pPr>
            <a:r>
              <a:rPr b="1" dirty="0" sz="3600" lang="ru-RU" smtClean="0">
                <a:latin typeface="Arial" charset="0"/>
              </a:rPr>
              <a:t>Получив согласие на брак с</a:t>
            </a:r>
          </a:p>
          <a:p>
            <a:pPr eaLnBrk="1" fontAlgn="auto" hangingPunct="1" indent="-411480" marL="548640">
              <a:spcAft>
                <a:spcPts val="0"/>
              </a:spcAft>
              <a:buClr>
                <a:schemeClr val="tx1">
                  <a:shade val="95000"/>
                </a:schemeClr>
              </a:buClr>
              <a:buFont typeface="Wingdings 2"/>
              <a:buNone/>
            </a:pPr>
            <a:r>
              <a:rPr b="1" dirty="0" sz="3600" lang="ru-RU" smtClean="0">
                <a:latin typeface="Arial" charset="0"/>
              </a:rPr>
              <a:t>Н.Гончаровой, летом 1830 года</a:t>
            </a:r>
          </a:p>
          <a:p>
            <a:pPr eaLnBrk="1" fontAlgn="auto" hangingPunct="1" indent="-411480" marL="548640">
              <a:spcAft>
                <a:spcPts val="0"/>
              </a:spcAft>
              <a:buClr>
                <a:schemeClr val="tx1">
                  <a:shade val="95000"/>
                </a:schemeClr>
              </a:buClr>
              <a:buFont typeface="Wingdings 2"/>
              <a:buNone/>
            </a:pPr>
            <a:r>
              <a:rPr b="1" dirty="0" sz="3600" lang="ru-RU" smtClean="0">
                <a:latin typeface="Arial" charset="0"/>
              </a:rPr>
              <a:t>Александр Сергеевич отправился</a:t>
            </a:r>
          </a:p>
          <a:p>
            <a:pPr eaLnBrk="1" fontAlgn="auto" hangingPunct="1" indent="-411480" marL="548640">
              <a:spcAft>
                <a:spcPts val="0"/>
              </a:spcAft>
              <a:buClr>
                <a:schemeClr val="tx1">
                  <a:shade val="95000"/>
                </a:schemeClr>
              </a:buClr>
              <a:buFont typeface="Wingdings 2"/>
              <a:buNone/>
            </a:pPr>
            <a:r>
              <a:rPr b="1" dirty="0" sz="3600" lang="ru-RU" smtClean="0">
                <a:latin typeface="Arial" charset="0"/>
              </a:rPr>
              <a:t>в  нижегородское имение своих</a:t>
            </a:r>
          </a:p>
          <a:p>
            <a:pPr eaLnBrk="1" fontAlgn="auto" hangingPunct="1" indent="-411480" marL="548640">
              <a:spcAft>
                <a:spcPts val="0"/>
              </a:spcAft>
              <a:buClr>
                <a:schemeClr val="tx1">
                  <a:shade val="95000"/>
                </a:schemeClr>
              </a:buClr>
              <a:buFont typeface="Wingdings 2"/>
              <a:buNone/>
            </a:pPr>
            <a:r>
              <a:rPr b="1" dirty="0" sz="3600" lang="ru-RU" smtClean="0">
                <a:latin typeface="Arial" charset="0"/>
              </a:rPr>
              <a:t>родных - Болдино, чтобы привести</a:t>
            </a:r>
          </a:p>
          <a:p>
            <a:pPr eaLnBrk="1" fontAlgn="auto" hangingPunct="1" indent="-411480" marL="548640">
              <a:spcAft>
                <a:spcPts val="0"/>
              </a:spcAft>
              <a:buClr>
                <a:schemeClr val="tx1">
                  <a:shade val="95000"/>
                </a:schemeClr>
              </a:buClr>
              <a:buFont typeface="Wingdings 2"/>
              <a:buNone/>
            </a:pPr>
            <a:r>
              <a:rPr b="1" dirty="0" sz="3600" lang="ru-RU" smtClean="0">
                <a:latin typeface="Arial" charset="0"/>
              </a:rPr>
              <a:t>в порядок хозяйственные дела.</a:t>
            </a:r>
          </a:p>
          <a:p>
            <a:pPr eaLnBrk="1" fontAlgn="auto" hangingPunct="1" indent="-411480" marL="548640">
              <a:spcAft>
                <a:spcPts val="0"/>
              </a:spcAft>
              <a:buClr>
                <a:schemeClr val="tx1">
                  <a:shade val="95000"/>
                </a:schemeClr>
              </a:buClr>
              <a:buFont typeface="Wingdings 2"/>
              <a:buNone/>
            </a:pPr>
            <a:r>
              <a:rPr b="1" dirty="0" sz="3600" lang="ru-RU" smtClean="0">
                <a:latin typeface="Arial" charset="0"/>
              </a:rPr>
              <a:t>В Болдино, из-за эпидемии холеры,</a:t>
            </a:r>
          </a:p>
          <a:p>
            <a:pPr eaLnBrk="1" fontAlgn="auto" hangingPunct="1" indent="-411480" marL="548640">
              <a:spcAft>
                <a:spcPts val="0"/>
              </a:spcAft>
              <a:buClr>
                <a:schemeClr val="tx1">
                  <a:shade val="95000"/>
                </a:schemeClr>
              </a:buClr>
              <a:buFont typeface="Wingdings 2"/>
              <a:buNone/>
            </a:pPr>
            <a:r>
              <a:rPr b="1" dirty="0" sz="3600" lang="ru-RU" smtClean="0">
                <a:latin typeface="Arial" charset="0"/>
              </a:rPr>
              <a:t>он вынужден пробыть целых три</a:t>
            </a:r>
          </a:p>
          <a:p>
            <a:pPr eaLnBrk="1" fontAlgn="auto" hangingPunct="1" indent="-411480" marL="548640">
              <a:spcAft>
                <a:spcPts val="0"/>
              </a:spcAft>
              <a:buClr>
                <a:schemeClr val="tx1">
                  <a:shade val="95000"/>
                </a:schemeClr>
              </a:buClr>
              <a:buFont typeface="Wingdings 2"/>
              <a:buNone/>
            </a:pPr>
            <a:r>
              <a:rPr b="1" dirty="0" sz="3600" lang="ru-RU" smtClean="0">
                <a:latin typeface="Arial" charset="0"/>
              </a:rPr>
              <a:t>месяца. </a:t>
            </a:r>
          </a:p>
          <a:p>
            <a:pPr eaLnBrk="1" fontAlgn="auto" hangingPunct="1" indent="-411480" marL="548640">
              <a:spcAft>
                <a:spcPts val="0"/>
              </a:spcAft>
              <a:buClr>
                <a:schemeClr val="tx1">
                  <a:shade val="95000"/>
                </a:schemeClr>
              </a:buClr>
              <a:buFont typeface="Wingdings 2"/>
              <a:buNone/>
            </a:pPr>
            <a:r>
              <a:rPr b="1" dirty="0" sz="3600" lang="ru-RU" smtClean="0">
                <a:latin typeface="Arial" charset="0"/>
              </a:rPr>
              <a:t>Здесь Пушкин закончил роман</a:t>
            </a:r>
          </a:p>
          <a:p>
            <a:pPr eaLnBrk="1" fontAlgn="auto" hangingPunct="1" indent="-411480" marL="548640">
              <a:spcAft>
                <a:spcPts val="0"/>
              </a:spcAft>
              <a:buClr>
                <a:schemeClr val="tx1">
                  <a:shade val="95000"/>
                </a:schemeClr>
              </a:buClr>
              <a:buFont typeface="Wingdings 2"/>
              <a:buNone/>
            </a:pPr>
            <a:r>
              <a:rPr b="1" dirty="0" sz="3600" lang="ru-RU" smtClean="0">
                <a:latin typeface="Arial" charset="0"/>
              </a:rPr>
              <a:t>“Евгений Онегин”, “Повести</a:t>
            </a:r>
          </a:p>
          <a:p>
            <a:pPr eaLnBrk="1" fontAlgn="auto" hangingPunct="1" indent="-411480" marL="548640">
              <a:spcAft>
                <a:spcPts val="0"/>
              </a:spcAft>
              <a:buClr>
                <a:schemeClr val="tx1">
                  <a:shade val="95000"/>
                </a:schemeClr>
              </a:buClr>
              <a:buFont typeface="Wingdings 2"/>
              <a:buNone/>
            </a:pPr>
            <a:r>
              <a:rPr b="1" dirty="0" sz="3600" lang="ru-RU" smtClean="0">
                <a:latin typeface="Arial" charset="0"/>
              </a:rPr>
              <a:t>Белкина”, “Маленькие трагедии”,</a:t>
            </a:r>
          </a:p>
          <a:p>
            <a:pPr eaLnBrk="1" fontAlgn="auto" hangingPunct="1" indent="-411480" marL="548640">
              <a:spcAft>
                <a:spcPts val="0"/>
              </a:spcAft>
              <a:buClr>
                <a:schemeClr val="tx1">
                  <a:shade val="95000"/>
                </a:schemeClr>
              </a:buClr>
              <a:buFont typeface="Wingdings 2"/>
              <a:buNone/>
            </a:pPr>
            <a:r>
              <a:rPr b="1" dirty="0" sz="3600" lang="ru-RU" smtClean="0">
                <a:latin typeface="Arial" charset="0"/>
              </a:rPr>
              <a:t>“Сказку о попе и работнике его</a:t>
            </a:r>
          </a:p>
          <a:p>
            <a:pPr eaLnBrk="1" fontAlgn="auto" hangingPunct="1" indent="-411480" marL="548640">
              <a:spcAft>
                <a:spcPts val="0"/>
              </a:spcAft>
              <a:buClr>
                <a:schemeClr val="tx1">
                  <a:shade val="95000"/>
                </a:schemeClr>
              </a:buClr>
              <a:buFont typeface="Wingdings 2"/>
              <a:buNone/>
            </a:pPr>
            <a:r>
              <a:rPr b="1" dirty="0" sz="3600" lang="ru-RU" smtClean="0">
                <a:latin typeface="Arial" charset="0"/>
              </a:rPr>
              <a:t>Балде”, 30 стихотворений.</a:t>
            </a:r>
          </a:p>
          <a:p>
            <a:pPr eaLnBrk="1" fontAlgn="auto" hangingPunct="1" indent="-411480" marL="548640">
              <a:spcAft>
                <a:spcPts val="0"/>
              </a:spcAft>
              <a:buClr>
                <a:schemeClr val="tx1">
                  <a:shade val="95000"/>
                </a:schemeClr>
              </a:buClr>
              <a:buFont typeface="Wingdings 2"/>
              <a:buChar char=""/>
            </a:pPr>
            <a:endParaRPr dirty="0" lang="ru-RU"/>
          </a:p>
        </p:txBody>
      </p:sp>
      <p:sp>
        <p:nvSpPr>
          <p:cNvPr id="1048689" name="Заголовок 1"/>
          <p:cNvSpPr>
            <a:spLocks noGrp="1"/>
          </p:cNvSpPr>
          <p:nvPr>
            <p:ph type="title" idx="4294967295"/>
          </p:nvPr>
        </p:nvSpPr>
        <p:spPr>
          <a:xfrm>
            <a:off x="0" y="260350"/>
            <a:ext cx="8893175" cy="1081088"/>
          </a:xfrm>
        </p:spPr>
        <p:txBody>
          <a:bodyPr>
            <a:normAutofit fontScale="90000"/>
          </a:bodyPr>
          <a:p>
            <a:pPr algn="ctr" eaLnBrk="1" fontAlgn="auto" hangingPunct="1">
              <a:spcAft>
                <a:spcPts val="0"/>
              </a:spcAft>
            </a:pPr>
            <a:r>
              <a:rPr b="1" dirty="0" lang="ru-RU" smtClean="0">
                <a:solidFill>
                  <a:schemeClr val="accent6">
                    <a:lumMod val="50000"/>
                  </a:schemeClr>
                </a:solidFill>
                <a:effectLst/>
              </a:rPr>
              <a:t>Невиданный взлёт</a:t>
            </a:r>
            <a:r>
              <a:rPr b="1" dirty="0" lang="ru-RU" smtClean="0">
                <a:solidFill>
                  <a:schemeClr val="accent6">
                    <a:lumMod val="50000"/>
                  </a:schemeClr>
                </a:solidFill>
              </a:rPr>
              <a:t> </a:t>
            </a:r>
            <a:br>
              <a:rPr b="1" dirty="0" lang="ru-RU" smtClean="0">
                <a:solidFill>
                  <a:schemeClr val="accent6">
                    <a:lumMod val="50000"/>
                  </a:schemeClr>
                </a:solidFill>
              </a:rPr>
            </a:br>
            <a:r>
              <a:rPr b="1" dirty="0" lang="ru-RU" smtClean="0">
                <a:solidFill>
                  <a:schemeClr val="accent6">
                    <a:lumMod val="50000"/>
                  </a:schemeClr>
                </a:solidFill>
              </a:rPr>
              <a:t>пушкинского гения</a:t>
            </a:r>
            <a:endParaRPr b="1" dirty="0" lang="ru-RU">
              <a:solidFill>
                <a:schemeClr val="accent6">
                  <a:lumMod val="50000"/>
                </a:schemeClr>
              </a:solidFill>
            </a:endParaRPr>
          </a:p>
        </p:txBody>
      </p:sp>
      <p:pic>
        <p:nvPicPr>
          <p:cNvPr id="2097173" name="Picture 8" descr="i?id=113115558&amp;tov=7"/>
          <p:cNvPicPr>
            <a:picLocks noChangeAspect="1" noChangeArrowheads="1"/>
          </p:cNvPicPr>
          <p:nvPr/>
        </p:nvPicPr>
        <p:blipFill>
          <a:blip xmlns:r="http://schemas.openxmlformats.org/officeDocument/2006/relationships" r:embed="rId1" cstate="print"/>
          <a:srcRect/>
          <a:stretch>
            <a:fillRect/>
          </a:stretch>
        </p:blipFill>
        <p:spPr bwMode="auto">
          <a:xfrm>
            <a:off x="4860032" y="2492896"/>
            <a:ext cx="4176464" cy="3744416"/>
          </a:xfrm>
          <a:prstGeom prst="rect"/>
          <a:noFill/>
          <a:ln w="9525">
            <a:noFill/>
            <a:miter lim="800000"/>
            <a:headEnd/>
            <a:tailEnd/>
          </a:ln>
        </p:spPr>
      </p:pic>
    </p:spTree>
  </p:cSld>
  <p:clrMapOvr>
    <a:masterClrMapping/>
  </p:clrMapOvr>
  <p:transition>
    <p:pull dir="ru"/>
    <p:sndAc>
      <p:stSnd>
        <p:snd r:embed="rId2"/>
      </p:stSnd>
    </p:sndAc>
  </p:transition>
  <p:timing>
    <p:tnLst>
      <p:par>
        <p:cTn dur="indefinite" id="1" nodeType="tmRoot" restart="never">
          <p:childTnLst>
            <p:seq concurrent="1" nextAc="seek">
              <p:cTn dur="indefinite" id="2" nodeType="mainSeq">
                <p:childTnLst>
                  <p:par>
                    <p:cTn fill="hold" id="3">
                      <p:stCondLst>
                        <p:cond delay="indefinite"/>
                        <p:cond evt="onBegin" delay="0">
                          <p:tn val="2"/>
                        </p:cond>
                      </p:stCondLst>
                      <p:childTnLst>
                        <p:par>
                          <p:cTn fill="hold" id="4">
                            <p:stCondLst>
                              <p:cond delay="0"/>
                            </p:stCondLst>
                            <p:childTnLst>
                              <p:par>
                                <p:cTn fill="hold" grpId="0" id="5" nodeType="withEffect" presetClass="entr" presetID="2" presetSubtype="4">
                                  <p:stCondLst>
                                    <p:cond delay="0"/>
                                  </p:stCondLst>
                                  <p:childTnLst>
                                    <p:set>
                                      <p:cBhvr>
                                        <p:cTn dur="1" fill="hold" id="6">
                                          <p:stCondLst>
                                            <p:cond delay="0"/>
                                          </p:stCondLst>
                                        </p:cTn>
                                        <p:tgtEl>
                                          <p:spTgt spid="1048689"/>
                                        </p:tgtEl>
                                        <p:attrNameLst>
                                          <p:attrName>style.visibility</p:attrName>
                                        </p:attrNameLst>
                                      </p:cBhvr>
                                      <p:to>
                                        <p:strVal val="visible"/>
                                      </p:to>
                                    </p:set>
                                    <p:anim calcmode="lin" valueType="num">
                                      <p:cBhvr additive="base">
                                        <p:cTn dur="2000" fill="hold" id="7"/>
                                        <p:tgtEl>
                                          <p:spTgt spid="1048689"/>
                                        </p:tgtEl>
                                        <p:attrNameLst>
                                          <p:attrName>ppt_x</p:attrName>
                                        </p:attrNameLst>
                                      </p:cBhvr>
                                      <p:tavLst>
                                        <p:tav tm="0">
                                          <p:val>
                                            <p:strVal val="#ppt_x"/>
                                          </p:val>
                                        </p:tav>
                                        <p:tav tm="100000">
                                          <p:val>
                                            <p:strVal val="#ppt_x"/>
                                          </p:val>
                                        </p:tav>
                                      </p:tavLst>
                                    </p:anim>
                                    <p:anim calcmode="lin" valueType="num">
                                      <p:cBhvr additive="base">
                                        <p:cTn dur="2000" fill="hold" id="8"/>
                                        <p:tgtEl>
                                          <p:spTgt spid="1048689"/>
                                        </p:tgtEl>
                                        <p:attrNameLst>
                                          <p:attrName>ppt_y</p:attrName>
                                        </p:attrNameLst>
                                      </p:cBhvr>
                                      <p:tavLst>
                                        <p:tav tm="0">
                                          <p:val>
                                            <p:strVal val="1+#ppt_h/2"/>
                                          </p:val>
                                        </p:tav>
                                        <p:tav tm="100000">
                                          <p:val>
                                            <p:strVal val="#ppt_y"/>
                                          </p:val>
                                        </p:tav>
                                      </p:tavLst>
                                    </p:anim>
                                  </p:childTnLst>
                                </p:cTn>
                              </p:par>
                            </p:childTnLst>
                          </p:cTn>
                        </p:par>
                        <p:par>
                          <p:cTn fill="hold" id="9">
                            <p:stCondLst>
                              <p:cond delay="2000"/>
                            </p:stCondLst>
                            <p:childTnLst>
                              <p:par>
                                <p:cTn fill="hold" id="10" nodeType="afterEffect" presetClass="entr" presetID="4" presetSubtype="16">
                                  <p:stCondLst>
                                    <p:cond delay="0"/>
                                  </p:stCondLst>
                                  <p:childTnLst>
                                    <p:set>
                                      <p:cBhvr>
                                        <p:cTn dur="1" fill="hold" id="11">
                                          <p:stCondLst>
                                            <p:cond delay="0"/>
                                          </p:stCondLst>
                                        </p:cTn>
                                        <p:tgtEl>
                                          <p:spTgt spid="2097173"/>
                                        </p:tgtEl>
                                        <p:attrNameLst>
                                          <p:attrName>style.visibility</p:attrName>
                                        </p:attrNameLst>
                                      </p:cBhvr>
                                      <p:to>
                                        <p:strVal val="visible"/>
                                      </p:to>
                                    </p:set>
                                    <p:animEffect transition="in" filter="box(in)">
                                      <p:cBhvr>
                                        <p:cTn dur="2000" id="12"/>
                                        <p:tgtEl>
                                          <p:spTgt spid="2097173"/>
                                        </p:tgtEl>
                                      </p:cBhvr>
                                    </p:animEffect>
                                  </p:childTnLst>
                                </p:cTn>
                              </p:par>
                              <p:par>
                                <p:cTn fill="hold" grpId="3" id="13" nodeType="withEffect" presetClass="entr" presetID="2" presetSubtype="4">
                                  <p:stCondLst>
                                    <p:cond delay="0"/>
                                  </p:stCondLst>
                                  <p:childTnLst>
                                    <p:set>
                                      <p:cBhvr>
                                        <p:cTn dur="1" fill="hold" id="14">
                                          <p:stCondLst>
                                            <p:cond delay="0"/>
                                          </p:stCondLst>
                                        </p:cTn>
                                        <p:tgtEl>
                                          <p:spTgt spid="1048688">
                                            <p:txEl>
                                              <p:pRg st="0" end="0"/>
                                            </p:txEl>
                                          </p:spTgt>
                                        </p:tgtEl>
                                        <p:attrNameLst>
                                          <p:attrName>style.visibility</p:attrName>
                                        </p:attrNameLst>
                                      </p:cBhvr>
                                      <p:to>
                                        <p:strVal val="visible"/>
                                      </p:to>
                                    </p:set>
                                    <p:anim calcmode="lin" valueType="num">
                                      <p:cBhvr additive="base">
                                        <p:cTn dur="2000" fill="hold" id="15"/>
                                        <p:tgtEl>
                                          <p:spTgt spid="1048688">
                                            <p:txEl>
                                              <p:pRg st="0" end="0"/>
                                            </p:txEl>
                                          </p:spTgt>
                                        </p:tgtEl>
                                        <p:attrNameLst>
                                          <p:attrName>ppt_x</p:attrName>
                                        </p:attrNameLst>
                                      </p:cBhvr>
                                      <p:tavLst>
                                        <p:tav tm="0">
                                          <p:val>
                                            <p:strVal val="#ppt_x"/>
                                          </p:val>
                                        </p:tav>
                                        <p:tav tm="100000">
                                          <p:val>
                                            <p:strVal val="#ppt_x"/>
                                          </p:val>
                                        </p:tav>
                                      </p:tavLst>
                                    </p:anim>
                                    <p:anim calcmode="lin" valueType="num">
                                      <p:cBhvr additive="base">
                                        <p:cTn dur="2000" fill="hold" id="16"/>
                                        <p:tgtEl>
                                          <p:spTgt spid="1048688">
                                            <p:txEl>
                                              <p:pRg st="0" end="0"/>
                                            </p:txEl>
                                          </p:spTgt>
                                        </p:tgtEl>
                                        <p:attrNameLst>
                                          <p:attrName>ppt_y</p:attrName>
                                        </p:attrNameLst>
                                      </p:cBhvr>
                                      <p:tavLst>
                                        <p:tav tm="0">
                                          <p:val>
                                            <p:strVal val="1+#ppt_h/2"/>
                                          </p:val>
                                        </p:tav>
                                        <p:tav tm="100000">
                                          <p:val>
                                            <p:strVal val="#ppt_y"/>
                                          </p:val>
                                        </p:tav>
                                      </p:tavLst>
                                    </p:anim>
                                  </p:childTnLst>
                                </p:cTn>
                              </p:par>
                              <p:par>
                                <p:cTn fill="hold" grpId="3" id="17" nodeType="withEffect" presetClass="entr" presetID="2" presetSubtype="4">
                                  <p:stCondLst>
                                    <p:cond delay="0"/>
                                  </p:stCondLst>
                                  <p:childTnLst>
                                    <p:set>
                                      <p:cBhvr>
                                        <p:cTn dur="1" fill="hold" id="18">
                                          <p:stCondLst>
                                            <p:cond delay="0"/>
                                          </p:stCondLst>
                                        </p:cTn>
                                        <p:tgtEl>
                                          <p:spTgt spid="1048688">
                                            <p:txEl>
                                              <p:pRg st="1" end="1"/>
                                            </p:txEl>
                                          </p:spTgt>
                                        </p:tgtEl>
                                        <p:attrNameLst>
                                          <p:attrName>style.visibility</p:attrName>
                                        </p:attrNameLst>
                                      </p:cBhvr>
                                      <p:to>
                                        <p:strVal val="visible"/>
                                      </p:to>
                                    </p:set>
                                    <p:anim calcmode="lin" valueType="num">
                                      <p:cBhvr additive="base">
                                        <p:cTn dur="2000" fill="hold" id="19"/>
                                        <p:tgtEl>
                                          <p:spTgt spid="1048688">
                                            <p:txEl>
                                              <p:pRg st="1" end="1"/>
                                            </p:txEl>
                                          </p:spTgt>
                                        </p:tgtEl>
                                        <p:attrNameLst>
                                          <p:attrName>ppt_x</p:attrName>
                                        </p:attrNameLst>
                                      </p:cBhvr>
                                      <p:tavLst>
                                        <p:tav tm="0">
                                          <p:val>
                                            <p:strVal val="#ppt_x"/>
                                          </p:val>
                                        </p:tav>
                                        <p:tav tm="100000">
                                          <p:val>
                                            <p:strVal val="#ppt_x"/>
                                          </p:val>
                                        </p:tav>
                                      </p:tavLst>
                                    </p:anim>
                                    <p:anim calcmode="lin" valueType="num">
                                      <p:cBhvr additive="base">
                                        <p:cTn dur="2000" fill="hold" id="20"/>
                                        <p:tgtEl>
                                          <p:spTgt spid="1048688">
                                            <p:txEl>
                                              <p:pRg st="1" end="1"/>
                                            </p:txEl>
                                          </p:spTgt>
                                        </p:tgtEl>
                                        <p:attrNameLst>
                                          <p:attrName>ppt_y</p:attrName>
                                        </p:attrNameLst>
                                      </p:cBhvr>
                                      <p:tavLst>
                                        <p:tav tm="0">
                                          <p:val>
                                            <p:strVal val="1+#ppt_h/2"/>
                                          </p:val>
                                        </p:tav>
                                        <p:tav tm="100000">
                                          <p:val>
                                            <p:strVal val="#ppt_y"/>
                                          </p:val>
                                        </p:tav>
                                      </p:tavLst>
                                    </p:anim>
                                  </p:childTnLst>
                                </p:cTn>
                              </p:par>
                              <p:par>
                                <p:cTn fill="hold" grpId="3" id="21" nodeType="withEffect" presetClass="entr" presetID="2" presetSubtype="4">
                                  <p:stCondLst>
                                    <p:cond delay="0"/>
                                  </p:stCondLst>
                                  <p:childTnLst>
                                    <p:set>
                                      <p:cBhvr>
                                        <p:cTn dur="1" fill="hold" id="22">
                                          <p:stCondLst>
                                            <p:cond delay="0"/>
                                          </p:stCondLst>
                                        </p:cTn>
                                        <p:tgtEl>
                                          <p:spTgt spid="1048688">
                                            <p:txEl>
                                              <p:pRg st="2" end="2"/>
                                            </p:txEl>
                                          </p:spTgt>
                                        </p:tgtEl>
                                        <p:attrNameLst>
                                          <p:attrName>style.visibility</p:attrName>
                                        </p:attrNameLst>
                                      </p:cBhvr>
                                      <p:to>
                                        <p:strVal val="visible"/>
                                      </p:to>
                                    </p:set>
                                    <p:anim calcmode="lin" valueType="num">
                                      <p:cBhvr additive="base">
                                        <p:cTn dur="2000" fill="hold" id="23"/>
                                        <p:tgtEl>
                                          <p:spTgt spid="1048688">
                                            <p:txEl>
                                              <p:pRg st="2" end="2"/>
                                            </p:txEl>
                                          </p:spTgt>
                                        </p:tgtEl>
                                        <p:attrNameLst>
                                          <p:attrName>ppt_x</p:attrName>
                                        </p:attrNameLst>
                                      </p:cBhvr>
                                      <p:tavLst>
                                        <p:tav tm="0">
                                          <p:val>
                                            <p:strVal val="#ppt_x"/>
                                          </p:val>
                                        </p:tav>
                                        <p:tav tm="100000">
                                          <p:val>
                                            <p:strVal val="#ppt_x"/>
                                          </p:val>
                                        </p:tav>
                                      </p:tavLst>
                                    </p:anim>
                                    <p:anim calcmode="lin" valueType="num">
                                      <p:cBhvr additive="base">
                                        <p:cTn dur="2000" fill="hold" id="24"/>
                                        <p:tgtEl>
                                          <p:spTgt spid="1048688">
                                            <p:txEl>
                                              <p:pRg st="2" end="2"/>
                                            </p:txEl>
                                          </p:spTgt>
                                        </p:tgtEl>
                                        <p:attrNameLst>
                                          <p:attrName>ppt_y</p:attrName>
                                        </p:attrNameLst>
                                      </p:cBhvr>
                                      <p:tavLst>
                                        <p:tav tm="0">
                                          <p:val>
                                            <p:strVal val="1+#ppt_h/2"/>
                                          </p:val>
                                        </p:tav>
                                        <p:tav tm="100000">
                                          <p:val>
                                            <p:strVal val="#ppt_y"/>
                                          </p:val>
                                        </p:tav>
                                      </p:tavLst>
                                    </p:anim>
                                  </p:childTnLst>
                                </p:cTn>
                              </p:par>
                              <p:par>
                                <p:cTn fill="hold" grpId="3" id="25" nodeType="withEffect" presetClass="entr" presetID="2" presetSubtype="4">
                                  <p:stCondLst>
                                    <p:cond delay="0"/>
                                  </p:stCondLst>
                                  <p:childTnLst>
                                    <p:set>
                                      <p:cBhvr>
                                        <p:cTn dur="1" fill="hold" id="26">
                                          <p:stCondLst>
                                            <p:cond delay="0"/>
                                          </p:stCondLst>
                                        </p:cTn>
                                        <p:tgtEl>
                                          <p:spTgt spid="1048688">
                                            <p:txEl>
                                              <p:pRg st="3" end="3"/>
                                            </p:txEl>
                                          </p:spTgt>
                                        </p:tgtEl>
                                        <p:attrNameLst>
                                          <p:attrName>style.visibility</p:attrName>
                                        </p:attrNameLst>
                                      </p:cBhvr>
                                      <p:to>
                                        <p:strVal val="visible"/>
                                      </p:to>
                                    </p:set>
                                    <p:anim calcmode="lin" valueType="num">
                                      <p:cBhvr additive="base">
                                        <p:cTn dur="2000" fill="hold" id="27"/>
                                        <p:tgtEl>
                                          <p:spTgt spid="1048688">
                                            <p:txEl>
                                              <p:pRg st="3" end="3"/>
                                            </p:txEl>
                                          </p:spTgt>
                                        </p:tgtEl>
                                        <p:attrNameLst>
                                          <p:attrName>ppt_x</p:attrName>
                                        </p:attrNameLst>
                                      </p:cBhvr>
                                      <p:tavLst>
                                        <p:tav tm="0">
                                          <p:val>
                                            <p:strVal val="#ppt_x"/>
                                          </p:val>
                                        </p:tav>
                                        <p:tav tm="100000">
                                          <p:val>
                                            <p:strVal val="#ppt_x"/>
                                          </p:val>
                                        </p:tav>
                                      </p:tavLst>
                                    </p:anim>
                                    <p:anim calcmode="lin" valueType="num">
                                      <p:cBhvr additive="base">
                                        <p:cTn dur="2000" fill="hold" id="28"/>
                                        <p:tgtEl>
                                          <p:spTgt spid="1048688">
                                            <p:txEl>
                                              <p:pRg st="3" end="3"/>
                                            </p:txEl>
                                          </p:spTgt>
                                        </p:tgtEl>
                                        <p:attrNameLst>
                                          <p:attrName>ppt_y</p:attrName>
                                        </p:attrNameLst>
                                      </p:cBhvr>
                                      <p:tavLst>
                                        <p:tav tm="0">
                                          <p:val>
                                            <p:strVal val="1+#ppt_h/2"/>
                                          </p:val>
                                        </p:tav>
                                        <p:tav tm="100000">
                                          <p:val>
                                            <p:strVal val="#ppt_y"/>
                                          </p:val>
                                        </p:tav>
                                      </p:tavLst>
                                    </p:anim>
                                  </p:childTnLst>
                                </p:cTn>
                              </p:par>
                              <p:par>
                                <p:cTn fill="hold" grpId="3" id="29" nodeType="withEffect" presetClass="entr" presetID="2" presetSubtype="4">
                                  <p:stCondLst>
                                    <p:cond delay="0"/>
                                  </p:stCondLst>
                                  <p:childTnLst>
                                    <p:set>
                                      <p:cBhvr>
                                        <p:cTn dur="1" fill="hold" id="30">
                                          <p:stCondLst>
                                            <p:cond delay="0"/>
                                          </p:stCondLst>
                                        </p:cTn>
                                        <p:tgtEl>
                                          <p:spTgt spid="1048688">
                                            <p:txEl>
                                              <p:pRg st="4" end="4"/>
                                            </p:txEl>
                                          </p:spTgt>
                                        </p:tgtEl>
                                        <p:attrNameLst>
                                          <p:attrName>style.visibility</p:attrName>
                                        </p:attrNameLst>
                                      </p:cBhvr>
                                      <p:to>
                                        <p:strVal val="visible"/>
                                      </p:to>
                                    </p:set>
                                    <p:anim calcmode="lin" valueType="num">
                                      <p:cBhvr additive="base">
                                        <p:cTn dur="2000" fill="hold" id="31"/>
                                        <p:tgtEl>
                                          <p:spTgt spid="1048688">
                                            <p:txEl>
                                              <p:pRg st="4" end="4"/>
                                            </p:txEl>
                                          </p:spTgt>
                                        </p:tgtEl>
                                        <p:attrNameLst>
                                          <p:attrName>ppt_x</p:attrName>
                                        </p:attrNameLst>
                                      </p:cBhvr>
                                      <p:tavLst>
                                        <p:tav tm="0">
                                          <p:val>
                                            <p:strVal val="#ppt_x"/>
                                          </p:val>
                                        </p:tav>
                                        <p:tav tm="100000">
                                          <p:val>
                                            <p:strVal val="#ppt_x"/>
                                          </p:val>
                                        </p:tav>
                                      </p:tavLst>
                                    </p:anim>
                                    <p:anim calcmode="lin" valueType="num">
                                      <p:cBhvr additive="base">
                                        <p:cTn dur="2000" fill="hold" id="32"/>
                                        <p:tgtEl>
                                          <p:spTgt spid="1048688">
                                            <p:txEl>
                                              <p:pRg st="4" end="4"/>
                                            </p:txEl>
                                          </p:spTgt>
                                        </p:tgtEl>
                                        <p:attrNameLst>
                                          <p:attrName>ppt_y</p:attrName>
                                        </p:attrNameLst>
                                      </p:cBhvr>
                                      <p:tavLst>
                                        <p:tav tm="0">
                                          <p:val>
                                            <p:strVal val="1+#ppt_h/2"/>
                                          </p:val>
                                        </p:tav>
                                        <p:tav tm="100000">
                                          <p:val>
                                            <p:strVal val="#ppt_y"/>
                                          </p:val>
                                        </p:tav>
                                      </p:tavLst>
                                    </p:anim>
                                  </p:childTnLst>
                                </p:cTn>
                              </p:par>
                              <p:par>
                                <p:cTn fill="hold" grpId="3" id="33" nodeType="withEffect" presetClass="entr" presetID="2" presetSubtype="4">
                                  <p:stCondLst>
                                    <p:cond delay="0"/>
                                  </p:stCondLst>
                                  <p:childTnLst>
                                    <p:set>
                                      <p:cBhvr>
                                        <p:cTn dur="1" fill="hold" id="34">
                                          <p:stCondLst>
                                            <p:cond delay="0"/>
                                          </p:stCondLst>
                                        </p:cTn>
                                        <p:tgtEl>
                                          <p:spTgt spid="1048688">
                                            <p:txEl>
                                              <p:pRg st="5" end="5"/>
                                            </p:txEl>
                                          </p:spTgt>
                                        </p:tgtEl>
                                        <p:attrNameLst>
                                          <p:attrName>style.visibility</p:attrName>
                                        </p:attrNameLst>
                                      </p:cBhvr>
                                      <p:to>
                                        <p:strVal val="visible"/>
                                      </p:to>
                                    </p:set>
                                    <p:anim calcmode="lin" valueType="num">
                                      <p:cBhvr additive="base">
                                        <p:cTn dur="2000" fill="hold" id="35"/>
                                        <p:tgtEl>
                                          <p:spTgt spid="1048688">
                                            <p:txEl>
                                              <p:pRg st="5" end="5"/>
                                            </p:txEl>
                                          </p:spTgt>
                                        </p:tgtEl>
                                        <p:attrNameLst>
                                          <p:attrName>ppt_x</p:attrName>
                                        </p:attrNameLst>
                                      </p:cBhvr>
                                      <p:tavLst>
                                        <p:tav tm="0">
                                          <p:val>
                                            <p:strVal val="#ppt_x"/>
                                          </p:val>
                                        </p:tav>
                                        <p:tav tm="100000">
                                          <p:val>
                                            <p:strVal val="#ppt_x"/>
                                          </p:val>
                                        </p:tav>
                                      </p:tavLst>
                                    </p:anim>
                                    <p:anim calcmode="lin" valueType="num">
                                      <p:cBhvr additive="base">
                                        <p:cTn dur="2000" fill="hold" id="36"/>
                                        <p:tgtEl>
                                          <p:spTgt spid="1048688">
                                            <p:txEl>
                                              <p:pRg st="5" end="5"/>
                                            </p:txEl>
                                          </p:spTgt>
                                        </p:tgtEl>
                                        <p:attrNameLst>
                                          <p:attrName>ppt_y</p:attrName>
                                        </p:attrNameLst>
                                      </p:cBhvr>
                                      <p:tavLst>
                                        <p:tav tm="0">
                                          <p:val>
                                            <p:strVal val="1+#ppt_h/2"/>
                                          </p:val>
                                        </p:tav>
                                        <p:tav tm="100000">
                                          <p:val>
                                            <p:strVal val="#ppt_y"/>
                                          </p:val>
                                        </p:tav>
                                      </p:tavLst>
                                    </p:anim>
                                  </p:childTnLst>
                                </p:cTn>
                              </p:par>
                              <p:par>
                                <p:cTn fill="hold" grpId="3" id="37" nodeType="withEffect" presetClass="entr" presetID="2" presetSubtype="4">
                                  <p:stCondLst>
                                    <p:cond delay="0"/>
                                  </p:stCondLst>
                                  <p:childTnLst>
                                    <p:set>
                                      <p:cBhvr>
                                        <p:cTn dur="1" fill="hold" id="38">
                                          <p:stCondLst>
                                            <p:cond delay="0"/>
                                          </p:stCondLst>
                                        </p:cTn>
                                        <p:tgtEl>
                                          <p:spTgt spid="1048688">
                                            <p:txEl>
                                              <p:pRg st="6" end="6"/>
                                            </p:txEl>
                                          </p:spTgt>
                                        </p:tgtEl>
                                        <p:attrNameLst>
                                          <p:attrName>style.visibility</p:attrName>
                                        </p:attrNameLst>
                                      </p:cBhvr>
                                      <p:to>
                                        <p:strVal val="visible"/>
                                      </p:to>
                                    </p:set>
                                    <p:anim calcmode="lin" valueType="num">
                                      <p:cBhvr additive="base">
                                        <p:cTn dur="2000" fill="hold" id="39"/>
                                        <p:tgtEl>
                                          <p:spTgt spid="1048688">
                                            <p:txEl>
                                              <p:pRg st="6" end="6"/>
                                            </p:txEl>
                                          </p:spTgt>
                                        </p:tgtEl>
                                        <p:attrNameLst>
                                          <p:attrName>ppt_x</p:attrName>
                                        </p:attrNameLst>
                                      </p:cBhvr>
                                      <p:tavLst>
                                        <p:tav tm="0">
                                          <p:val>
                                            <p:strVal val="#ppt_x"/>
                                          </p:val>
                                        </p:tav>
                                        <p:tav tm="100000">
                                          <p:val>
                                            <p:strVal val="#ppt_x"/>
                                          </p:val>
                                        </p:tav>
                                      </p:tavLst>
                                    </p:anim>
                                    <p:anim calcmode="lin" valueType="num">
                                      <p:cBhvr additive="base">
                                        <p:cTn dur="2000" fill="hold" id="40"/>
                                        <p:tgtEl>
                                          <p:spTgt spid="1048688">
                                            <p:txEl>
                                              <p:pRg st="6" end="6"/>
                                            </p:txEl>
                                          </p:spTgt>
                                        </p:tgtEl>
                                        <p:attrNameLst>
                                          <p:attrName>ppt_y</p:attrName>
                                        </p:attrNameLst>
                                      </p:cBhvr>
                                      <p:tavLst>
                                        <p:tav tm="0">
                                          <p:val>
                                            <p:strVal val="1+#ppt_h/2"/>
                                          </p:val>
                                        </p:tav>
                                        <p:tav tm="100000">
                                          <p:val>
                                            <p:strVal val="#ppt_y"/>
                                          </p:val>
                                        </p:tav>
                                      </p:tavLst>
                                    </p:anim>
                                  </p:childTnLst>
                                </p:cTn>
                              </p:par>
                              <p:par>
                                <p:cTn fill="hold" grpId="3" id="41" nodeType="withEffect" presetClass="entr" presetID="2" presetSubtype="4">
                                  <p:stCondLst>
                                    <p:cond delay="0"/>
                                  </p:stCondLst>
                                  <p:childTnLst>
                                    <p:set>
                                      <p:cBhvr>
                                        <p:cTn dur="1" fill="hold" id="42">
                                          <p:stCondLst>
                                            <p:cond delay="0"/>
                                          </p:stCondLst>
                                        </p:cTn>
                                        <p:tgtEl>
                                          <p:spTgt spid="1048688">
                                            <p:txEl>
                                              <p:pRg st="7" end="7"/>
                                            </p:txEl>
                                          </p:spTgt>
                                        </p:tgtEl>
                                        <p:attrNameLst>
                                          <p:attrName>style.visibility</p:attrName>
                                        </p:attrNameLst>
                                      </p:cBhvr>
                                      <p:to>
                                        <p:strVal val="visible"/>
                                      </p:to>
                                    </p:set>
                                    <p:anim calcmode="lin" valueType="num">
                                      <p:cBhvr additive="base">
                                        <p:cTn dur="2000" fill="hold" id="43"/>
                                        <p:tgtEl>
                                          <p:spTgt spid="1048688">
                                            <p:txEl>
                                              <p:pRg st="7" end="7"/>
                                            </p:txEl>
                                          </p:spTgt>
                                        </p:tgtEl>
                                        <p:attrNameLst>
                                          <p:attrName>ppt_x</p:attrName>
                                        </p:attrNameLst>
                                      </p:cBhvr>
                                      <p:tavLst>
                                        <p:tav tm="0">
                                          <p:val>
                                            <p:strVal val="#ppt_x"/>
                                          </p:val>
                                        </p:tav>
                                        <p:tav tm="100000">
                                          <p:val>
                                            <p:strVal val="#ppt_x"/>
                                          </p:val>
                                        </p:tav>
                                      </p:tavLst>
                                    </p:anim>
                                    <p:anim calcmode="lin" valueType="num">
                                      <p:cBhvr additive="base">
                                        <p:cTn dur="2000" fill="hold" id="44"/>
                                        <p:tgtEl>
                                          <p:spTgt spid="1048688">
                                            <p:txEl>
                                              <p:pRg st="7" end="7"/>
                                            </p:txEl>
                                          </p:spTgt>
                                        </p:tgtEl>
                                        <p:attrNameLst>
                                          <p:attrName>ppt_y</p:attrName>
                                        </p:attrNameLst>
                                      </p:cBhvr>
                                      <p:tavLst>
                                        <p:tav tm="0">
                                          <p:val>
                                            <p:strVal val="1+#ppt_h/2"/>
                                          </p:val>
                                        </p:tav>
                                        <p:tav tm="100000">
                                          <p:val>
                                            <p:strVal val="#ppt_y"/>
                                          </p:val>
                                        </p:tav>
                                      </p:tavLst>
                                    </p:anim>
                                  </p:childTnLst>
                                </p:cTn>
                              </p:par>
                              <p:par>
                                <p:cTn fill="hold" grpId="3" id="45" nodeType="withEffect" presetClass="entr" presetID="2" presetSubtype="4">
                                  <p:stCondLst>
                                    <p:cond delay="0"/>
                                  </p:stCondLst>
                                  <p:childTnLst>
                                    <p:set>
                                      <p:cBhvr>
                                        <p:cTn dur="1" fill="hold" id="46">
                                          <p:stCondLst>
                                            <p:cond delay="0"/>
                                          </p:stCondLst>
                                        </p:cTn>
                                        <p:tgtEl>
                                          <p:spTgt spid="1048688">
                                            <p:txEl>
                                              <p:pRg st="8" end="8"/>
                                            </p:txEl>
                                          </p:spTgt>
                                        </p:tgtEl>
                                        <p:attrNameLst>
                                          <p:attrName>style.visibility</p:attrName>
                                        </p:attrNameLst>
                                      </p:cBhvr>
                                      <p:to>
                                        <p:strVal val="visible"/>
                                      </p:to>
                                    </p:set>
                                    <p:anim calcmode="lin" valueType="num">
                                      <p:cBhvr additive="base">
                                        <p:cTn dur="2000" fill="hold" id="47"/>
                                        <p:tgtEl>
                                          <p:spTgt spid="1048688">
                                            <p:txEl>
                                              <p:pRg st="8" end="8"/>
                                            </p:txEl>
                                          </p:spTgt>
                                        </p:tgtEl>
                                        <p:attrNameLst>
                                          <p:attrName>ppt_x</p:attrName>
                                        </p:attrNameLst>
                                      </p:cBhvr>
                                      <p:tavLst>
                                        <p:tav tm="0">
                                          <p:val>
                                            <p:strVal val="#ppt_x"/>
                                          </p:val>
                                        </p:tav>
                                        <p:tav tm="100000">
                                          <p:val>
                                            <p:strVal val="#ppt_x"/>
                                          </p:val>
                                        </p:tav>
                                      </p:tavLst>
                                    </p:anim>
                                    <p:anim calcmode="lin" valueType="num">
                                      <p:cBhvr additive="base">
                                        <p:cTn dur="2000" fill="hold" id="48"/>
                                        <p:tgtEl>
                                          <p:spTgt spid="1048688">
                                            <p:txEl>
                                              <p:pRg st="8" end="8"/>
                                            </p:txEl>
                                          </p:spTgt>
                                        </p:tgtEl>
                                        <p:attrNameLst>
                                          <p:attrName>ppt_y</p:attrName>
                                        </p:attrNameLst>
                                      </p:cBhvr>
                                      <p:tavLst>
                                        <p:tav tm="0">
                                          <p:val>
                                            <p:strVal val="1+#ppt_h/2"/>
                                          </p:val>
                                        </p:tav>
                                        <p:tav tm="100000">
                                          <p:val>
                                            <p:strVal val="#ppt_y"/>
                                          </p:val>
                                        </p:tav>
                                      </p:tavLst>
                                    </p:anim>
                                  </p:childTnLst>
                                </p:cTn>
                              </p:par>
                              <p:par>
                                <p:cTn fill="hold" grpId="3" id="49" nodeType="withEffect" presetClass="entr" presetID="2" presetSubtype="4">
                                  <p:stCondLst>
                                    <p:cond delay="0"/>
                                  </p:stCondLst>
                                  <p:childTnLst>
                                    <p:set>
                                      <p:cBhvr>
                                        <p:cTn dur="1" fill="hold" id="50">
                                          <p:stCondLst>
                                            <p:cond delay="0"/>
                                          </p:stCondLst>
                                        </p:cTn>
                                        <p:tgtEl>
                                          <p:spTgt spid="1048688">
                                            <p:txEl>
                                              <p:pRg st="9" end="9"/>
                                            </p:txEl>
                                          </p:spTgt>
                                        </p:tgtEl>
                                        <p:attrNameLst>
                                          <p:attrName>style.visibility</p:attrName>
                                        </p:attrNameLst>
                                      </p:cBhvr>
                                      <p:to>
                                        <p:strVal val="visible"/>
                                      </p:to>
                                    </p:set>
                                    <p:anim calcmode="lin" valueType="num">
                                      <p:cBhvr additive="base">
                                        <p:cTn dur="2000" fill="hold" id="51"/>
                                        <p:tgtEl>
                                          <p:spTgt spid="1048688">
                                            <p:txEl>
                                              <p:pRg st="9" end="9"/>
                                            </p:txEl>
                                          </p:spTgt>
                                        </p:tgtEl>
                                        <p:attrNameLst>
                                          <p:attrName>ppt_x</p:attrName>
                                        </p:attrNameLst>
                                      </p:cBhvr>
                                      <p:tavLst>
                                        <p:tav tm="0">
                                          <p:val>
                                            <p:strVal val="#ppt_x"/>
                                          </p:val>
                                        </p:tav>
                                        <p:tav tm="100000">
                                          <p:val>
                                            <p:strVal val="#ppt_x"/>
                                          </p:val>
                                        </p:tav>
                                      </p:tavLst>
                                    </p:anim>
                                    <p:anim calcmode="lin" valueType="num">
                                      <p:cBhvr additive="base">
                                        <p:cTn dur="2000" fill="hold" id="52"/>
                                        <p:tgtEl>
                                          <p:spTgt spid="1048688">
                                            <p:txEl>
                                              <p:pRg st="9" end="9"/>
                                            </p:txEl>
                                          </p:spTgt>
                                        </p:tgtEl>
                                        <p:attrNameLst>
                                          <p:attrName>ppt_y</p:attrName>
                                        </p:attrNameLst>
                                      </p:cBhvr>
                                      <p:tavLst>
                                        <p:tav tm="0">
                                          <p:val>
                                            <p:strVal val="1+#ppt_h/2"/>
                                          </p:val>
                                        </p:tav>
                                        <p:tav tm="100000">
                                          <p:val>
                                            <p:strVal val="#ppt_y"/>
                                          </p:val>
                                        </p:tav>
                                      </p:tavLst>
                                    </p:anim>
                                  </p:childTnLst>
                                </p:cTn>
                              </p:par>
                              <p:par>
                                <p:cTn fill="hold" grpId="3" id="53" nodeType="withEffect" presetClass="entr" presetID="2" presetSubtype="4">
                                  <p:stCondLst>
                                    <p:cond delay="0"/>
                                  </p:stCondLst>
                                  <p:childTnLst>
                                    <p:set>
                                      <p:cBhvr>
                                        <p:cTn dur="1" fill="hold" id="54">
                                          <p:stCondLst>
                                            <p:cond delay="0"/>
                                          </p:stCondLst>
                                        </p:cTn>
                                        <p:tgtEl>
                                          <p:spTgt spid="1048688">
                                            <p:txEl>
                                              <p:pRg st="10" end="10"/>
                                            </p:txEl>
                                          </p:spTgt>
                                        </p:tgtEl>
                                        <p:attrNameLst>
                                          <p:attrName>style.visibility</p:attrName>
                                        </p:attrNameLst>
                                      </p:cBhvr>
                                      <p:to>
                                        <p:strVal val="visible"/>
                                      </p:to>
                                    </p:set>
                                    <p:anim calcmode="lin" valueType="num">
                                      <p:cBhvr additive="base">
                                        <p:cTn dur="2000" fill="hold" id="55"/>
                                        <p:tgtEl>
                                          <p:spTgt spid="1048688">
                                            <p:txEl>
                                              <p:pRg st="10" end="10"/>
                                            </p:txEl>
                                          </p:spTgt>
                                        </p:tgtEl>
                                        <p:attrNameLst>
                                          <p:attrName>ppt_x</p:attrName>
                                        </p:attrNameLst>
                                      </p:cBhvr>
                                      <p:tavLst>
                                        <p:tav tm="0">
                                          <p:val>
                                            <p:strVal val="#ppt_x"/>
                                          </p:val>
                                        </p:tav>
                                        <p:tav tm="100000">
                                          <p:val>
                                            <p:strVal val="#ppt_x"/>
                                          </p:val>
                                        </p:tav>
                                      </p:tavLst>
                                    </p:anim>
                                    <p:anim calcmode="lin" valueType="num">
                                      <p:cBhvr additive="base">
                                        <p:cTn dur="2000" fill="hold" id="56"/>
                                        <p:tgtEl>
                                          <p:spTgt spid="1048688">
                                            <p:txEl>
                                              <p:pRg st="10" end="10"/>
                                            </p:txEl>
                                          </p:spTgt>
                                        </p:tgtEl>
                                        <p:attrNameLst>
                                          <p:attrName>ppt_y</p:attrName>
                                        </p:attrNameLst>
                                      </p:cBhvr>
                                      <p:tavLst>
                                        <p:tav tm="0">
                                          <p:val>
                                            <p:strVal val="1+#ppt_h/2"/>
                                          </p:val>
                                        </p:tav>
                                        <p:tav tm="100000">
                                          <p:val>
                                            <p:strVal val="#ppt_y"/>
                                          </p:val>
                                        </p:tav>
                                      </p:tavLst>
                                    </p:anim>
                                  </p:childTnLst>
                                </p:cTn>
                              </p:par>
                              <p:par>
                                <p:cTn fill="hold" grpId="3" id="57" nodeType="withEffect" presetClass="entr" presetID="2" presetSubtype="4">
                                  <p:stCondLst>
                                    <p:cond delay="0"/>
                                  </p:stCondLst>
                                  <p:childTnLst>
                                    <p:set>
                                      <p:cBhvr>
                                        <p:cTn dur="1" fill="hold" id="58">
                                          <p:stCondLst>
                                            <p:cond delay="0"/>
                                          </p:stCondLst>
                                        </p:cTn>
                                        <p:tgtEl>
                                          <p:spTgt spid="1048688">
                                            <p:txEl>
                                              <p:pRg st="11" end="11"/>
                                            </p:txEl>
                                          </p:spTgt>
                                        </p:tgtEl>
                                        <p:attrNameLst>
                                          <p:attrName>style.visibility</p:attrName>
                                        </p:attrNameLst>
                                      </p:cBhvr>
                                      <p:to>
                                        <p:strVal val="visible"/>
                                      </p:to>
                                    </p:set>
                                    <p:anim calcmode="lin" valueType="num">
                                      <p:cBhvr additive="base">
                                        <p:cTn dur="2000" fill="hold" id="59"/>
                                        <p:tgtEl>
                                          <p:spTgt spid="1048688">
                                            <p:txEl>
                                              <p:pRg st="11" end="11"/>
                                            </p:txEl>
                                          </p:spTgt>
                                        </p:tgtEl>
                                        <p:attrNameLst>
                                          <p:attrName>ppt_x</p:attrName>
                                        </p:attrNameLst>
                                      </p:cBhvr>
                                      <p:tavLst>
                                        <p:tav tm="0">
                                          <p:val>
                                            <p:strVal val="#ppt_x"/>
                                          </p:val>
                                        </p:tav>
                                        <p:tav tm="100000">
                                          <p:val>
                                            <p:strVal val="#ppt_x"/>
                                          </p:val>
                                        </p:tav>
                                      </p:tavLst>
                                    </p:anim>
                                    <p:anim calcmode="lin" valueType="num">
                                      <p:cBhvr additive="base">
                                        <p:cTn dur="2000" fill="hold" id="60"/>
                                        <p:tgtEl>
                                          <p:spTgt spid="1048688">
                                            <p:txEl>
                                              <p:pRg st="11" end="11"/>
                                            </p:txEl>
                                          </p:spTgt>
                                        </p:tgtEl>
                                        <p:attrNameLst>
                                          <p:attrName>ppt_y</p:attrName>
                                        </p:attrNameLst>
                                      </p:cBhvr>
                                      <p:tavLst>
                                        <p:tav tm="0">
                                          <p:val>
                                            <p:strVal val="1+#ppt_h/2"/>
                                          </p:val>
                                        </p:tav>
                                        <p:tav tm="100000">
                                          <p:val>
                                            <p:strVal val="#ppt_y"/>
                                          </p:val>
                                        </p:tav>
                                      </p:tavLst>
                                    </p:anim>
                                  </p:childTnLst>
                                </p:cTn>
                              </p:par>
                              <p:par>
                                <p:cTn fill="hold" grpId="3" id="61" nodeType="withEffect" presetClass="entr" presetID="2" presetSubtype="4">
                                  <p:stCondLst>
                                    <p:cond delay="0"/>
                                  </p:stCondLst>
                                  <p:childTnLst>
                                    <p:set>
                                      <p:cBhvr>
                                        <p:cTn dur="1" fill="hold" id="62">
                                          <p:stCondLst>
                                            <p:cond delay="0"/>
                                          </p:stCondLst>
                                        </p:cTn>
                                        <p:tgtEl>
                                          <p:spTgt spid="1048688">
                                            <p:txEl>
                                              <p:pRg st="12" end="12"/>
                                            </p:txEl>
                                          </p:spTgt>
                                        </p:tgtEl>
                                        <p:attrNameLst>
                                          <p:attrName>style.visibility</p:attrName>
                                        </p:attrNameLst>
                                      </p:cBhvr>
                                      <p:to>
                                        <p:strVal val="visible"/>
                                      </p:to>
                                    </p:set>
                                    <p:anim calcmode="lin" valueType="num">
                                      <p:cBhvr additive="base">
                                        <p:cTn dur="2000" fill="hold" id="63"/>
                                        <p:tgtEl>
                                          <p:spTgt spid="1048688">
                                            <p:txEl>
                                              <p:pRg st="12" end="12"/>
                                            </p:txEl>
                                          </p:spTgt>
                                        </p:tgtEl>
                                        <p:attrNameLst>
                                          <p:attrName>ppt_x</p:attrName>
                                        </p:attrNameLst>
                                      </p:cBhvr>
                                      <p:tavLst>
                                        <p:tav tm="0">
                                          <p:val>
                                            <p:strVal val="#ppt_x"/>
                                          </p:val>
                                        </p:tav>
                                        <p:tav tm="100000">
                                          <p:val>
                                            <p:strVal val="#ppt_x"/>
                                          </p:val>
                                        </p:tav>
                                      </p:tavLst>
                                    </p:anim>
                                    <p:anim calcmode="lin" valueType="num">
                                      <p:cBhvr additive="base">
                                        <p:cTn dur="2000" fill="hold" id="64"/>
                                        <p:tgtEl>
                                          <p:spTgt spid="1048688">
                                            <p:txEl>
                                              <p:pRg st="12" end="12"/>
                                            </p:txEl>
                                          </p:spTgt>
                                        </p:tgtEl>
                                        <p:attrNameLst>
                                          <p:attrName>ppt_y</p:attrName>
                                        </p:attrNameLst>
                                      </p:cBhvr>
                                      <p:tavLst>
                                        <p:tav tm="0">
                                          <p:val>
                                            <p:strVal val="1+#ppt_h/2"/>
                                          </p:val>
                                        </p:tav>
                                        <p:tav tm="100000">
                                          <p:val>
                                            <p:strVal val="#ppt_y"/>
                                          </p:val>
                                        </p:tav>
                                      </p:tavLst>
                                    </p:anim>
                                  </p:childTnLst>
                                </p:cTn>
                              </p:par>
                              <p:par>
                                <p:cTn fill="hold" grpId="3" id="65" nodeType="withEffect" presetClass="entr" presetID="2" presetSubtype="4">
                                  <p:stCondLst>
                                    <p:cond delay="0"/>
                                  </p:stCondLst>
                                  <p:childTnLst>
                                    <p:set>
                                      <p:cBhvr>
                                        <p:cTn dur="1" fill="hold" id="66">
                                          <p:stCondLst>
                                            <p:cond delay="0"/>
                                          </p:stCondLst>
                                        </p:cTn>
                                        <p:tgtEl>
                                          <p:spTgt spid="1048688">
                                            <p:txEl>
                                              <p:pRg st="13" end="13"/>
                                            </p:txEl>
                                          </p:spTgt>
                                        </p:tgtEl>
                                        <p:attrNameLst>
                                          <p:attrName>style.visibility</p:attrName>
                                        </p:attrNameLst>
                                      </p:cBhvr>
                                      <p:to>
                                        <p:strVal val="visible"/>
                                      </p:to>
                                    </p:set>
                                    <p:anim calcmode="lin" valueType="num">
                                      <p:cBhvr additive="base">
                                        <p:cTn dur="2000" fill="hold" id="67"/>
                                        <p:tgtEl>
                                          <p:spTgt spid="1048688">
                                            <p:txEl>
                                              <p:pRg st="13" end="13"/>
                                            </p:txEl>
                                          </p:spTgt>
                                        </p:tgtEl>
                                        <p:attrNameLst>
                                          <p:attrName>ppt_x</p:attrName>
                                        </p:attrNameLst>
                                      </p:cBhvr>
                                      <p:tavLst>
                                        <p:tav tm="0">
                                          <p:val>
                                            <p:strVal val="#ppt_x"/>
                                          </p:val>
                                        </p:tav>
                                        <p:tav tm="100000">
                                          <p:val>
                                            <p:strVal val="#ppt_x"/>
                                          </p:val>
                                        </p:tav>
                                      </p:tavLst>
                                    </p:anim>
                                    <p:anim calcmode="lin" valueType="num">
                                      <p:cBhvr additive="base">
                                        <p:cTn dur="2000" fill="hold" id="68"/>
                                        <p:tgtEl>
                                          <p:spTgt spid="1048688">
                                            <p:txEl>
                                              <p:pRg st="13" end="1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88" grpId="3" build="p"/>
      <p:bldP spid="104868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96" name=""/>
        <p:cNvGrpSpPr/>
        <p:nvPr/>
      </p:nvGrpSpPr>
      <p:grpSpPr>
        <a:xfrm>
          <a:off x="0" y="0"/>
          <a:ext cx="0" cy="0"/>
          <a:chOff x="0" y="0"/>
          <a:chExt cx="0" cy="0"/>
        </a:xfrm>
      </p:grpSpPr>
      <p:pic>
        <p:nvPicPr>
          <p:cNvPr id="2097174" name="Picture 8" descr="Картинка 21 из 1627">
            <a:hlinkClick r:id="rId1"/>
          </p:cNvPr>
          <p:cNvPicPr>
            <a:picLocks noChangeAspect="1" noGrp="1" noChangeArrowheads="1"/>
          </p:cNvPicPr>
          <p:nvPr>
            <p:ph idx="1"/>
          </p:nvPr>
        </p:nvPicPr>
        <p:blipFill>
          <a:blip xmlns:r="http://schemas.openxmlformats.org/officeDocument/2006/relationships" r:embed="rId2" cstate="print"/>
          <a:stretch>
            <a:fillRect/>
          </a:stretch>
        </p:blipFill>
        <p:spPr>
          <a:xfrm>
            <a:off x="5796135" y="2259924"/>
            <a:ext cx="3269153" cy="4598076"/>
          </a:xfrm>
        </p:spPr>
      </p:pic>
      <p:sp>
        <p:nvSpPr>
          <p:cNvPr id="1048695" name="Заголовок 1"/>
          <p:cNvSpPr>
            <a:spLocks noGrp="1"/>
          </p:cNvSpPr>
          <p:nvPr>
            <p:ph type="title" idx="4294967295"/>
          </p:nvPr>
        </p:nvSpPr>
        <p:spPr>
          <a:xfrm>
            <a:off x="0" y="0"/>
            <a:ext cx="9144000" cy="1341438"/>
          </a:xfrm>
        </p:spPr>
        <p:txBody>
          <a:bodyPr>
            <a:normAutofit fontScale="90000"/>
          </a:bodyPr>
          <a:p>
            <a:pPr algn="ctr" eaLnBrk="1" fontAlgn="auto" hangingPunct="1">
              <a:spcAft>
                <a:spcPts val="0"/>
              </a:spcAft>
            </a:pPr>
            <a:r>
              <a:rPr b="1" dirty="0" lang="ru-RU" smtClean="0">
                <a:solidFill>
                  <a:schemeClr val="accent6">
                    <a:lumMod val="50000"/>
                  </a:schemeClr>
                </a:solidFill>
              </a:rPr>
              <a:t>В  Петербурге</a:t>
            </a:r>
            <a:br>
              <a:rPr b="1" dirty="0" lang="ru-RU" smtClean="0">
                <a:solidFill>
                  <a:schemeClr val="accent6">
                    <a:lumMod val="50000"/>
                  </a:schemeClr>
                </a:solidFill>
              </a:rPr>
            </a:br>
            <a:r>
              <a:rPr b="1" dirty="0" lang="ru-RU" smtClean="0">
                <a:solidFill>
                  <a:schemeClr val="accent6">
                    <a:lumMod val="50000"/>
                  </a:schemeClr>
                </a:solidFill>
              </a:rPr>
              <a:t>(1831 – 1833 гг.)</a:t>
            </a:r>
            <a:r>
              <a:rPr dirty="0" lang="ru-RU" smtClean="0">
                <a:solidFill>
                  <a:schemeClr val="accent6">
                    <a:lumMod val="50000"/>
                  </a:schemeClr>
                </a:solidFill>
              </a:rPr>
              <a:t> </a:t>
            </a:r>
            <a:r>
              <a:rPr dirty="0" lang="ru-RU" smtClean="0">
                <a:solidFill>
                  <a:srgbClr val="002060"/>
                </a:solidFill>
              </a:rPr>
              <a:t>       </a:t>
            </a:r>
            <a:endParaRPr dirty="0" lang="ru-RU">
              <a:solidFill>
                <a:srgbClr val="002060"/>
              </a:solidFill>
            </a:endParaRPr>
          </a:p>
        </p:txBody>
      </p:sp>
      <p:sp>
        <p:nvSpPr>
          <p:cNvPr id="1048696" name="Прямоугольник 4"/>
          <p:cNvSpPr>
            <a:spLocks noChangeArrowheads="1"/>
          </p:cNvSpPr>
          <p:nvPr/>
        </p:nvSpPr>
        <p:spPr bwMode="auto">
          <a:xfrm>
            <a:off x="395536" y="1326247"/>
            <a:ext cx="4608264" cy="2246769"/>
          </a:xfrm>
          <a:prstGeom prst="rect"/>
          <a:noFill/>
          <a:ln w="9525">
            <a:noFill/>
            <a:miter lim="800000"/>
            <a:headEnd/>
            <a:tailEnd/>
          </a:ln>
        </p:spPr>
        <p:txBody>
          <a:bodyPr wrap="square">
            <a:spAutoFit/>
          </a:bodyPr>
          <a:p>
            <a:r>
              <a:rPr b="1" dirty="0" sz="2000" lang="ru-RU" smtClean="0">
                <a:latin typeface="+mn-lt"/>
              </a:rPr>
              <a:t>В  </a:t>
            </a:r>
            <a:r>
              <a:rPr b="1" dirty="0" sz="2000" lang="ru-RU">
                <a:latin typeface="+mn-lt"/>
              </a:rPr>
              <a:t>начале  декабря  Пушкин  возвращается  из Болдино  в</a:t>
            </a:r>
          </a:p>
          <a:p>
            <a:r>
              <a:rPr b="1" dirty="0" sz="2000" lang="ru-RU">
                <a:latin typeface="+mn-lt"/>
              </a:rPr>
              <a:t>Москву, а 18 февраля в церкви Большого Вознесенья у Никитских ворот состоялось венчание его с Натальей Николаевной Гончаровой.</a:t>
            </a:r>
          </a:p>
        </p:txBody>
      </p:sp>
      <p:sp>
        <p:nvSpPr>
          <p:cNvPr id="1048697" name="Прямоугольник 5"/>
          <p:cNvSpPr>
            <a:spLocks noChangeArrowheads="1"/>
          </p:cNvSpPr>
          <p:nvPr/>
        </p:nvSpPr>
        <p:spPr bwMode="auto">
          <a:xfrm>
            <a:off x="395536" y="3513202"/>
            <a:ext cx="4104779" cy="707886"/>
          </a:xfrm>
          <a:prstGeom prst="rect"/>
          <a:noFill/>
          <a:ln w="9525">
            <a:noFill/>
            <a:miter lim="800000"/>
            <a:headEnd/>
            <a:tailEnd/>
          </a:ln>
        </p:spPr>
        <p:txBody>
          <a:bodyPr wrap="square">
            <a:spAutoFit/>
          </a:bodyPr>
          <a:p>
            <a:r>
              <a:rPr b="1" dirty="0" sz="2000" lang="ru-RU" smtClean="0">
                <a:latin typeface="+mn-lt"/>
              </a:rPr>
              <a:t> Вскоре </a:t>
            </a:r>
            <a:r>
              <a:rPr b="1" dirty="0" sz="2000" lang="ru-RU">
                <a:latin typeface="+mn-lt"/>
              </a:rPr>
              <a:t>вместе с женой </a:t>
            </a:r>
            <a:r>
              <a:rPr b="1" dirty="0" sz="2000" lang="ru-RU" smtClean="0">
                <a:latin typeface="+mn-lt"/>
              </a:rPr>
              <a:t>Пушкин </a:t>
            </a:r>
            <a:r>
              <a:rPr b="1" dirty="0" sz="2000" lang="ru-RU">
                <a:latin typeface="+mn-lt"/>
              </a:rPr>
              <a:t>переехал в Петербург</a:t>
            </a:r>
            <a:r>
              <a:rPr b="1" dirty="0" sz="2000" lang="ru-RU"/>
              <a:t>. </a:t>
            </a:r>
            <a:r>
              <a:rPr b="1" dirty="0" sz="2000" lang="ru-RU" smtClean="0"/>
              <a:t> </a:t>
            </a:r>
            <a:endParaRPr dirty="0" sz="2000" lang="ru-RU">
              <a:latin typeface="Times New Roman" pitchFamily="18" charset="0"/>
            </a:endParaRPr>
          </a:p>
        </p:txBody>
      </p:sp>
      <p:sp>
        <p:nvSpPr>
          <p:cNvPr id="1048698" name="Прямоугольник 6"/>
          <p:cNvSpPr>
            <a:spLocks noChangeArrowheads="1"/>
          </p:cNvSpPr>
          <p:nvPr/>
        </p:nvSpPr>
        <p:spPr bwMode="auto">
          <a:xfrm>
            <a:off x="394767" y="4278575"/>
            <a:ext cx="4609281" cy="2246769"/>
          </a:xfrm>
          <a:prstGeom prst="rect"/>
          <a:noFill/>
          <a:ln w="9525">
            <a:noFill/>
            <a:miter lim="800000"/>
            <a:headEnd/>
            <a:tailEnd/>
          </a:ln>
        </p:spPr>
        <p:txBody>
          <a:bodyPr wrap="square">
            <a:spAutoFit/>
          </a:bodyPr>
          <a:p>
            <a:r>
              <a:rPr b="1" dirty="0" sz="2000" lang="ru-RU">
                <a:latin typeface="+mn-lt"/>
              </a:rPr>
              <a:t>Поэт полон поэтических замыслов</a:t>
            </a:r>
          </a:p>
          <a:p>
            <a:r>
              <a:rPr b="1" dirty="0" sz="2000" lang="ru-RU">
                <a:latin typeface="+mn-lt"/>
              </a:rPr>
              <a:t> </a:t>
            </a:r>
            <a:r>
              <a:rPr b="1" dirty="0" sz="2000" lang="ru-RU" smtClean="0">
                <a:latin typeface="+mn-lt"/>
              </a:rPr>
              <a:t>и </a:t>
            </a:r>
            <a:r>
              <a:rPr b="1" dirty="0" sz="2000" lang="ru-RU">
                <a:latin typeface="+mn-lt"/>
              </a:rPr>
              <a:t>свершений.  Особое место в творчестве занимает историческая тема  (“История Пугачёва”,</a:t>
            </a:r>
          </a:p>
          <a:p>
            <a:r>
              <a:rPr b="1" dirty="0" sz="2000" lang="ru-RU">
                <a:latin typeface="+mn-lt"/>
              </a:rPr>
              <a:t>“Капитанская дочка”).</a:t>
            </a:r>
          </a:p>
          <a:p>
            <a:r>
              <a:rPr b="1" dirty="0" sz="2000" lang="ru-RU">
                <a:latin typeface="+mn-lt"/>
              </a:rPr>
              <a:t>Были написаны “Пиковая дама”, “Дубровский”, “Медный всадник”.</a:t>
            </a:r>
          </a:p>
        </p:txBody>
      </p:sp>
    </p:spTree>
  </p:cSld>
  <p:clrMapOvr>
    <a:masterClrMapping/>
  </p:clrMapOvr>
  <p:transition>
    <p:pull dir="ru"/>
    <p:sndAc>
      <p:stSnd>
        <p:snd r:embed="rId3"/>
      </p:stSnd>
    </p:sndAc>
  </p:transition>
  <p:timing>
    <p:tnLst>
      <p:par>
        <p:cTn dur="indefinite" id="1" nodeType="tmRoot" restart="never">
          <p:childTnLst>
            <p:seq concurrent="1" nextAc="seek">
              <p:cTn dur="indefinite" id="2" nodeType="mainSeq">
                <p:childTnLst>
                  <p:par>
                    <p:cTn fill="hold" id="3">
                      <p:stCondLst>
                        <p:cond delay="indefinite"/>
                        <p:cond evt="onBegin" delay="0">
                          <p:tn val="2"/>
                        </p:cond>
                      </p:stCondLst>
                      <p:childTnLst>
                        <p:par>
                          <p:cTn fill="hold" id="4">
                            <p:stCondLst>
                              <p:cond delay="0"/>
                            </p:stCondLst>
                            <p:childTnLst>
                              <p:par>
                                <p:cTn fill="hold" grpId="0" id="5" nodeType="withEffect" presetClass="entr" presetID="2" presetSubtype="4">
                                  <p:stCondLst>
                                    <p:cond delay="0"/>
                                  </p:stCondLst>
                                  <p:childTnLst>
                                    <p:set>
                                      <p:cBhvr>
                                        <p:cTn dur="1" fill="hold" id="6">
                                          <p:stCondLst>
                                            <p:cond delay="0"/>
                                          </p:stCondLst>
                                        </p:cTn>
                                        <p:tgtEl>
                                          <p:spTgt spid="1048695"/>
                                        </p:tgtEl>
                                        <p:attrNameLst>
                                          <p:attrName>style.visibility</p:attrName>
                                        </p:attrNameLst>
                                      </p:cBhvr>
                                      <p:to>
                                        <p:strVal val="visible"/>
                                      </p:to>
                                    </p:set>
                                    <p:anim calcmode="lin" valueType="num">
                                      <p:cBhvr additive="base">
                                        <p:cTn dur="2000" fill="hold" id="7"/>
                                        <p:tgtEl>
                                          <p:spTgt spid="1048695"/>
                                        </p:tgtEl>
                                        <p:attrNameLst>
                                          <p:attrName>ppt_x</p:attrName>
                                        </p:attrNameLst>
                                      </p:cBhvr>
                                      <p:tavLst>
                                        <p:tav tm="0">
                                          <p:val>
                                            <p:strVal val="#ppt_x"/>
                                          </p:val>
                                        </p:tav>
                                        <p:tav tm="100000">
                                          <p:val>
                                            <p:strVal val="#ppt_x"/>
                                          </p:val>
                                        </p:tav>
                                      </p:tavLst>
                                    </p:anim>
                                    <p:anim calcmode="lin" valueType="num">
                                      <p:cBhvr additive="base">
                                        <p:cTn dur="2000" fill="hold" id="8"/>
                                        <p:tgtEl>
                                          <p:spTgt spid="1048695"/>
                                        </p:tgtEl>
                                        <p:attrNameLst>
                                          <p:attrName>ppt_y</p:attrName>
                                        </p:attrNameLst>
                                      </p:cBhvr>
                                      <p:tavLst>
                                        <p:tav tm="0">
                                          <p:val>
                                            <p:strVal val="1+#ppt_h/2"/>
                                          </p:val>
                                        </p:tav>
                                        <p:tav tm="100000">
                                          <p:val>
                                            <p:strVal val="#ppt_y"/>
                                          </p:val>
                                        </p:tav>
                                      </p:tavLst>
                                    </p:anim>
                                  </p:childTnLst>
                                </p:cTn>
                              </p:par>
                            </p:childTnLst>
                          </p:cTn>
                        </p:par>
                        <p:par>
                          <p:cTn fill="hold" id="9">
                            <p:stCondLst>
                              <p:cond delay="2000"/>
                            </p:stCondLst>
                            <p:childTnLst>
                              <p:par>
                                <p:cTn fill="hold" id="10" nodeType="afterEffect" presetClass="entr" presetID="8" presetSubtype="16">
                                  <p:stCondLst>
                                    <p:cond delay="0"/>
                                  </p:stCondLst>
                                  <p:childTnLst>
                                    <p:set>
                                      <p:cBhvr>
                                        <p:cTn dur="1" fill="hold" id="11">
                                          <p:stCondLst>
                                            <p:cond delay="0"/>
                                          </p:stCondLst>
                                        </p:cTn>
                                        <p:tgtEl>
                                          <p:spTgt spid="2097174"/>
                                        </p:tgtEl>
                                        <p:attrNameLst>
                                          <p:attrName>style.visibility</p:attrName>
                                        </p:attrNameLst>
                                      </p:cBhvr>
                                      <p:to>
                                        <p:strVal val="visible"/>
                                      </p:to>
                                    </p:set>
                                    <p:animEffect transition="in" filter="diamond(in)">
                                      <p:cBhvr>
                                        <p:cTn dur="2000" id="12"/>
                                        <p:tgtEl>
                                          <p:spTgt spid="2097174"/>
                                        </p:tgtEl>
                                      </p:cBhvr>
                                    </p:animEffect>
                                  </p:childTnLst>
                                </p:cTn>
                              </p:par>
                              <p:par>
                                <p:cTn fill="hold" grpId="0" id="13" nodeType="withEffect" presetClass="entr" presetID="2" presetSubtype="4">
                                  <p:stCondLst>
                                    <p:cond delay="0"/>
                                  </p:stCondLst>
                                  <p:childTnLst>
                                    <p:set>
                                      <p:cBhvr>
                                        <p:cTn dur="1" fill="hold" id="14">
                                          <p:stCondLst>
                                            <p:cond delay="0"/>
                                          </p:stCondLst>
                                        </p:cTn>
                                        <p:tgtEl>
                                          <p:spTgt spid="1048696"/>
                                        </p:tgtEl>
                                        <p:attrNameLst>
                                          <p:attrName>style.visibility</p:attrName>
                                        </p:attrNameLst>
                                      </p:cBhvr>
                                      <p:to>
                                        <p:strVal val="visible"/>
                                      </p:to>
                                    </p:set>
                                    <p:anim calcmode="lin" valueType="num">
                                      <p:cBhvr additive="base">
                                        <p:cTn dur="1000" fill="hold" id="15"/>
                                        <p:tgtEl>
                                          <p:spTgt spid="1048696"/>
                                        </p:tgtEl>
                                        <p:attrNameLst>
                                          <p:attrName>ppt_x</p:attrName>
                                        </p:attrNameLst>
                                      </p:cBhvr>
                                      <p:tavLst>
                                        <p:tav tm="0">
                                          <p:val>
                                            <p:strVal val="#ppt_x"/>
                                          </p:val>
                                        </p:tav>
                                        <p:tav tm="100000">
                                          <p:val>
                                            <p:strVal val="#ppt_x"/>
                                          </p:val>
                                        </p:tav>
                                      </p:tavLst>
                                    </p:anim>
                                    <p:anim calcmode="lin" valueType="num">
                                      <p:cBhvr additive="base">
                                        <p:cTn dur="1000" fill="hold" id="16"/>
                                        <p:tgtEl>
                                          <p:spTgt spid="1048696"/>
                                        </p:tgtEl>
                                        <p:attrNameLst>
                                          <p:attrName>ppt_y</p:attrName>
                                        </p:attrNameLst>
                                      </p:cBhvr>
                                      <p:tavLst>
                                        <p:tav tm="0">
                                          <p:val>
                                            <p:strVal val="1+#ppt_h/2"/>
                                          </p:val>
                                        </p:tav>
                                        <p:tav tm="100000">
                                          <p:val>
                                            <p:strVal val="#ppt_y"/>
                                          </p:val>
                                        </p:tav>
                                      </p:tavLst>
                                    </p:anim>
                                  </p:childTnLst>
                                </p:cTn>
                              </p:par>
                              <p:par>
                                <p:cTn fill="hold" grpId="0" id="17" nodeType="withEffect" presetClass="entr" presetID="2" presetSubtype="4">
                                  <p:stCondLst>
                                    <p:cond delay="0"/>
                                  </p:stCondLst>
                                  <p:childTnLst>
                                    <p:set>
                                      <p:cBhvr>
                                        <p:cTn dur="1" fill="hold" id="18">
                                          <p:stCondLst>
                                            <p:cond delay="0"/>
                                          </p:stCondLst>
                                        </p:cTn>
                                        <p:tgtEl>
                                          <p:spTgt spid="1048697"/>
                                        </p:tgtEl>
                                        <p:attrNameLst>
                                          <p:attrName>style.visibility</p:attrName>
                                        </p:attrNameLst>
                                      </p:cBhvr>
                                      <p:to>
                                        <p:strVal val="visible"/>
                                      </p:to>
                                    </p:set>
                                    <p:anim calcmode="lin" valueType="num">
                                      <p:cBhvr additive="base">
                                        <p:cTn dur="1000" fill="hold" id="19"/>
                                        <p:tgtEl>
                                          <p:spTgt spid="1048697"/>
                                        </p:tgtEl>
                                        <p:attrNameLst>
                                          <p:attrName>ppt_x</p:attrName>
                                        </p:attrNameLst>
                                      </p:cBhvr>
                                      <p:tavLst>
                                        <p:tav tm="0">
                                          <p:val>
                                            <p:strVal val="#ppt_x"/>
                                          </p:val>
                                        </p:tav>
                                        <p:tav tm="100000">
                                          <p:val>
                                            <p:strVal val="#ppt_x"/>
                                          </p:val>
                                        </p:tav>
                                      </p:tavLst>
                                    </p:anim>
                                    <p:anim calcmode="lin" valueType="num">
                                      <p:cBhvr additive="base">
                                        <p:cTn dur="1000" fill="hold" id="20"/>
                                        <p:tgtEl>
                                          <p:spTgt spid="1048697"/>
                                        </p:tgtEl>
                                        <p:attrNameLst>
                                          <p:attrName>ppt_y</p:attrName>
                                        </p:attrNameLst>
                                      </p:cBhvr>
                                      <p:tavLst>
                                        <p:tav tm="0">
                                          <p:val>
                                            <p:strVal val="1+#ppt_h/2"/>
                                          </p:val>
                                        </p:tav>
                                        <p:tav tm="100000">
                                          <p:val>
                                            <p:strVal val="#ppt_y"/>
                                          </p:val>
                                        </p:tav>
                                      </p:tavLst>
                                    </p:anim>
                                  </p:childTnLst>
                                </p:cTn>
                              </p:par>
                              <p:par>
                                <p:cTn fill="hold" grpId="0" id="21" nodeType="withEffect" presetClass="entr" presetID="2" presetSubtype="4">
                                  <p:stCondLst>
                                    <p:cond delay="0"/>
                                  </p:stCondLst>
                                  <p:childTnLst>
                                    <p:set>
                                      <p:cBhvr>
                                        <p:cTn dur="1" fill="hold" id="22">
                                          <p:stCondLst>
                                            <p:cond delay="0"/>
                                          </p:stCondLst>
                                        </p:cTn>
                                        <p:tgtEl>
                                          <p:spTgt spid="1048698"/>
                                        </p:tgtEl>
                                        <p:attrNameLst>
                                          <p:attrName>style.visibility</p:attrName>
                                        </p:attrNameLst>
                                      </p:cBhvr>
                                      <p:to>
                                        <p:strVal val="visible"/>
                                      </p:to>
                                    </p:set>
                                    <p:anim calcmode="lin" valueType="num">
                                      <p:cBhvr additive="base">
                                        <p:cTn dur="1000" fill="hold" id="23"/>
                                        <p:tgtEl>
                                          <p:spTgt spid="1048698"/>
                                        </p:tgtEl>
                                        <p:attrNameLst>
                                          <p:attrName>ppt_x</p:attrName>
                                        </p:attrNameLst>
                                      </p:cBhvr>
                                      <p:tavLst>
                                        <p:tav tm="0">
                                          <p:val>
                                            <p:strVal val="#ppt_x"/>
                                          </p:val>
                                        </p:tav>
                                        <p:tav tm="100000">
                                          <p:val>
                                            <p:strVal val="#ppt_x"/>
                                          </p:val>
                                        </p:tav>
                                      </p:tavLst>
                                    </p:anim>
                                    <p:anim calcmode="lin" valueType="num">
                                      <p:cBhvr additive="base">
                                        <p:cTn dur="1000" fill="hold" id="24"/>
                                        <p:tgtEl>
                                          <p:spTgt spid="104869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95" grpId="0"/>
      <p:bldP spid="1048696" grpId="0"/>
      <p:bldP spid="1048697" grpId="0"/>
      <p:bldP spid="104869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97" name=""/>
        <p:cNvGrpSpPr/>
        <p:nvPr/>
      </p:nvGrpSpPr>
      <p:grpSpPr>
        <a:xfrm>
          <a:off x="0" y="0"/>
          <a:ext cx="0" cy="0"/>
          <a:chOff x="0" y="0"/>
          <a:chExt cx="0" cy="0"/>
        </a:xfrm>
      </p:grpSpPr>
      <p:sp>
        <p:nvSpPr>
          <p:cNvPr id="1048699" name="Rectangle 5"/>
          <p:cNvSpPr>
            <a:spLocks noChangeArrowheads="1"/>
          </p:cNvSpPr>
          <p:nvPr/>
        </p:nvSpPr>
        <p:spPr bwMode="auto">
          <a:xfrm>
            <a:off x="259085" y="216024"/>
            <a:ext cx="8561387" cy="1916832"/>
          </a:xfrm>
          <a:prstGeom prst="rect"/>
          <a:noFill/>
          <a:ln w="9525">
            <a:noFill/>
            <a:miter lim="800000"/>
            <a:headEnd/>
            <a:tailEnd/>
          </a:ln>
        </p:spPr>
        <p:txBody>
          <a:bodyPr/>
          <a:p>
            <a:pPr algn="ctr"/>
            <a:r>
              <a:rPr b="1" dirty="0" sz="3600" lang="ru-RU" smtClean="0">
                <a:solidFill>
                  <a:schemeClr val="accent6">
                    <a:lumMod val="50000"/>
                  </a:schemeClr>
                </a:solidFill>
                <a:latin typeface="+mj-lt"/>
              </a:rPr>
              <a:t>Дом </a:t>
            </a:r>
            <a:r>
              <a:rPr b="1" dirty="0" sz="3600" lang="ru-RU">
                <a:solidFill>
                  <a:schemeClr val="accent6">
                    <a:lumMod val="50000"/>
                  </a:schemeClr>
                </a:solidFill>
                <a:latin typeface="+mj-lt"/>
              </a:rPr>
              <a:t>семьи </a:t>
            </a:r>
            <a:r>
              <a:rPr b="1" dirty="0" sz="4000" lang="ru-RU">
                <a:solidFill>
                  <a:schemeClr val="accent6">
                    <a:lumMod val="50000"/>
                  </a:schemeClr>
                </a:solidFill>
                <a:latin typeface="+mj-lt"/>
              </a:rPr>
              <a:t>А. С. Пушкина </a:t>
            </a:r>
            <a:endParaRPr b="1" dirty="0" sz="4000" lang="ru-RU" smtClean="0">
              <a:solidFill>
                <a:schemeClr val="accent6">
                  <a:lumMod val="50000"/>
                </a:schemeClr>
              </a:solidFill>
              <a:latin typeface="+mj-lt"/>
            </a:endParaRPr>
          </a:p>
          <a:p>
            <a:pPr algn="ctr"/>
            <a:r>
              <a:rPr b="1" dirty="0" sz="4000" lang="ru-RU" smtClean="0">
                <a:solidFill>
                  <a:schemeClr val="accent6">
                    <a:lumMod val="50000"/>
                  </a:schemeClr>
                </a:solidFill>
                <a:latin typeface="+mj-lt"/>
              </a:rPr>
              <a:t>на </a:t>
            </a:r>
            <a:r>
              <a:rPr b="1" dirty="0" sz="4000" lang="ru-RU">
                <a:solidFill>
                  <a:schemeClr val="accent6">
                    <a:lumMod val="50000"/>
                  </a:schemeClr>
                </a:solidFill>
                <a:latin typeface="+mj-lt"/>
              </a:rPr>
              <a:t>берегу реки Мойки </a:t>
            </a:r>
            <a:endParaRPr b="1" dirty="0" sz="4000" lang="ru-RU" smtClean="0">
              <a:solidFill>
                <a:schemeClr val="accent6">
                  <a:lumMod val="50000"/>
                </a:schemeClr>
              </a:solidFill>
              <a:latin typeface="+mj-lt"/>
            </a:endParaRPr>
          </a:p>
          <a:p>
            <a:pPr algn="ctr"/>
            <a:r>
              <a:rPr b="1" dirty="0" sz="4000" lang="ru-RU" smtClean="0">
                <a:solidFill>
                  <a:schemeClr val="accent6">
                    <a:lumMod val="50000"/>
                  </a:schemeClr>
                </a:solidFill>
                <a:latin typeface="+mj-lt"/>
              </a:rPr>
              <a:t>в Санкт-Петербурге</a:t>
            </a:r>
            <a:endParaRPr b="1" dirty="0" sz="4000" lang="ru-RU">
              <a:solidFill>
                <a:schemeClr val="accent6">
                  <a:lumMod val="50000"/>
                </a:schemeClr>
              </a:solidFill>
              <a:latin typeface="+mj-lt"/>
            </a:endParaRPr>
          </a:p>
        </p:txBody>
      </p:sp>
      <p:pic>
        <p:nvPicPr>
          <p:cNvPr id="2097175" name="Picture 6" descr="s6[1]"/>
          <p:cNvPicPr>
            <a:picLocks noChangeAspect="1" noChangeArrowheads="1" noCrop="1"/>
          </p:cNvPicPr>
          <p:nvPr/>
        </p:nvPicPr>
        <p:blipFill>
          <a:blip xmlns:r="http://schemas.openxmlformats.org/officeDocument/2006/relationships" r:embed="rId1" cstate="print"/>
          <a:srcRect/>
          <a:stretch>
            <a:fillRect/>
          </a:stretch>
        </p:blipFill>
        <p:spPr bwMode="auto">
          <a:xfrm>
            <a:off x="8011220" y="4601765"/>
            <a:ext cx="920750" cy="1943100"/>
          </a:xfrm>
          <a:prstGeom prst="rect"/>
          <a:noFill/>
          <a:ln w="9525">
            <a:noFill/>
            <a:miter lim="800000"/>
            <a:headEnd/>
            <a:tailEnd/>
          </a:ln>
        </p:spPr>
      </p:pic>
      <p:pic>
        <p:nvPicPr>
          <p:cNvPr id="2097176" name="Picture 7" descr="s6[1]"/>
          <p:cNvPicPr>
            <a:picLocks noChangeAspect="1" noChangeArrowheads="1" noCrop="1"/>
          </p:cNvPicPr>
          <p:nvPr/>
        </p:nvPicPr>
        <p:blipFill>
          <a:blip xmlns:r="http://schemas.openxmlformats.org/officeDocument/2006/relationships" r:embed="rId1" cstate="print"/>
          <a:srcRect/>
          <a:stretch>
            <a:fillRect/>
          </a:stretch>
        </p:blipFill>
        <p:spPr bwMode="auto">
          <a:xfrm>
            <a:off x="251520" y="4581128"/>
            <a:ext cx="939800" cy="1984375"/>
          </a:xfrm>
          <a:prstGeom prst="rect"/>
          <a:noFill/>
          <a:ln w="9525">
            <a:noFill/>
            <a:miter lim="800000"/>
            <a:headEnd/>
            <a:tailEnd/>
          </a:ln>
        </p:spPr>
      </p:pic>
      <p:pic>
        <p:nvPicPr>
          <p:cNvPr id="2097177" name="Рисунок 5" descr="0_299a9_605ef5fb_XL.jpg"/>
          <p:cNvPicPr>
            <a:picLocks noChangeAspect="1"/>
          </p:cNvPicPr>
          <p:nvPr/>
        </p:nvPicPr>
        <p:blipFill>
          <a:blip xmlns:r="http://schemas.openxmlformats.org/officeDocument/2006/relationships" r:embed="rId2" cstate="print"/>
          <a:srcRect l="3733" t="5248" b="5527"/>
          <a:stretch>
            <a:fillRect/>
          </a:stretch>
        </p:blipFill>
        <p:spPr>
          <a:xfrm>
            <a:off x="1763688" y="2492896"/>
            <a:ext cx="5786898" cy="3814814"/>
          </a:xfrm>
          <a:prstGeom prst="rect"/>
        </p:spPr>
      </p:pic>
    </p:spTree>
  </p:cSld>
  <p:clrMapOvr>
    <a:masterClrMapping/>
  </p:clrMapOvr>
  <p:transition>
    <p:pull dir="ru"/>
    <p:sndAc>
      <p:stSnd>
        <p:snd r:embed="rId3"/>
      </p:stSnd>
    </p:sndAc>
  </p:transition>
  <p:timing>
    <p:tnLst>
      <p:par>
        <p:cTn dur="indefinite" id="1" nodeType="tmRoot" restart="never">
          <p:childTnLst>
            <p:seq concurrent="1" nextAc="seek">
              <p:cTn dur="indefinite" id="2" nodeType="mainSeq">
                <p:childTnLst>
                  <p:par>
                    <p:cTn fill="hold" id="3">
                      <p:stCondLst>
                        <p:cond delay="indefinite"/>
                        <p:cond evt="onBegin" delay="0">
                          <p:tn val="2"/>
                        </p:cond>
                      </p:stCondLst>
                      <p:childTnLst>
                        <p:par>
                          <p:cTn fill="hold" id="4">
                            <p:stCondLst>
                              <p:cond delay="0"/>
                            </p:stCondLst>
                            <p:childTnLst>
                              <p:par>
                                <p:cTn fill="hold" grpId="0" id="5" nodeType="withEffect" presetClass="entr" presetID="53" presetSubtype="0">
                                  <p:stCondLst>
                                    <p:cond delay="0"/>
                                  </p:stCondLst>
                                  <p:childTnLst>
                                    <p:set>
                                      <p:cBhvr>
                                        <p:cTn dur="1" fill="hold" id="6">
                                          <p:stCondLst>
                                            <p:cond delay="0"/>
                                          </p:stCondLst>
                                        </p:cTn>
                                        <p:tgtEl>
                                          <p:spTgt spid="1048699"/>
                                        </p:tgtEl>
                                        <p:attrNameLst>
                                          <p:attrName>style.visibility</p:attrName>
                                        </p:attrNameLst>
                                      </p:cBhvr>
                                      <p:to>
                                        <p:strVal val="visible"/>
                                      </p:to>
                                    </p:set>
                                    <p:anim calcmode="lin" valueType="num">
                                      <p:cBhvr>
                                        <p:cTn dur="2000" fill="hold" id="7"/>
                                        <p:tgtEl>
                                          <p:spTgt spid="1048699"/>
                                        </p:tgtEl>
                                        <p:attrNameLst>
                                          <p:attrName>ppt_w</p:attrName>
                                        </p:attrNameLst>
                                      </p:cBhvr>
                                      <p:tavLst>
                                        <p:tav tm="0">
                                          <p:val>
                                            <p:fltVal val="0.0"/>
                                          </p:val>
                                        </p:tav>
                                        <p:tav tm="100000">
                                          <p:val>
                                            <p:strVal val="#ppt_w"/>
                                          </p:val>
                                        </p:tav>
                                      </p:tavLst>
                                    </p:anim>
                                    <p:anim calcmode="lin" valueType="num">
                                      <p:cBhvr>
                                        <p:cTn dur="2000" fill="hold" id="8"/>
                                        <p:tgtEl>
                                          <p:spTgt spid="1048699"/>
                                        </p:tgtEl>
                                        <p:attrNameLst>
                                          <p:attrName>ppt_h</p:attrName>
                                        </p:attrNameLst>
                                      </p:cBhvr>
                                      <p:tavLst>
                                        <p:tav tm="0">
                                          <p:val>
                                            <p:fltVal val="0.0"/>
                                          </p:val>
                                        </p:tav>
                                        <p:tav tm="100000">
                                          <p:val>
                                            <p:strVal val="#ppt_h"/>
                                          </p:val>
                                        </p:tav>
                                      </p:tavLst>
                                    </p:anim>
                                    <p:animEffect transition="in" filter="fade">
                                      <p:cBhvr>
                                        <p:cTn dur="2000" id="9"/>
                                        <p:tgtEl>
                                          <p:spTgt spid="1048699"/>
                                        </p:tgtEl>
                                      </p:cBhvr>
                                    </p:animEffect>
                                  </p:childTnLst>
                                </p:cTn>
                              </p:par>
                              <p:par>
                                <p:cTn fill="hold" id="10" nodeType="withEffect" presetClass="entr" presetID="37" presetSubtype="0">
                                  <p:stCondLst>
                                    <p:cond delay="0"/>
                                  </p:stCondLst>
                                  <p:childTnLst>
                                    <p:set>
                                      <p:cBhvr>
                                        <p:cTn dur="1" fill="hold" id="11">
                                          <p:stCondLst>
                                            <p:cond delay="0"/>
                                          </p:stCondLst>
                                        </p:cTn>
                                        <p:tgtEl>
                                          <p:spTgt spid="2097177"/>
                                        </p:tgtEl>
                                        <p:attrNameLst>
                                          <p:attrName>style.visibility</p:attrName>
                                        </p:attrNameLst>
                                      </p:cBhvr>
                                      <p:to>
                                        <p:strVal val="visible"/>
                                      </p:to>
                                    </p:set>
                                    <p:animEffect transition="in" filter="fade">
                                      <p:cBhvr>
                                        <p:cTn dur="1000" id="12"/>
                                        <p:tgtEl>
                                          <p:spTgt spid="2097177"/>
                                        </p:tgtEl>
                                      </p:cBhvr>
                                    </p:animEffect>
                                    <p:anim calcmode="lin" valueType="num">
                                      <p:cBhvr>
                                        <p:cTn dur="1000" fill="hold" id="13"/>
                                        <p:tgtEl>
                                          <p:spTgt spid="2097177"/>
                                        </p:tgtEl>
                                        <p:attrNameLst>
                                          <p:attrName>ppt_x</p:attrName>
                                        </p:attrNameLst>
                                      </p:cBhvr>
                                      <p:tavLst>
                                        <p:tav tm="0">
                                          <p:val>
                                            <p:strVal val="#ppt_x"/>
                                          </p:val>
                                        </p:tav>
                                        <p:tav tm="100000">
                                          <p:val>
                                            <p:strVal val="#ppt_x"/>
                                          </p:val>
                                        </p:tav>
                                      </p:tavLst>
                                    </p:anim>
                                    <p:anim calcmode="lin" valueType="num">
                                      <p:cBhvr>
                                        <p:cTn decel="100000" dur="900" fill="hold" id="14"/>
                                        <p:tgtEl>
                                          <p:spTgt spid="2097177"/>
                                        </p:tgtEl>
                                        <p:attrNameLst>
                                          <p:attrName>ppt_y</p:attrName>
                                        </p:attrNameLst>
                                      </p:cBhvr>
                                      <p:tavLst>
                                        <p:tav tm="0">
                                          <p:val>
                                            <p:strVal val="#ppt_y+1"/>
                                          </p:val>
                                        </p:tav>
                                        <p:tav tm="100000">
                                          <p:val>
                                            <p:strVal val="#ppt_y-.03"/>
                                          </p:val>
                                        </p:tav>
                                      </p:tavLst>
                                    </p:anim>
                                    <p:anim calcmode="lin" valueType="num">
                                      <p:cBhvr>
                                        <p:cTn accel="100000" dur="100" fill="hold" id="15">
                                          <p:stCondLst>
                                            <p:cond delay="900"/>
                                          </p:stCondLst>
                                        </p:cTn>
                                        <p:tgtEl>
                                          <p:spTgt spid="2097177"/>
                                        </p:tgtEl>
                                        <p:attrNameLst>
                                          <p:attrName>ppt_y</p:attrName>
                                        </p:attrNameLst>
                                      </p:cBhvr>
                                      <p:tavLst>
                                        <p:tav tm="0">
                                          <p:val>
                                            <p:strVal val="#ppt_y-.03"/>
                                          </p:val>
                                        </p:tav>
                                        <p:tav tm="100000">
                                          <p:val>
                                            <p:strVal val="#ppt_y"/>
                                          </p:val>
                                        </p:tav>
                                      </p:tavLst>
                                    </p:anim>
                                  </p:childTnLst>
                                </p:cTn>
                              </p:par>
                            </p:childTnLst>
                          </p:cTn>
                        </p:par>
                        <p:par>
                          <p:cTn fill="hold" id="16">
                            <p:stCondLst>
                              <p:cond delay="2000"/>
                            </p:stCondLst>
                            <p:childTnLst>
                              <p:par>
                                <p:cTn fill="hold" id="17" nodeType="afterEffect" presetClass="entr" presetID="21" presetSubtype="4">
                                  <p:stCondLst>
                                    <p:cond delay="0"/>
                                  </p:stCondLst>
                                  <p:childTnLst>
                                    <p:set>
                                      <p:cBhvr>
                                        <p:cTn dur="1" fill="hold" id="18">
                                          <p:stCondLst>
                                            <p:cond delay="0"/>
                                          </p:stCondLst>
                                        </p:cTn>
                                        <p:tgtEl>
                                          <p:spTgt spid="2097176"/>
                                        </p:tgtEl>
                                        <p:attrNameLst>
                                          <p:attrName>style.visibility</p:attrName>
                                        </p:attrNameLst>
                                      </p:cBhvr>
                                      <p:to>
                                        <p:strVal val="visible"/>
                                      </p:to>
                                    </p:set>
                                    <p:animEffect transition="in" filter="wheel(4)">
                                      <p:cBhvr>
                                        <p:cTn dur="2000" id="19"/>
                                        <p:tgtEl>
                                          <p:spTgt spid="2097176"/>
                                        </p:tgtEl>
                                      </p:cBhvr>
                                    </p:animEffect>
                                  </p:childTnLst>
                                </p:cTn>
                              </p:par>
                              <p:par>
                                <p:cTn fill="hold" id="20" nodeType="withEffect" presetClass="entr" presetID="21" presetSubtype="4">
                                  <p:stCondLst>
                                    <p:cond delay="0"/>
                                  </p:stCondLst>
                                  <p:childTnLst>
                                    <p:set>
                                      <p:cBhvr>
                                        <p:cTn dur="1" fill="hold" id="21">
                                          <p:stCondLst>
                                            <p:cond delay="0"/>
                                          </p:stCondLst>
                                        </p:cTn>
                                        <p:tgtEl>
                                          <p:spTgt spid="2097175"/>
                                        </p:tgtEl>
                                        <p:attrNameLst>
                                          <p:attrName>style.visibility</p:attrName>
                                        </p:attrNameLst>
                                      </p:cBhvr>
                                      <p:to>
                                        <p:strVal val="visible"/>
                                      </p:to>
                                    </p:set>
                                    <p:animEffect transition="in" filter="wheel(4)">
                                      <p:cBhvr>
                                        <p:cTn dur="2000" id="22"/>
                                        <p:tgtEl>
                                          <p:spTgt spid="20971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9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98" name=""/>
        <p:cNvGrpSpPr/>
        <p:nvPr/>
      </p:nvGrpSpPr>
      <p:grpSpPr>
        <a:xfrm>
          <a:off x="0" y="0"/>
          <a:ext cx="0" cy="0"/>
          <a:chOff x="0" y="0"/>
          <a:chExt cx="0" cy="0"/>
        </a:xfrm>
      </p:grpSpPr>
      <p:sp>
        <p:nvSpPr>
          <p:cNvPr id="1048700" name="Rectangle 2"/>
          <p:cNvSpPr>
            <a:spLocks noGrp="1" noChangeArrowheads="1"/>
          </p:cNvSpPr>
          <p:nvPr>
            <p:ph type="title"/>
          </p:nvPr>
        </p:nvSpPr>
        <p:spPr>
          <a:xfrm>
            <a:off x="2339727" y="260648"/>
            <a:ext cx="4248497" cy="703262"/>
          </a:xfrm>
        </p:spPr>
        <p:txBody>
          <a:bodyPr>
            <a:noAutofit/>
          </a:bodyPr>
          <a:p>
            <a:pPr algn="ctr" eaLnBrk="1" fontAlgn="auto" hangingPunct="1">
              <a:spcAft>
                <a:spcPts val="0"/>
              </a:spcAft>
            </a:pPr>
            <a:r>
              <a:rPr dirty="0" sz="4400" lang="ru-RU" smtClean="0">
                <a:solidFill>
                  <a:schemeClr val="accent6">
                    <a:lumMod val="50000"/>
                  </a:schemeClr>
                </a:solidFill>
                <a:effectLst/>
              </a:rPr>
              <a:t>Жена и дети</a:t>
            </a:r>
            <a:r>
              <a:rPr dirty="0" sz="4400" lang="ru-RU" smtClean="0">
                <a:solidFill>
                  <a:schemeClr val="accent6">
                    <a:lumMod val="50000"/>
                  </a:schemeClr>
                </a:solidFill>
              </a:rPr>
              <a:t> </a:t>
            </a:r>
          </a:p>
        </p:txBody>
      </p:sp>
      <p:sp>
        <p:nvSpPr>
          <p:cNvPr id="1048701" name="Rectangle 3"/>
          <p:cNvSpPr>
            <a:spLocks noGrp="1" noChangeArrowheads="1"/>
          </p:cNvSpPr>
          <p:nvPr>
            <p:ph sz="quarter" idx="13"/>
          </p:nvPr>
        </p:nvSpPr>
        <p:spPr>
          <a:xfrm>
            <a:off x="143545" y="4581525"/>
            <a:ext cx="1908175" cy="1871663"/>
          </a:xfrm>
        </p:spPr>
        <p:txBody>
          <a:bodyPr>
            <a:normAutofit fontScale="94444" lnSpcReduction="20000"/>
          </a:bodyPr>
          <a:p>
            <a:pPr eaLnBrk="1" hangingPunct="1">
              <a:lnSpc>
                <a:spcPct val="80000"/>
              </a:lnSpc>
              <a:buFont typeface="Wingdings 2" pitchFamily="18" charset="2"/>
              <a:buNone/>
            </a:pPr>
            <a:r>
              <a:rPr b="1" dirty="0" sz="1800" lang="ru-RU" smtClean="0"/>
              <a:t>Старшая</a:t>
            </a:r>
          </a:p>
          <a:p>
            <a:pPr eaLnBrk="1" hangingPunct="1">
              <a:lnSpc>
                <a:spcPct val="80000"/>
              </a:lnSpc>
              <a:buFont typeface="Wingdings 2" pitchFamily="18" charset="2"/>
              <a:buNone/>
            </a:pPr>
            <a:r>
              <a:rPr b="1" dirty="0" sz="1800" lang="ru-RU" smtClean="0"/>
              <a:t>дочь  Мария</a:t>
            </a:r>
          </a:p>
          <a:p>
            <a:pPr eaLnBrk="1" hangingPunct="1">
              <a:lnSpc>
                <a:spcPct val="80000"/>
              </a:lnSpc>
              <a:buFont typeface="Wingdings 2" pitchFamily="18" charset="2"/>
              <a:buNone/>
            </a:pPr>
            <a:r>
              <a:rPr b="1" dirty="0" sz="1800" lang="ru-RU" smtClean="0"/>
              <a:t>Александровна</a:t>
            </a:r>
          </a:p>
          <a:p>
            <a:pPr eaLnBrk="1" hangingPunct="1">
              <a:lnSpc>
                <a:spcPct val="80000"/>
              </a:lnSpc>
              <a:buFont typeface="Wingdings 2" pitchFamily="18" charset="2"/>
              <a:buNone/>
            </a:pPr>
            <a:r>
              <a:rPr b="1" dirty="0" sz="1800" lang="ru-RU" smtClean="0"/>
              <a:t>Пушкина </a:t>
            </a:r>
          </a:p>
          <a:p>
            <a:pPr eaLnBrk="1" hangingPunct="1">
              <a:lnSpc>
                <a:spcPct val="80000"/>
              </a:lnSpc>
              <a:buFont typeface="Wingdings 2" pitchFamily="18" charset="2"/>
              <a:buNone/>
            </a:pPr>
            <a:r>
              <a:rPr b="1" dirty="0" sz="1800" lang="ru-RU" smtClean="0"/>
              <a:t>(1832-1919 г.)</a:t>
            </a:r>
            <a:r>
              <a:rPr dirty="0" sz="1800" lang="ru-RU" smtClean="0"/>
              <a:t> </a:t>
            </a:r>
          </a:p>
        </p:txBody>
      </p:sp>
      <p:pic>
        <p:nvPicPr>
          <p:cNvPr id="2097178" name="Picture 4" descr="М.А. Пушкина"/>
          <p:cNvPicPr>
            <a:picLocks noChangeAspect="1" noChangeArrowheads="1"/>
          </p:cNvPicPr>
          <p:nvPr/>
        </p:nvPicPr>
        <p:blipFill>
          <a:blip xmlns:r="http://schemas.openxmlformats.org/officeDocument/2006/relationships" r:embed="rId1" cstate="print"/>
          <a:srcRect/>
          <a:stretch>
            <a:fillRect/>
          </a:stretch>
        </p:blipFill>
        <p:spPr bwMode="auto">
          <a:xfrm>
            <a:off x="250825" y="2708920"/>
            <a:ext cx="1435100" cy="1656705"/>
          </a:xfrm>
          <a:prstGeom prst="rect"/>
          <a:noFill/>
          <a:ln w="9525">
            <a:noFill/>
            <a:miter lim="800000"/>
            <a:headEnd/>
            <a:tailEnd/>
          </a:ln>
        </p:spPr>
      </p:pic>
      <p:pic>
        <p:nvPicPr>
          <p:cNvPr id="2097179" name="Picture 5" descr="А.А. Пушкин"/>
          <p:cNvPicPr>
            <a:picLocks noChangeAspect="1" noChangeArrowheads="1"/>
          </p:cNvPicPr>
          <p:nvPr/>
        </p:nvPicPr>
        <p:blipFill>
          <a:blip xmlns:r="http://schemas.openxmlformats.org/officeDocument/2006/relationships" r:embed="rId2" cstate="print"/>
          <a:srcRect/>
          <a:stretch>
            <a:fillRect/>
          </a:stretch>
        </p:blipFill>
        <p:spPr bwMode="auto">
          <a:xfrm>
            <a:off x="2051050" y="4652963"/>
            <a:ext cx="1587500" cy="1798637"/>
          </a:xfrm>
          <a:prstGeom prst="rect"/>
          <a:noFill/>
          <a:ln w="9525">
            <a:noFill/>
            <a:miter lim="800000"/>
            <a:headEnd/>
            <a:tailEnd/>
          </a:ln>
        </p:spPr>
      </p:pic>
      <p:pic>
        <p:nvPicPr>
          <p:cNvPr id="2097180" name="Picture 6" descr="Г.А. Пушкин"/>
          <p:cNvPicPr>
            <a:picLocks noChangeAspect="1" noChangeArrowheads="1"/>
          </p:cNvPicPr>
          <p:nvPr/>
        </p:nvPicPr>
        <p:blipFill>
          <a:blip xmlns:r="http://schemas.openxmlformats.org/officeDocument/2006/relationships" r:embed="rId3" cstate="print"/>
          <a:srcRect/>
          <a:stretch>
            <a:fillRect/>
          </a:stretch>
        </p:blipFill>
        <p:spPr bwMode="auto">
          <a:xfrm>
            <a:off x="4787900" y="2636838"/>
            <a:ext cx="1651000" cy="1871662"/>
          </a:xfrm>
          <a:prstGeom prst="rect"/>
          <a:noFill/>
          <a:ln w="9525">
            <a:noFill/>
            <a:miter lim="800000"/>
            <a:headEnd/>
            <a:tailEnd/>
          </a:ln>
        </p:spPr>
      </p:pic>
      <p:pic>
        <p:nvPicPr>
          <p:cNvPr id="2097181" name="Picture 7" descr="Н.А. Пушкина"/>
          <p:cNvPicPr>
            <a:picLocks noChangeAspect="1" noChangeArrowheads="1"/>
          </p:cNvPicPr>
          <p:nvPr/>
        </p:nvPicPr>
        <p:blipFill>
          <a:blip xmlns:r="http://schemas.openxmlformats.org/officeDocument/2006/relationships" r:embed="rId4" cstate="print"/>
          <a:srcRect/>
          <a:stretch>
            <a:fillRect/>
          </a:stretch>
        </p:blipFill>
        <p:spPr bwMode="auto">
          <a:xfrm>
            <a:off x="7164388" y="4292600"/>
            <a:ext cx="1579562" cy="2160588"/>
          </a:xfrm>
          <a:prstGeom prst="rect"/>
          <a:noFill/>
          <a:ln w="9525">
            <a:noFill/>
            <a:miter lim="800000"/>
            <a:headEnd/>
            <a:tailEnd/>
          </a:ln>
        </p:spPr>
      </p:pic>
      <p:sp>
        <p:nvSpPr>
          <p:cNvPr id="1048702" name="Rectangle 8"/>
          <p:cNvSpPr>
            <a:spLocks noChangeArrowheads="1"/>
          </p:cNvSpPr>
          <p:nvPr/>
        </p:nvSpPr>
        <p:spPr bwMode="auto">
          <a:xfrm>
            <a:off x="1908175" y="3095625"/>
            <a:ext cx="2232025" cy="1476375"/>
          </a:xfrm>
          <a:prstGeom prst="rect"/>
          <a:noFill/>
          <a:ln w="9525">
            <a:noFill/>
            <a:miter lim="800000"/>
            <a:headEnd/>
            <a:tailEnd/>
          </a:ln>
        </p:spPr>
        <p:txBody>
          <a:bodyPr anchor="ctr">
            <a:spAutoFit/>
          </a:bodyPr>
          <a:p>
            <a:pPr algn="ctr"/>
            <a:r>
              <a:rPr b="1" dirty="0" lang="ru-RU">
                <a:latin typeface="Times New Roman" pitchFamily="18" charset="0"/>
              </a:rPr>
              <a:t>Старший сын, Александр Александрович Пушкин </a:t>
            </a:r>
            <a:br>
              <a:rPr b="1" dirty="0" lang="ru-RU">
                <a:latin typeface="Times New Roman" pitchFamily="18" charset="0"/>
              </a:rPr>
            </a:br>
            <a:r>
              <a:rPr b="1" dirty="0" lang="ru-RU">
                <a:latin typeface="Times New Roman" pitchFamily="18" charset="0"/>
              </a:rPr>
              <a:t>(</a:t>
            </a:r>
            <a:r>
              <a:rPr b="1" dirty="0" lang="ru-RU" smtClean="0">
                <a:latin typeface="Times New Roman" pitchFamily="18" charset="0"/>
              </a:rPr>
              <a:t>1833-1914 г</a:t>
            </a:r>
            <a:r>
              <a:rPr b="1" dirty="0" lang="ru-RU">
                <a:latin typeface="Times New Roman" pitchFamily="18" charset="0"/>
              </a:rPr>
              <a:t>.)</a:t>
            </a:r>
            <a:r>
              <a:rPr dirty="0" lang="ru-RU">
                <a:latin typeface="Times New Roman" pitchFamily="18" charset="0"/>
              </a:rPr>
              <a:t> </a:t>
            </a:r>
          </a:p>
        </p:txBody>
      </p:sp>
      <p:sp>
        <p:nvSpPr>
          <p:cNvPr id="1048703" name="Rectangle 9"/>
          <p:cNvSpPr>
            <a:spLocks noChangeArrowheads="1"/>
          </p:cNvSpPr>
          <p:nvPr/>
        </p:nvSpPr>
        <p:spPr bwMode="auto">
          <a:xfrm>
            <a:off x="4427984" y="4653136"/>
            <a:ext cx="1944687" cy="1477962"/>
          </a:xfrm>
          <a:prstGeom prst="rect"/>
          <a:noFill/>
          <a:ln w="9525">
            <a:noFill/>
            <a:miter lim="800000"/>
            <a:headEnd/>
            <a:tailEnd/>
          </a:ln>
        </p:spPr>
        <p:txBody>
          <a:bodyPr anchor="ctr">
            <a:spAutoFit/>
          </a:bodyPr>
          <a:p>
            <a:pPr algn="ctr"/>
            <a:r>
              <a:rPr b="1" dirty="0" lang="ru-RU">
                <a:latin typeface="Times New Roman" pitchFamily="18" charset="0"/>
              </a:rPr>
              <a:t>Младший сын, Григорий Александрович Пушкин </a:t>
            </a:r>
            <a:br>
              <a:rPr b="1" dirty="0" lang="ru-RU">
                <a:latin typeface="Times New Roman" pitchFamily="18" charset="0"/>
              </a:rPr>
            </a:br>
            <a:r>
              <a:rPr b="1" dirty="0" lang="ru-RU">
                <a:latin typeface="Times New Roman" pitchFamily="18" charset="0"/>
              </a:rPr>
              <a:t>(</a:t>
            </a:r>
            <a:r>
              <a:rPr b="1" dirty="0" lang="ru-RU" smtClean="0">
                <a:latin typeface="Times New Roman" pitchFamily="18" charset="0"/>
              </a:rPr>
              <a:t>1835-1913 г</a:t>
            </a:r>
            <a:r>
              <a:rPr b="1" dirty="0" lang="ru-RU">
                <a:latin typeface="Times New Roman" pitchFamily="18" charset="0"/>
              </a:rPr>
              <a:t>.)</a:t>
            </a:r>
            <a:r>
              <a:rPr dirty="0" lang="ru-RU">
                <a:latin typeface="Times New Roman" pitchFamily="18" charset="0"/>
              </a:rPr>
              <a:t> </a:t>
            </a:r>
          </a:p>
        </p:txBody>
      </p:sp>
      <p:sp>
        <p:nvSpPr>
          <p:cNvPr id="1048704" name="Rectangle 10"/>
          <p:cNvSpPr>
            <a:spLocks noChangeArrowheads="1"/>
          </p:cNvSpPr>
          <p:nvPr/>
        </p:nvSpPr>
        <p:spPr bwMode="auto">
          <a:xfrm>
            <a:off x="7019925" y="2732405"/>
            <a:ext cx="1873250" cy="1477328"/>
          </a:xfrm>
          <a:prstGeom prst="rect"/>
          <a:noFill/>
          <a:ln w="9525">
            <a:noFill/>
            <a:miter lim="800000"/>
            <a:headEnd/>
            <a:tailEnd/>
          </a:ln>
        </p:spPr>
        <p:txBody>
          <a:bodyPr anchor="ctr">
            <a:spAutoFit/>
          </a:bodyPr>
          <a:p>
            <a:r>
              <a:rPr b="1" dirty="0" lang="ru-RU">
                <a:latin typeface="Times New Roman" pitchFamily="18" charset="0"/>
                <a:cs typeface="Times New Roman" pitchFamily="18" charset="0"/>
              </a:rPr>
              <a:t>Младшая дочь, Наталья Александровна Пушкина </a:t>
            </a:r>
            <a:br>
              <a:rPr b="1" dirty="0" lang="ru-RU">
                <a:latin typeface="Times New Roman" pitchFamily="18" charset="0"/>
                <a:cs typeface="Times New Roman" pitchFamily="18" charset="0"/>
              </a:rPr>
            </a:br>
            <a:r>
              <a:rPr b="1" dirty="0" lang="ru-RU">
                <a:latin typeface="Times New Roman" pitchFamily="18" charset="0"/>
                <a:cs typeface="Times New Roman" pitchFamily="18" charset="0"/>
              </a:rPr>
              <a:t>(</a:t>
            </a:r>
            <a:r>
              <a:rPr b="1" dirty="0" lang="ru-RU" smtClean="0">
                <a:latin typeface="Times New Roman" pitchFamily="18" charset="0"/>
                <a:cs typeface="Times New Roman" pitchFamily="18" charset="0"/>
              </a:rPr>
              <a:t>1836-1913 г</a:t>
            </a:r>
            <a:r>
              <a:rPr b="1" dirty="0" lang="ru-RU">
                <a:latin typeface="Times New Roman" pitchFamily="18" charset="0"/>
                <a:cs typeface="Times New Roman" pitchFamily="18" charset="0"/>
              </a:rPr>
              <a:t>.)</a:t>
            </a:r>
            <a:r>
              <a:rPr dirty="0" lang="ru-RU">
                <a:latin typeface="Times New Roman" pitchFamily="18" charset="0"/>
                <a:cs typeface="Times New Roman" pitchFamily="18" charset="0"/>
              </a:rPr>
              <a:t> </a:t>
            </a:r>
          </a:p>
        </p:txBody>
      </p:sp>
      <p:pic>
        <p:nvPicPr>
          <p:cNvPr id="2097182" name="Picture 4" descr="Н.Н. Пушкина"/>
          <p:cNvPicPr>
            <a:picLocks noChangeAspect="1" noChangeArrowheads="1"/>
          </p:cNvPicPr>
          <p:nvPr/>
        </p:nvPicPr>
        <p:blipFill>
          <a:blip xmlns:r="http://schemas.openxmlformats.org/officeDocument/2006/relationships" r:embed="rId5" cstate="print"/>
          <a:srcRect/>
          <a:stretch>
            <a:fillRect/>
          </a:stretch>
        </p:blipFill>
        <p:spPr bwMode="auto">
          <a:xfrm>
            <a:off x="1908175" y="1052513"/>
            <a:ext cx="1695450" cy="2016125"/>
          </a:xfrm>
          <a:prstGeom prst="rect"/>
          <a:noFill/>
          <a:ln w="9525">
            <a:noFill/>
            <a:miter lim="800000"/>
            <a:headEnd/>
            <a:tailEnd/>
          </a:ln>
        </p:spPr>
      </p:pic>
      <p:sp>
        <p:nvSpPr>
          <p:cNvPr id="1048705" name="Прямоугольник 11"/>
          <p:cNvSpPr/>
          <p:nvPr/>
        </p:nvSpPr>
        <p:spPr>
          <a:xfrm>
            <a:off x="3708400" y="1125538"/>
            <a:ext cx="3149600" cy="1014412"/>
          </a:xfrm>
          <a:prstGeom prst="rect"/>
        </p:spPr>
        <p:txBody>
          <a:bodyPr>
            <a:spAutoFit/>
          </a:bodyPr>
          <a:p>
            <a:pPr fontAlgn="auto">
              <a:spcBef>
                <a:spcPts val="0"/>
              </a:spcBef>
              <a:spcAft>
                <a:spcPts val="0"/>
              </a:spcAft>
            </a:pPr>
            <a:r>
              <a:rPr b="1" dirty="0" sz="2000" i="1" lang="ru-RU">
                <a:solidFill>
                  <a:srgbClr val="002060"/>
                </a:solidFill>
                <a:effectLst>
                  <a:outerShdw algn="tl" blurRad="38100" dir="2700000" dist="38100">
                    <a:srgbClr val="000000"/>
                  </a:outerShdw>
                </a:effectLst>
                <a:latin typeface="+mn-lt"/>
              </a:rPr>
              <a:t>Натали Гончарова </a:t>
            </a:r>
            <a:r>
              <a:rPr b="1" dirty="0" sz="2000" i="1" lang="ru-RU" smtClean="0">
                <a:solidFill>
                  <a:srgbClr val="002060"/>
                </a:solidFill>
                <a:effectLst>
                  <a:outerShdw algn="tl" blurRad="38100" dir="2700000" dist="38100">
                    <a:srgbClr val="000000"/>
                  </a:outerShdw>
                </a:effectLst>
                <a:latin typeface="+mn-lt"/>
              </a:rPr>
              <a:t>-</a:t>
            </a:r>
            <a:endParaRPr b="1" dirty="0" sz="2000" i="1" lang="ru-RU">
              <a:solidFill>
                <a:srgbClr val="002060"/>
              </a:solidFill>
              <a:effectLst>
                <a:outerShdw algn="tl" blurRad="38100" dir="2700000" dist="38100">
                  <a:srgbClr val="000000"/>
                </a:outerShdw>
              </a:effectLst>
              <a:latin typeface="+mn-lt"/>
            </a:endParaRPr>
          </a:p>
          <a:p>
            <a:pPr fontAlgn="auto">
              <a:spcBef>
                <a:spcPts val="0"/>
              </a:spcBef>
              <a:spcAft>
                <a:spcPts val="0"/>
              </a:spcAft>
            </a:pPr>
            <a:r>
              <a:rPr b="1" dirty="0" sz="2000" i="1" lang="ru-RU">
                <a:solidFill>
                  <a:srgbClr val="002060"/>
                </a:solidFill>
                <a:effectLst>
                  <a:outerShdw algn="tl" blurRad="38100" dir="2700000" dist="38100">
                    <a:srgbClr val="000000"/>
                  </a:outerShdw>
                </a:effectLst>
                <a:latin typeface="+mn-lt"/>
              </a:rPr>
              <a:t>жена А. С. Пушкина.</a:t>
            </a:r>
          </a:p>
          <a:p>
            <a:pPr fontAlgn="auto">
              <a:spcBef>
                <a:spcPts val="0"/>
              </a:spcBef>
              <a:spcAft>
                <a:spcPts val="0"/>
              </a:spcAft>
            </a:pPr>
            <a:r>
              <a:rPr b="1" dirty="0" sz="2000" i="1" lang="ru-RU">
                <a:solidFill>
                  <a:srgbClr val="002060"/>
                </a:solidFill>
                <a:effectLst>
                  <a:outerShdw algn="tl" blurRad="38100" dir="2700000" dist="38100">
                    <a:srgbClr val="000000"/>
                  </a:outerShdw>
                </a:effectLst>
                <a:latin typeface="+mn-lt"/>
              </a:rPr>
              <a:t>и мать  его  4 </a:t>
            </a:r>
            <a:r>
              <a:rPr b="1" dirty="0" sz="2000" i="1" lang="ru-RU" smtClean="0">
                <a:solidFill>
                  <a:srgbClr val="002060"/>
                </a:solidFill>
                <a:effectLst>
                  <a:outerShdw algn="tl" blurRad="38100" dir="2700000" dist="38100">
                    <a:srgbClr val="000000"/>
                  </a:outerShdw>
                </a:effectLst>
                <a:latin typeface="+mn-lt"/>
              </a:rPr>
              <a:t>детей.</a:t>
            </a:r>
            <a:endParaRPr b="1" dirty="0" sz="2000" i="1" lang="ru-RU">
              <a:solidFill>
                <a:srgbClr val="002060"/>
              </a:solidFill>
              <a:effectLst>
                <a:outerShdw algn="tl" blurRad="38100" dir="2700000" dist="38100">
                  <a:srgbClr val="000000"/>
                </a:outerShdw>
              </a:effectLst>
              <a:latin typeface="+mn-lt"/>
            </a:endParaRPr>
          </a:p>
        </p:txBody>
      </p:sp>
    </p:spTree>
  </p:cSld>
  <p:clrMapOvr>
    <a:masterClrMapping/>
  </p:clrMapOvr>
  <p:transition>
    <p:pull dir="ru"/>
    <p:sndAc>
      <p:stSnd>
        <p:snd r:embed="rId6"/>
      </p:stSnd>
    </p:sndAc>
  </p:transition>
  <p:timing>
    <p:tnLst>
      <p:par>
        <p:cTn dur="indefinite" id="1" nodeType="tmRoot" restart="never">
          <p:childTnLst>
            <p:seq concurrent="1" nextAc="seek">
              <p:cTn dur="indefinite" id="2" nodeType="mainSeq">
                <p:childTnLst>
                  <p:par>
                    <p:cTn fill="hold" id="3">
                      <p:stCondLst>
                        <p:cond delay="indefinite"/>
                        <p:cond evt="onBegin" delay="0">
                          <p:tn val="2"/>
                        </p:cond>
                      </p:stCondLst>
                      <p:childTnLst>
                        <p:par>
                          <p:cTn fill="hold" id="4">
                            <p:stCondLst>
                              <p:cond delay="0"/>
                            </p:stCondLst>
                            <p:childTnLst>
                              <p:par>
                                <p:cTn fill="hold" id="5" nodeType="afterEffect" presetClass="entr" presetID="2" presetSubtype="4">
                                  <p:stCondLst>
                                    <p:cond delay="0"/>
                                  </p:stCondLst>
                                  <p:childTnLst>
                                    <p:set>
                                      <p:cBhvr>
                                        <p:cTn dur="1" fill="hold" id="6">
                                          <p:stCondLst>
                                            <p:cond delay="0"/>
                                          </p:stCondLst>
                                        </p:cTn>
                                        <p:tgtEl>
                                          <p:spTgt spid="2097182"/>
                                        </p:tgtEl>
                                        <p:attrNameLst>
                                          <p:attrName>style.visibility</p:attrName>
                                        </p:attrNameLst>
                                      </p:cBhvr>
                                      <p:to>
                                        <p:strVal val="visible"/>
                                      </p:to>
                                    </p:set>
                                    <p:anim calcmode="lin" valueType="num">
                                      <p:cBhvr additive="base">
                                        <p:cTn dur="2000" fill="hold" id="7"/>
                                        <p:tgtEl>
                                          <p:spTgt spid="2097182"/>
                                        </p:tgtEl>
                                        <p:attrNameLst>
                                          <p:attrName>ppt_x</p:attrName>
                                        </p:attrNameLst>
                                      </p:cBhvr>
                                      <p:tavLst>
                                        <p:tav tm="0">
                                          <p:val>
                                            <p:strVal val="#ppt_x"/>
                                          </p:val>
                                        </p:tav>
                                        <p:tav tm="100000">
                                          <p:val>
                                            <p:strVal val="#ppt_x"/>
                                          </p:val>
                                        </p:tav>
                                      </p:tavLst>
                                    </p:anim>
                                    <p:anim calcmode="lin" valueType="num">
                                      <p:cBhvr additive="base">
                                        <p:cTn dur="2000" fill="hold" id="8"/>
                                        <p:tgtEl>
                                          <p:spTgt spid="2097182"/>
                                        </p:tgtEl>
                                        <p:attrNameLst>
                                          <p:attrName>ppt_y</p:attrName>
                                        </p:attrNameLst>
                                      </p:cBhvr>
                                      <p:tavLst>
                                        <p:tav tm="0">
                                          <p:val>
                                            <p:strVal val="1+#ppt_h/2"/>
                                          </p:val>
                                        </p:tav>
                                        <p:tav tm="100000">
                                          <p:val>
                                            <p:strVal val="#ppt_y"/>
                                          </p:val>
                                        </p:tav>
                                      </p:tavLst>
                                    </p:anim>
                                  </p:childTnLst>
                                </p:cTn>
                              </p:par>
                              <p:par>
                                <p:cTn fill="hold" grpId="0" id="9" nodeType="withEffect" presetClass="entr" presetID="8" presetSubtype="16">
                                  <p:stCondLst>
                                    <p:cond delay="0"/>
                                  </p:stCondLst>
                                  <p:childTnLst>
                                    <p:set>
                                      <p:cBhvr>
                                        <p:cTn dur="1" fill="hold" id="10">
                                          <p:stCondLst>
                                            <p:cond delay="0"/>
                                          </p:stCondLst>
                                        </p:cTn>
                                        <p:tgtEl>
                                          <p:spTgt spid="1048705"/>
                                        </p:tgtEl>
                                        <p:attrNameLst>
                                          <p:attrName>style.visibility</p:attrName>
                                        </p:attrNameLst>
                                      </p:cBhvr>
                                      <p:to>
                                        <p:strVal val="visible"/>
                                      </p:to>
                                    </p:set>
                                    <p:animEffect transition="in" filter="diamond(in)">
                                      <p:cBhvr>
                                        <p:cTn dur="2000" id="11"/>
                                        <p:tgtEl>
                                          <p:spTgt spid="1048705"/>
                                        </p:tgtEl>
                                      </p:cBhvr>
                                    </p:animEffect>
                                  </p:childTnLst>
                                </p:cTn>
                              </p:par>
                            </p:childTnLst>
                          </p:cTn>
                        </p:par>
                      </p:childTnLst>
                    </p:cTn>
                  </p:par>
                  <p:par>
                    <p:cTn fill="hold" id="12">
                      <p:stCondLst>
                        <p:cond delay="indefinite"/>
                      </p:stCondLst>
                      <p:childTnLst>
                        <p:par>
                          <p:cTn fill="hold" id="13">
                            <p:stCondLst>
                              <p:cond delay="0"/>
                            </p:stCondLst>
                            <p:childTnLst>
                              <p:par>
                                <p:cTn fill="hold" id="14" nodeType="clickEffect" presetClass="entr" presetID="2" presetSubtype="4">
                                  <p:stCondLst>
                                    <p:cond delay="0"/>
                                  </p:stCondLst>
                                  <p:childTnLst>
                                    <p:set>
                                      <p:cBhvr>
                                        <p:cTn dur="1" fill="hold" id="15">
                                          <p:stCondLst>
                                            <p:cond delay="0"/>
                                          </p:stCondLst>
                                        </p:cTn>
                                        <p:tgtEl>
                                          <p:spTgt spid="2097178"/>
                                        </p:tgtEl>
                                        <p:attrNameLst>
                                          <p:attrName>style.visibility</p:attrName>
                                        </p:attrNameLst>
                                      </p:cBhvr>
                                      <p:to>
                                        <p:strVal val="visible"/>
                                      </p:to>
                                    </p:set>
                                    <p:anim calcmode="lin" valueType="num">
                                      <p:cBhvr additive="base">
                                        <p:cTn dur="2000" fill="hold" id="16"/>
                                        <p:tgtEl>
                                          <p:spTgt spid="2097178"/>
                                        </p:tgtEl>
                                        <p:attrNameLst>
                                          <p:attrName>ppt_x</p:attrName>
                                        </p:attrNameLst>
                                      </p:cBhvr>
                                      <p:tavLst>
                                        <p:tav tm="0">
                                          <p:val>
                                            <p:strVal val="#ppt_x"/>
                                          </p:val>
                                        </p:tav>
                                        <p:tav tm="100000">
                                          <p:val>
                                            <p:strVal val="#ppt_x"/>
                                          </p:val>
                                        </p:tav>
                                      </p:tavLst>
                                    </p:anim>
                                    <p:anim calcmode="lin" valueType="num">
                                      <p:cBhvr additive="base">
                                        <p:cTn dur="2000" fill="hold" id="17"/>
                                        <p:tgtEl>
                                          <p:spTgt spid="2097178"/>
                                        </p:tgtEl>
                                        <p:attrNameLst>
                                          <p:attrName>ppt_y</p:attrName>
                                        </p:attrNameLst>
                                      </p:cBhvr>
                                      <p:tavLst>
                                        <p:tav tm="0">
                                          <p:val>
                                            <p:strVal val="1+#ppt_h/2"/>
                                          </p:val>
                                        </p:tav>
                                        <p:tav tm="100000">
                                          <p:val>
                                            <p:strVal val="#ppt_y"/>
                                          </p:val>
                                        </p:tav>
                                      </p:tavLst>
                                    </p:anim>
                                  </p:childTnLst>
                                </p:cTn>
                              </p:par>
                            </p:childTnLst>
                          </p:cTn>
                        </p:par>
                        <p:par>
                          <p:cTn fill="hold" id="18">
                            <p:stCondLst>
                              <p:cond delay="2000"/>
                            </p:stCondLst>
                            <p:childTnLst>
                              <p:par>
                                <p:cTn fill="hold" grpId="0" id="19" nodeType="afterEffect" presetClass="entr" presetID="8" presetSubtype="16">
                                  <p:stCondLst>
                                    <p:cond delay="0"/>
                                  </p:stCondLst>
                                  <p:childTnLst>
                                    <p:set>
                                      <p:cBhvr>
                                        <p:cTn dur="1" fill="hold" id="20">
                                          <p:stCondLst>
                                            <p:cond delay="0"/>
                                          </p:stCondLst>
                                        </p:cTn>
                                        <p:tgtEl>
                                          <p:spTgt spid="1048701">
                                            <p:txEl>
                                              <p:pRg st="0" end="0"/>
                                            </p:txEl>
                                          </p:spTgt>
                                        </p:tgtEl>
                                        <p:attrNameLst>
                                          <p:attrName>style.visibility</p:attrName>
                                        </p:attrNameLst>
                                      </p:cBhvr>
                                      <p:to>
                                        <p:strVal val="visible"/>
                                      </p:to>
                                    </p:set>
                                    <p:animEffect transition="in" filter="diamond(in)">
                                      <p:cBhvr>
                                        <p:cTn dur="500" id="21"/>
                                        <p:tgtEl>
                                          <p:spTgt spid="1048701">
                                            <p:txEl>
                                              <p:pRg st="0" end="0"/>
                                            </p:txEl>
                                          </p:spTgt>
                                        </p:tgtEl>
                                      </p:cBhvr>
                                    </p:animEffect>
                                  </p:childTnLst>
                                </p:cTn>
                              </p:par>
                              <p:par>
                                <p:cTn fill="hold" grpId="0" id="22" nodeType="withEffect" presetClass="entr" presetID="8" presetSubtype="16">
                                  <p:stCondLst>
                                    <p:cond delay="0"/>
                                  </p:stCondLst>
                                  <p:childTnLst>
                                    <p:set>
                                      <p:cBhvr>
                                        <p:cTn dur="1" fill="hold" id="23">
                                          <p:stCondLst>
                                            <p:cond delay="0"/>
                                          </p:stCondLst>
                                        </p:cTn>
                                        <p:tgtEl>
                                          <p:spTgt spid="1048701">
                                            <p:txEl>
                                              <p:pRg st="1" end="1"/>
                                            </p:txEl>
                                          </p:spTgt>
                                        </p:tgtEl>
                                        <p:attrNameLst>
                                          <p:attrName>style.visibility</p:attrName>
                                        </p:attrNameLst>
                                      </p:cBhvr>
                                      <p:to>
                                        <p:strVal val="visible"/>
                                      </p:to>
                                    </p:set>
                                    <p:animEffect transition="in" filter="diamond(in)">
                                      <p:cBhvr>
                                        <p:cTn dur="500" id="24"/>
                                        <p:tgtEl>
                                          <p:spTgt spid="1048701">
                                            <p:txEl>
                                              <p:pRg st="1" end="1"/>
                                            </p:txEl>
                                          </p:spTgt>
                                        </p:tgtEl>
                                      </p:cBhvr>
                                    </p:animEffect>
                                  </p:childTnLst>
                                </p:cTn>
                              </p:par>
                              <p:par>
                                <p:cTn fill="hold" grpId="0" id="25" nodeType="withEffect" presetClass="entr" presetID="8" presetSubtype="16">
                                  <p:stCondLst>
                                    <p:cond delay="0"/>
                                  </p:stCondLst>
                                  <p:childTnLst>
                                    <p:set>
                                      <p:cBhvr>
                                        <p:cTn dur="1" fill="hold" id="26">
                                          <p:stCondLst>
                                            <p:cond delay="0"/>
                                          </p:stCondLst>
                                        </p:cTn>
                                        <p:tgtEl>
                                          <p:spTgt spid="1048701">
                                            <p:txEl>
                                              <p:pRg st="2" end="2"/>
                                            </p:txEl>
                                          </p:spTgt>
                                        </p:tgtEl>
                                        <p:attrNameLst>
                                          <p:attrName>style.visibility</p:attrName>
                                        </p:attrNameLst>
                                      </p:cBhvr>
                                      <p:to>
                                        <p:strVal val="visible"/>
                                      </p:to>
                                    </p:set>
                                    <p:animEffect transition="in" filter="diamond(in)">
                                      <p:cBhvr>
                                        <p:cTn dur="500" id="27"/>
                                        <p:tgtEl>
                                          <p:spTgt spid="1048701">
                                            <p:txEl>
                                              <p:pRg st="2" end="2"/>
                                            </p:txEl>
                                          </p:spTgt>
                                        </p:tgtEl>
                                      </p:cBhvr>
                                    </p:animEffect>
                                  </p:childTnLst>
                                </p:cTn>
                              </p:par>
                              <p:par>
                                <p:cTn fill="hold" grpId="0" id="28" nodeType="withEffect" presetClass="entr" presetID="8" presetSubtype="16">
                                  <p:stCondLst>
                                    <p:cond delay="0"/>
                                  </p:stCondLst>
                                  <p:childTnLst>
                                    <p:set>
                                      <p:cBhvr>
                                        <p:cTn dur="1" fill="hold" id="29">
                                          <p:stCondLst>
                                            <p:cond delay="0"/>
                                          </p:stCondLst>
                                        </p:cTn>
                                        <p:tgtEl>
                                          <p:spTgt spid="1048701">
                                            <p:txEl>
                                              <p:pRg st="3" end="3"/>
                                            </p:txEl>
                                          </p:spTgt>
                                        </p:tgtEl>
                                        <p:attrNameLst>
                                          <p:attrName>style.visibility</p:attrName>
                                        </p:attrNameLst>
                                      </p:cBhvr>
                                      <p:to>
                                        <p:strVal val="visible"/>
                                      </p:to>
                                    </p:set>
                                    <p:animEffect transition="in" filter="diamond(in)">
                                      <p:cBhvr>
                                        <p:cTn dur="500" id="30"/>
                                        <p:tgtEl>
                                          <p:spTgt spid="1048701">
                                            <p:txEl>
                                              <p:pRg st="3" end="3"/>
                                            </p:txEl>
                                          </p:spTgt>
                                        </p:tgtEl>
                                      </p:cBhvr>
                                    </p:animEffect>
                                  </p:childTnLst>
                                </p:cTn>
                              </p:par>
                              <p:par>
                                <p:cTn fill="hold" grpId="0" id="31" nodeType="withEffect" presetClass="entr" presetID="8" presetSubtype="16">
                                  <p:stCondLst>
                                    <p:cond delay="0"/>
                                  </p:stCondLst>
                                  <p:childTnLst>
                                    <p:set>
                                      <p:cBhvr>
                                        <p:cTn dur="1" fill="hold" id="32">
                                          <p:stCondLst>
                                            <p:cond delay="0"/>
                                          </p:stCondLst>
                                        </p:cTn>
                                        <p:tgtEl>
                                          <p:spTgt spid="1048701">
                                            <p:txEl>
                                              <p:pRg st="4" end="4"/>
                                            </p:txEl>
                                          </p:spTgt>
                                        </p:tgtEl>
                                        <p:attrNameLst>
                                          <p:attrName>style.visibility</p:attrName>
                                        </p:attrNameLst>
                                      </p:cBhvr>
                                      <p:to>
                                        <p:strVal val="visible"/>
                                      </p:to>
                                    </p:set>
                                    <p:animEffect transition="in" filter="diamond(in)">
                                      <p:cBhvr>
                                        <p:cTn dur="500" id="33"/>
                                        <p:tgtEl>
                                          <p:spTgt spid="1048701">
                                            <p:txEl>
                                              <p:pRg st="4" end="4"/>
                                            </p:txEl>
                                          </p:spTgt>
                                        </p:tgtEl>
                                      </p:cBhvr>
                                    </p:animEffect>
                                  </p:childTnLst>
                                </p:cTn>
                              </p:par>
                            </p:childTnLst>
                          </p:cTn>
                        </p:par>
                      </p:childTnLst>
                    </p:cTn>
                  </p:par>
                  <p:par>
                    <p:cTn fill="hold" id="34">
                      <p:stCondLst>
                        <p:cond delay="indefinite"/>
                      </p:stCondLst>
                      <p:childTnLst>
                        <p:par>
                          <p:cTn fill="hold" id="35">
                            <p:stCondLst>
                              <p:cond delay="0"/>
                            </p:stCondLst>
                            <p:childTnLst>
                              <p:par>
                                <p:cTn fill="hold" id="36" nodeType="clickEffect" presetClass="entr" presetID="2" presetSubtype="4">
                                  <p:stCondLst>
                                    <p:cond delay="0"/>
                                  </p:stCondLst>
                                  <p:childTnLst>
                                    <p:set>
                                      <p:cBhvr>
                                        <p:cTn dur="1" fill="hold" id="37">
                                          <p:stCondLst>
                                            <p:cond delay="0"/>
                                          </p:stCondLst>
                                        </p:cTn>
                                        <p:tgtEl>
                                          <p:spTgt spid="2097179"/>
                                        </p:tgtEl>
                                        <p:attrNameLst>
                                          <p:attrName>style.visibility</p:attrName>
                                        </p:attrNameLst>
                                      </p:cBhvr>
                                      <p:to>
                                        <p:strVal val="visible"/>
                                      </p:to>
                                    </p:set>
                                    <p:anim calcmode="lin" valueType="num">
                                      <p:cBhvr additive="base">
                                        <p:cTn dur="2000" fill="hold" id="38"/>
                                        <p:tgtEl>
                                          <p:spTgt spid="2097179"/>
                                        </p:tgtEl>
                                        <p:attrNameLst>
                                          <p:attrName>ppt_x</p:attrName>
                                        </p:attrNameLst>
                                      </p:cBhvr>
                                      <p:tavLst>
                                        <p:tav tm="0">
                                          <p:val>
                                            <p:strVal val="#ppt_x"/>
                                          </p:val>
                                        </p:tav>
                                        <p:tav tm="100000">
                                          <p:val>
                                            <p:strVal val="#ppt_x"/>
                                          </p:val>
                                        </p:tav>
                                      </p:tavLst>
                                    </p:anim>
                                    <p:anim calcmode="lin" valueType="num">
                                      <p:cBhvr additive="base">
                                        <p:cTn dur="2000" fill="hold" id="39"/>
                                        <p:tgtEl>
                                          <p:spTgt spid="2097179"/>
                                        </p:tgtEl>
                                        <p:attrNameLst>
                                          <p:attrName>ppt_y</p:attrName>
                                        </p:attrNameLst>
                                      </p:cBhvr>
                                      <p:tavLst>
                                        <p:tav tm="0">
                                          <p:val>
                                            <p:strVal val="1+#ppt_h/2"/>
                                          </p:val>
                                        </p:tav>
                                        <p:tav tm="100000">
                                          <p:val>
                                            <p:strVal val="#ppt_y"/>
                                          </p:val>
                                        </p:tav>
                                      </p:tavLst>
                                    </p:anim>
                                  </p:childTnLst>
                                </p:cTn>
                              </p:par>
                              <p:par>
                                <p:cTn fill="hold" grpId="0" id="40" nodeType="withEffect" presetClass="entr" presetID="8" presetSubtype="16">
                                  <p:stCondLst>
                                    <p:cond delay="0"/>
                                  </p:stCondLst>
                                  <p:childTnLst>
                                    <p:set>
                                      <p:cBhvr>
                                        <p:cTn dur="1" fill="hold" id="41">
                                          <p:stCondLst>
                                            <p:cond delay="0"/>
                                          </p:stCondLst>
                                        </p:cTn>
                                        <p:tgtEl>
                                          <p:spTgt spid="1048702"/>
                                        </p:tgtEl>
                                        <p:attrNameLst>
                                          <p:attrName>style.visibility</p:attrName>
                                        </p:attrNameLst>
                                      </p:cBhvr>
                                      <p:to>
                                        <p:strVal val="visible"/>
                                      </p:to>
                                    </p:set>
                                    <p:animEffect transition="in" filter="diamond(in)">
                                      <p:cBhvr>
                                        <p:cTn dur="2000" id="42"/>
                                        <p:tgtEl>
                                          <p:spTgt spid="1048702"/>
                                        </p:tgtEl>
                                      </p:cBhvr>
                                    </p:animEffect>
                                  </p:childTnLst>
                                </p:cTn>
                              </p:par>
                            </p:childTnLst>
                          </p:cTn>
                        </p:par>
                      </p:childTnLst>
                    </p:cTn>
                  </p:par>
                  <p:par>
                    <p:cTn fill="hold" id="43">
                      <p:stCondLst>
                        <p:cond delay="indefinite"/>
                      </p:stCondLst>
                      <p:childTnLst>
                        <p:par>
                          <p:cTn fill="hold" id="44">
                            <p:stCondLst>
                              <p:cond delay="0"/>
                            </p:stCondLst>
                            <p:childTnLst>
                              <p:par>
                                <p:cTn fill="hold" id="45" nodeType="clickEffect" presetClass="entr" presetID="2" presetSubtype="4">
                                  <p:stCondLst>
                                    <p:cond delay="0"/>
                                  </p:stCondLst>
                                  <p:childTnLst>
                                    <p:set>
                                      <p:cBhvr>
                                        <p:cTn dur="1" fill="hold" id="46">
                                          <p:stCondLst>
                                            <p:cond delay="0"/>
                                          </p:stCondLst>
                                        </p:cTn>
                                        <p:tgtEl>
                                          <p:spTgt spid="2097180"/>
                                        </p:tgtEl>
                                        <p:attrNameLst>
                                          <p:attrName>style.visibility</p:attrName>
                                        </p:attrNameLst>
                                      </p:cBhvr>
                                      <p:to>
                                        <p:strVal val="visible"/>
                                      </p:to>
                                    </p:set>
                                    <p:anim calcmode="lin" valueType="num">
                                      <p:cBhvr additive="base">
                                        <p:cTn dur="2000" fill="hold" id="47"/>
                                        <p:tgtEl>
                                          <p:spTgt spid="2097180"/>
                                        </p:tgtEl>
                                        <p:attrNameLst>
                                          <p:attrName>ppt_x</p:attrName>
                                        </p:attrNameLst>
                                      </p:cBhvr>
                                      <p:tavLst>
                                        <p:tav tm="0">
                                          <p:val>
                                            <p:strVal val="#ppt_x"/>
                                          </p:val>
                                        </p:tav>
                                        <p:tav tm="100000">
                                          <p:val>
                                            <p:strVal val="#ppt_x"/>
                                          </p:val>
                                        </p:tav>
                                      </p:tavLst>
                                    </p:anim>
                                    <p:anim calcmode="lin" valueType="num">
                                      <p:cBhvr additive="base">
                                        <p:cTn dur="2000" fill="hold" id="48"/>
                                        <p:tgtEl>
                                          <p:spTgt spid="2097180"/>
                                        </p:tgtEl>
                                        <p:attrNameLst>
                                          <p:attrName>ppt_y</p:attrName>
                                        </p:attrNameLst>
                                      </p:cBhvr>
                                      <p:tavLst>
                                        <p:tav tm="0">
                                          <p:val>
                                            <p:strVal val="1+#ppt_h/2"/>
                                          </p:val>
                                        </p:tav>
                                        <p:tav tm="100000">
                                          <p:val>
                                            <p:strVal val="#ppt_y"/>
                                          </p:val>
                                        </p:tav>
                                      </p:tavLst>
                                    </p:anim>
                                  </p:childTnLst>
                                </p:cTn>
                              </p:par>
                              <p:par>
                                <p:cTn fill="hold" grpId="0" id="49" nodeType="withEffect" presetClass="entr" presetID="8" presetSubtype="16">
                                  <p:stCondLst>
                                    <p:cond delay="0"/>
                                  </p:stCondLst>
                                  <p:childTnLst>
                                    <p:set>
                                      <p:cBhvr>
                                        <p:cTn dur="1" fill="hold" id="50">
                                          <p:stCondLst>
                                            <p:cond delay="0"/>
                                          </p:stCondLst>
                                        </p:cTn>
                                        <p:tgtEl>
                                          <p:spTgt spid="1048703"/>
                                        </p:tgtEl>
                                        <p:attrNameLst>
                                          <p:attrName>style.visibility</p:attrName>
                                        </p:attrNameLst>
                                      </p:cBhvr>
                                      <p:to>
                                        <p:strVal val="visible"/>
                                      </p:to>
                                    </p:set>
                                    <p:animEffect transition="in" filter="diamond(in)">
                                      <p:cBhvr>
                                        <p:cTn dur="2000" id="51"/>
                                        <p:tgtEl>
                                          <p:spTgt spid="1048703"/>
                                        </p:tgtEl>
                                      </p:cBhvr>
                                    </p:animEffect>
                                  </p:childTnLst>
                                </p:cTn>
                              </p:par>
                            </p:childTnLst>
                          </p:cTn>
                        </p:par>
                      </p:childTnLst>
                    </p:cTn>
                  </p:par>
                  <p:par>
                    <p:cTn fill="hold" id="52">
                      <p:stCondLst>
                        <p:cond delay="indefinite"/>
                      </p:stCondLst>
                      <p:childTnLst>
                        <p:par>
                          <p:cTn fill="hold" id="53">
                            <p:stCondLst>
                              <p:cond delay="0"/>
                            </p:stCondLst>
                            <p:childTnLst>
                              <p:par>
                                <p:cTn fill="hold" id="54" nodeType="clickEffect" presetClass="entr" presetID="2" presetSubtype="4">
                                  <p:stCondLst>
                                    <p:cond delay="0"/>
                                  </p:stCondLst>
                                  <p:childTnLst>
                                    <p:set>
                                      <p:cBhvr>
                                        <p:cTn dur="1" fill="hold" id="55">
                                          <p:stCondLst>
                                            <p:cond delay="0"/>
                                          </p:stCondLst>
                                        </p:cTn>
                                        <p:tgtEl>
                                          <p:spTgt spid="2097181"/>
                                        </p:tgtEl>
                                        <p:attrNameLst>
                                          <p:attrName>style.visibility</p:attrName>
                                        </p:attrNameLst>
                                      </p:cBhvr>
                                      <p:to>
                                        <p:strVal val="visible"/>
                                      </p:to>
                                    </p:set>
                                    <p:anim calcmode="lin" valueType="num">
                                      <p:cBhvr additive="base">
                                        <p:cTn dur="2000" fill="hold" id="56"/>
                                        <p:tgtEl>
                                          <p:spTgt spid="2097181"/>
                                        </p:tgtEl>
                                        <p:attrNameLst>
                                          <p:attrName>ppt_x</p:attrName>
                                        </p:attrNameLst>
                                      </p:cBhvr>
                                      <p:tavLst>
                                        <p:tav tm="0">
                                          <p:val>
                                            <p:strVal val="#ppt_x"/>
                                          </p:val>
                                        </p:tav>
                                        <p:tav tm="100000">
                                          <p:val>
                                            <p:strVal val="#ppt_x"/>
                                          </p:val>
                                        </p:tav>
                                      </p:tavLst>
                                    </p:anim>
                                    <p:anim calcmode="lin" valueType="num">
                                      <p:cBhvr additive="base">
                                        <p:cTn dur="2000" fill="hold" id="57"/>
                                        <p:tgtEl>
                                          <p:spTgt spid="2097181"/>
                                        </p:tgtEl>
                                        <p:attrNameLst>
                                          <p:attrName>ppt_y</p:attrName>
                                        </p:attrNameLst>
                                      </p:cBhvr>
                                      <p:tavLst>
                                        <p:tav tm="0">
                                          <p:val>
                                            <p:strVal val="1+#ppt_h/2"/>
                                          </p:val>
                                        </p:tav>
                                        <p:tav tm="100000">
                                          <p:val>
                                            <p:strVal val="#ppt_y"/>
                                          </p:val>
                                        </p:tav>
                                      </p:tavLst>
                                    </p:anim>
                                  </p:childTnLst>
                                </p:cTn>
                              </p:par>
                              <p:par>
                                <p:cTn fill="hold" grpId="0" id="58" nodeType="withEffect" presetClass="entr" presetID="8" presetSubtype="16">
                                  <p:stCondLst>
                                    <p:cond delay="0"/>
                                  </p:stCondLst>
                                  <p:childTnLst>
                                    <p:set>
                                      <p:cBhvr>
                                        <p:cTn dur="1" fill="hold" id="59">
                                          <p:stCondLst>
                                            <p:cond delay="0"/>
                                          </p:stCondLst>
                                        </p:cTn>
                                        <p:tgtEl>
                                          <p:spTgt spid="1048704"/>
                                        </p:tgtEl>
                                        <p:attrNameLst>
                                          <p:attrName>style.visibility</p:attrName>
                                        </p:attrNameLst>
                                      </p:cBhvr>
                                      <p:to>
                                        <p:strVal val="visible"/>
                                      </p:to>
                                    </p:set>
                                    <p:animEffect transition="in" filter="diamond(in)">
                                      <p:cBhvr>
                                        <p:cTn dur="2000" id="60"/>
                                        <p:tgtEl>
                                          <p:spTgt spid="10487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701" grpId="0" uiExpand="1" build="p"/>
      <p:bldP spid="1048702" grpId="0"/>
      <p:bldP spid="1048703" grpId="0"/>
      <p:bldP spid="1048704" grpId="0"/>
      <p:bldP spid="104870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00" name=""/>
        <p:cNvGrpSpPr/>
        <p:nvPr/>
      </p:nvGrpSpPr>
      <p:grpSpPr>
        <a:xfrm>
          <a:off x="0" y="0"/>
          <a:ext cx="0" cy="0"/>
          <a:chOff x="0" y="0"/>
          <a:chExt cx="0" cy="0"/>
        </a:xfrm>
      </p:grpSpPr>
      <p:sp>
        <p:nvSpPr>
          <p:cNvPr id="1048711" name="Содержимое 4"/>
          <p:cNvSpPr>
            <a:spLocks noGrp="1"/>
          </p:cNvSpPr>
          <p:nvPr>
            <p:ph idx="1"/>
          </p:nvPr>
        </p:nvSpPr>
        <p:spPr>
          <a:xfrm>
            <a:off x="179512" y="1700808"/>
            <a:ext cx="5185097" cy="4752528"/>
          </a:xfrm>
        </p:spPr>
        <p:txBody>
          <a:bodyPr>
            <a:normAutofit lnSpcReduction="10000"/>
          </a:bodyPr>
          <a:p>
            <a:pPr eaLnBrk="1" fontAlgn="auto" hangingPunct="1" indent="0" marL="182563">
              <a:spcAft>
                <a:spcPts val="0"/>
              </a:spcAft>
              <a:buClr>
                <a:schemeClr val="tx1">
                  <a:shade val="95000"/>
                </a:schemeClr>
              </a:buClr>
              <a:buFont typeface="Wingdings 2"/>
              <a:buNone/>
            </a:pPr>
            <a:r>
              <a:rPr b="1" dirty="0" lang="ru-RU" smtClean="0">
                <a:latin typeface="Arial" charset="0"/>
              </a:rPr>
              <a:t>Последние годы жизни Пушкина</a:t>
            </a:r>
          </a:p>
          <a:p>
            <a:pPr eaLnBrk="1" fontAlgn="auto" hangingPunct="1" indent="0" marL="182563">
              <a:spcAft>
                <a:spcPts val="0"/>
              </a:spcAft>
              <a:buClr>
                <a:schemeClr val="tx1">
                  <a:shade val="95000"/>
                </a:schemeClr>
              </a:buClr>
              <a:buFont typeface="Wingdings 2"/>
              <a:buNone/>
            </a:pPr>
            <a:r>
              <a:rPr b="1" dirty="0" lang="ru-RU" smtClean="0">
                <a:latin typeface="Arial" charset="0"/>
              </a:rPr>
              <a:t>– годы напряжённой работы и</a:t>
            </a:r>
          </a:p>
          <a:p>
            <a:pPr eaLnBrk="1" fontAlgn="auto" hangingPunct="1" indent="0" marL="182563">
              <a:spcAft>
                <a:spcPts val="0"/>
              </a:spcAft>
              <a:buClr>
                <a:schemeClr val="tx1">
                  <a:shade val="95000"/>
                </a:schemeClr>
              </a:buClr>
              <a:buFont typeface="Wingdings 2"/>
              <a:buNone/>
            </a:pPr>
            <a:r>
              <a:rPr b="1" dirty="0" lang="ru-RU" smtClean="0">
                <a:latin typeface="Arial" charset="0"/>
              </a:rPr>
              <a:t>высоких замыслов, отмечены</a:t>
            </a:r>
          </a:p>
          <a:p>
            <a:pPr eaLnBrk="1" fontAlgn="auto" hangingPunct="1" indent="0" marL="182563">
              <a:spcAft>
                <a:spcPts val="0"/>
              </a:spcAft>
              <a:buClr>
                <a:schemeClr val="tx1">
                  <a:shade val="95000"/>
                </a:schemeClr>
              </a:buClr>
              <a:buFont typeface="Wingdings 2"/>
              <a:buNone/>
            </a:pPr>
            <a:r>
              <a:rPr b="1" dirty="0" lang="ru-RU" smtClean="0">
                <a:latin typeface="Arial" charset="0"/>
              </a:rPr>
              <a:t>враждебностью окружающего</a:t>
            </a:r>
          </a:p>
          <a:p>
            <a:pPr eaLnBrk="1" fontAlgn="auto" hangingPunct="1" indent="0" marL="182563">
              <a:spcAft>
                <a:spcPts val="0"/>
              </a:spcAft>
              <a:buClr>
                <a:schemeClr val="tx1">
                  <a:shade val="95000"/>
                </a:schemeClr>
              </a:buClr>
              <a:buFont typeface="Wingdings 2"/>
              <a:buNone/>
            </a:pPr>
            <a:r>
              <a:rPr b="1" dirty="0" lang="ru-RU" smtClean="0">
                <a:latin typeface="Arial" charset="0"/>
              </a:rPr>
              <a:t>его общества, литературным</a:t>
            </a:r>
          </a:p>
          <a:p>
            <a:pPr eaLnBrk="1" fontAlgn="auto" hangingPunct="1" indent="0" marL="182563">
              <a:spcAft>
                <a:spcPts val="0"/>
              </a:spcAft>
              <a:buClr>
                <a:schemeClr val="tx1">
                  <a:shade val="95000"/>
                </a:schemeClr>
              </a:buClr>
              <a:buFont typeface="Wingdings 2"/>
              <a:buNone/>
            </a:pPr>
            <a:r>
              <a:rPr b="1" dirty="0" lang="ru-RU" smtClean="0">
                <a:latin typeface="Arial" charset="0"/>
              </a:rPr>
              <a:t>одиночеством, материальными</a:t>
            </a:r>
          </a:p>
          <a:p>
            <a:pPr eaLnBrk="1" fontAlgn="auto" hangingPunct="1" indent="0" marL="182563">
              <a:spcAft>
                <a:spcPts val="0"/>
              </a:spcAft>
              <a:buClr>
                <a:schemeClr val="tx1">
                  <a:shade val="95000"/>
                </a:schemeClr>
              </a:buClr>
              <a:buFont typeface="Wingdings 2"/>
              <a:buNone/>
            </a:pPr>
            <a:r>
              <a:rPr b="1" dirty="0" lang="ru-RU" smtClean="0">
                <a:latin typeface="Arial" charset="0"/>
              </a:rPr>
              <a:t>трудностями.</a:t>
            </a:r>
          </a:p>
          <a:p>
            <a:pPr eaLnBrk="1" fontAlgn="auto" hangingPunct="1" indent="0" marL="182563">
              <a:spcAft>
                <a:spcPts val="0"/>
              </a:spcAft>
              <a:buClr>
                <a:schemeClr val="tx1">
                  <a:shade val="95000"/>
                </a:schemeClr>
              </a:buClr>
              <a:buFont typeface="Wingdings 2"/>
              <a:buNone/>
            </a:pPr>
            <a:r>
              <a:rPr b="1" dirty="0" lang="ru-RU" smtClean="0">
                <a:latin typeface="Arial" charset="0"/>
              </a:rPr>
              <a:t>Но именно в эти годы появились многие произведения, такие как</a:t>
            </a:r>
          </a:p>
          <a:p>
            <a:pPr eaLnBrk="1" fontAlgn="auto" hangingPunct="1" indent="0" marL="182563">
              <a:spcAft>
                <a:spcPts val="0"/>
              </a:spcAft>
              <a:buClr>
                <a:schemeClr val="tx1">
                  <a:shade val="95000"/>
                </a:schemeClr>
              </a:buClr>
              <a:buFont typeface="Wingdings 2"/>
              <a:buNone/>
            </a:pPr>
            <a:r>
              <a:rPr b="1" dirty="0" lang="ru-RU" smtClean="0">
                <a:latin typeface="Arial" charset="0"/>
              </a:rPr>
              <a:t>стихотворения “Вновь я</a:t>
            </a:r>
          </a:p>
          <a:p>
            <a:pPr eaLnBrk="1" fontAlgn="auto" hangingPunct="1" indent="0" marL="182563">
              <a:spcAft>
                <a:spcPts val="0"/>
              </a:spcAft>
              <a:buClr>
                <a:schemeClr val="tx1">
                  <a:shade val="95000"/>
                </a:schemeClr>
              </a:buClr>
              <a:buFont typeface="Wingdings 2"/>
              <a:buNone/>
            </a:pPr>
            <a:r>
              <a:rPr b="1" dirty="0" lang="ru-RU" smtClean="0">
                <a:latin typeface="Arial" charset="0"/>
              </a:rPr>
              <a:t>посетил…” и  “Я памятник себе</a:t>
            </a:r>
          </a:p>
          <a:p>
            <a:pPr eaLnBrk="1" fontAlgn="auto" hangingPunct="1" indent="0" marL="182563">
              <a:spcAft>
                <a:spcPts val="0"/>
              </a:spcAft>
              <a:buClr>
                <a:schemeClr val="tx1">
                  <a:shade val="95000"/>
                </a:schemeClr>
              </a:buClr>
              <a:buFont typeface="Wingdings 2"/>
              <a:buNone/>
            </a:pPr>
            <a:r>
              <a:rPr b="1" dirty="0" lang="ru-RU" smtClean="0">
                <a:latin typeface="Arial" charset="0"/>
              </a:rPr>
              <a:t>воздвиг нерукотворный…”</a:t>
            </a:r>
          </a:p>
          <a:p>
            <a:pPr eaLnBrk="1" fontAlgn="auto" hangingPunct="1" indent="-411480" marL="548640">
              <a:spcAft>
                <a:spcPts val="0"/>
              </a:spcAft>
              <a:buClr>
                <a:schemeClr val="tx1">
                  <a:shade val="95000"/>
                </a:schemeClr>
              </a:buClr>
              <a:buFont typeface="Wingdings 2"/>
              <a:buChar char=""/>
            </a:pPr>
            <a:endParaRPr dirty="0" lang="ru-RU"/>
          </a:p>
        </p:txBody>
      </p:sp>
      <p:sp>
        <p:nvSpPr>
          <p:cNvPr id="1048712" name="Заголовок 1"/>
          <p:cNvSpPr>
            <a:spLocks noGrp="1"/>
          </p:cNvSpPr>
          <p:nvPr>
            <p:ph type="title" idx="4294967295"/>
          </p:nvPr>
        </p:nvSpPr>
        <p:spPr>
          <a:xfrm>
            <a:off x="0" y="188913"/>
            <a:ext cx="7991475" cy="1295400"/>
          </a:xfrm>
        </p:spPr>
        <p:txBody>
          <a:bodyPr>
            <a:normAutofit fontScale="90000"/>
          </a:bodyPr>
          <a:p>
            <a:pPr algn="ctr" eaLnBrk="1" fontAlgn="auto" hangingPunct="1">
              <a:spcAft>
                <a:spcPts val="0"/>
              </a:spcAft>
            </a:pPr>
            <a:r>
              <a:rPr b="1" dirty="0" lang="ru-RU" smtClean="0">
                <a:solidFill>
                  <a:schemeClr val="accent6">
                    <a:lumMod val="50000"/>
                  </a:schemeClr>
                </a:solidFill>
                <a:latin typeface="Arial" charset="0"/>
              </a:rPr>
              <a:t>Последние годы жизни</a:t>
            </a:r>
            <a:br>
              <a:rPr b="1" dirty="0" lang="ru-RU" smtClean="0">
                <a:solidFill>
                  <a:schemeClr val="accent6">
                    <a:lumMod val="50000"/>
                  </a:schemeClr>
                </a:solidFill>
                <a:latin typeface="Arial" charset="0"/>
              </a:rPr>
            </a:br>
            <a:r>
              <a:rPr b="1" dirty="0" lang="ru-RU" smtClean="0">
                <a:solidFill>
                  <a:schemeClr val="accent6">
                    <a:lumMod val="50000"/>
                  </a:schemeClr>
                </a:solidFill>
                <a:latin typeface="Arial" charset="0"/>
              </a:rPr>
              <a:t>(1834 – 1837 гг.)</a:t>
            </a:r>
            <a:endParaRPr dirty="0" lang="ru-RU">
              <a:solidFill>
                <a:schemeClr val="accent6">
                  <a:lumMod val="50000"/>
                </a:schemeClr>
              </a:solidFill>
            </a:endParaRPr>
          </a:p>
        </p:txBody>
      </p:sp>
      <p:pic>
        <p:nvPicPr>
          <p:cNvPr id="2097183" name="Picture 6" descr="Image390s"/>
          <p:cNvPicPr>
            <a:picLocks noChangeAspect="1" noChangeArrowheads="1"/>
          </p:cNvPicPr>
          <p:nvPr/>
        </p:nvPicPr>
        <p:blipFill>
          <a:blip xmlns:r="http://schemas.openxmlformats.org/officeDocument/2006/relationships" r:embed="rId1" cstate="print"/>
          <a:srcRect/>
          <a:stretch>
            <a:fillRect/>
          </a:stretch>
        </p:blipFill>
        <p:spPr bwMode="auto">
          <a:xfrm rot="598639">
            <a:off x="5732463" y="2028825"/>
            <a:ext cx="3006725" cy="3240088"/>
          </a:xfrm>
          <a:prstGeom prst="rect"/>
          <a:noFill/>
          <a:ln w="9525">
            <a:noFill/>
            <a:miter lim="800000"/>
            <a:headEnd/>
            <a:tailEnd/>
          </a:ln>
        </p:spPr>
      </p:pic>
    </p:spTree>
  </p:cSld>
  <p:clrMapOvr>
    <a:masterClrMapping/>
  </p:clrMapOvr>
  <p:transition>
    <p:pull dir="ru"/>
    <p:sndAc>
      <p:stSnd>
        <p:snd r:embed="rId2"/>
      </p:stSnd>
    </p:sndAc>
  </p:transition>
  <p:timing>
    <p:tnLst>
      <p:par>
        <p:cTn dur="indefinite" id="1" nodeType="tmRoot" restart="never">
          <p:childTnLst>
            <p:seq concurrent="1" nextAc="seek">
              <p:cTn dur="indefinite" id="2" nodeType="mainSeq">
                <p:childTnLst>
                  <p:par>
                    <p:cTn fill="hold" id="3">
                      <p:stCondLst>
                        <p:cond delay="indefinite"/>
                        <p:cond evt="onBegin" delay="0">
                          <p:tn val="2"/>
                        </p:cond>
                      </p:stCondLst>
                      <p:childTnLst>
                        <p:par>
                          <p:cTn fill="hold" id="4">
                            <p:stCondLst>
                              <p:cond delay="0"/>
                            </p:stCondLst>
                            <p:childTnLst>
                              <p:par>
                                <p:cTn fill="hold" grpId="0" id="5" nodeType="withEffect" presetClass="entr" presetID="2" presetSubtype="4">
                                  <p:stCondLst>
                                    <p:cond delay="0"/>
                                  </p:stCondLst>
                                  <p:childTnLst>
                                    <p:set>
                                      <p:cBhvr>
                                        <p:cTn dur="1" fill="hold" id="6">
                                          <p:stCondLst>
                                            <p:cond delay="0"/>
                                          </p:stCondLst>
                                        </p:cTn>
                                        <p:tgtEl>
                                          <p:spTgt spid="1048712"/>
                                        </p:tgtEl>
                                        <p:attrNameLst>
                                          <p:attrName>style.visibility</p:attrName>
                                        </p:attrNameLst>
                                      </p:cBhvr>
                                      <p:to>
                                        <p:strVal val="visible"/>
                                      </p:to>
                                    </p:set>
                                    <p:anim calcmode="lin" valueType="num">
                                      <p:cBhvr additive="base">
                                        <p:cTn dur="2000" fill="hold" id="7"/>
                                        <p:tgtEl>
                                          <p:spTgt spid="1048712"/>
                                        </p:tgtEl>
                                        <p:attrNameLst>
                                          <p:attrName>ppt_x</p:attrName>
                                        </p:attrNameLst>
                                      </p:cBhvr>
                                      <p:tavLst>
                                        <p:tav tm="0">
                                          <p:val>
                                            <p:strVal val="#ppt_x"/>
                                          </p:val>
                                        </p:tav>
                                        <p:tav tm="100000">
                                          <p:val>
                                            <p:strVal val="#ppt_x"/>
                                          </p:val>
                                        </p:tav>
                                      </p:tavLst>
                                    </p:anim>
                                    <p:anim calcmode="lin" valueType="num">
                                      <p:cBhvr additive="base">
                                        <p:cTn dur="2000" fill="hold" id="8"/>
                                        <p:tgtEl>
                                          <p:spTgt spid="1048712"/>
                                        </p:tgtEl>
                                        <p:attrNameLst>
                                          <p:attrName>ppt_y</p:attrName>
                                        </p:attrNameLst>
                                      </p:cBhvr>
                                      <p:tavLst>
                                        <p:tav tm="0">
                                          <p:val>
                                            <p:strVal val="1+#ppt_h/2"/>
                                          </p:val>
                                        </p:tav>
                                        <p:tav tm="100000">
                                          <p:val>
                                            <p:strVal val="#ppt_y"/>
                                          </p:val>
                                        </p:tav>
                                      </p:tavLst>
                                    </p:anim>
                                  </p:childTnLst>
                                </p:cTn>
                              </p:par>
                            </p:childTnLst>
                          </p:cTn>
                        </p:par>
                        <p:par>
                          <p:cTn fill="hold" id="9">
                            <p:stCondLst>
                              <p:cond delay="2000"/>
                            </p:stCondLst>
                            <p:childTnLst>
                              <p:par>
                                <p:cTn fill="hold" grpId="0" id="10" nodeType="afterEffect" presetClass="entr" presetID="21" presetSubtype="4">
                                  <p:stCondLst>
                                    <p:cond delay="0"/>
                                  </p:stCondLst>
                                  <p:childTnLst>
                                    <p:set>
                                      <p:cBhvr>
                                        <p:cTn dur="1" fill="hold" id="11">
                                          <p:stCondLst>
                                            <p:cond delay="0"/>
                                          </p:stCondLst>
                                        </p:cTn>
                                        <p:tgtEl>
                                          <p:spTgt spid="1048711">
                                            <p:txEl>
                                              <p:pRg st="0" end="0"/>
                                            </p:txEl>
                                          </p:spTgt>
                                        </p:tgtEl>
                                        <p:attrNameLst>
                                          <p:attrName>style.visibility</p:attrName>
                                        </p:attrNameLst>
                                      </p:cBhvr>
                                      <p:to>
                                        <p:strVal val="visible"/>
                                      </p:to>
                                    </p:set>
                                    <p:animEffect transition="in" filter="wheel(4)">
                                      <p:cBhvr>
                                        <p:cTn dur="1000" id="12"/>
                                        <p:tgtEl>
                                          <p:spTgt spid="1048711">
                                            <p:txEl>
                                              <p:pRg st="0" end="0"/>
                                            </p:txEl>
                                          </p:spTgt>
                                        </p:tgtEl>
                                      </p:cBhvr>
                                    </p:animEffect>
                                  </p:childTnLst>
                                </p:cTn>
                              </p:par>
                            </p:childTnLst>
                          </p:cTn>
                        </p:par>
                        <p:par>
                          <p:cTn fill="hold" id="13">
                            <p:stCondLst>
                              <p:cond delay="3000"/>
                            </p:stCondLst>
                            <p:childTnLst>
                              <p:par>
                                <p:cTn fill="hold" grpId="0" id="14" nodeType="afterEffect" presetClass="entr" presetID="21" presetSubtype="4">
                                  <p:stCondLst>
                                    <p:cond delay="0"/>
                                  </p:stCondLst>
                                  <p:childTnLst>
                                    <p:set>
                                      <p:cBhvr>
                                        <p:cTn dur="1" fill="hold" id="15">
                                          <p:stCondLst>
                                            <p:cond delay="0"/>
                                          </p:stCondLst>
                                        </p:cTn>
                                        <p:tgtEl>
                                          <p:spTgt spid="1048711">
                                            <p:txEl>
                                              <p:pRg st="1" end="1"/>
                                            </p:txEl>
                                          </p:spTgt>
                                        </p:tgtEl>
                                        <p:attrNameLst>
                                          <p:attrName>style.visibility</p:attrName>
                                        </p:attrNameLst>
                                      </p:cBhvr>
                                      <p:to>
                                        <p:strVal val="visible"/>
                                      </p:to>
                                    </p:set>
                                    <p:animEffect transition="in" filter="wheel(4)">
                                      <p:cBhvr>
                                        <p:cTn dur="1000" id="16"/>
                                        <p:tgtEl>
                                          <p:spTgt spid="1048711">
                                            <p:txEl>
                                              <p:pRg st="1" end="1"/>
                                            </p:txEl>
                                          </p:spTgt>
                                        </p:tgtEl>
                                      </p:cBhvr>
                                    </p:animEffect>
                                  </p:childTnLst>
                                </p:cTn>
                              </p:par>
                            </p:childTnLst>
                          </p:cTn>
                        </p:par>
                        <p:par>
                          <p:cTn fill="hold" id="17">
                            <p:stCondLst>
                              <p:cond delay="4000"/>
                            </p:stCondLst>
                            <p:childTnLst>
                              <p:par>
                                <p:cTn fill="hold" grpId="0" id="18" nodeType="afterEffect" presetClass="entr" presetID="21" presetSubtype="4">
                                  <p:stCondLst>
                                    <p:cond delay="0"/>
                                  </p:stCondLst>
                                  <p:childTnLst>
                                    <p:set>
                                      <p:cBhvr>
                                        <p:cTn dur="1" fill="hold" id="19">
                                          <p:stCondLst>
                                            <p:cond delay="0"/>
                                          </p:stCondLst>
                                        </p:cTn>
                                        <p:tgtEl>
                                          <p:spTgt spid="1048711">
                                            <p:txEl>
                                              <p:pRg st="2" end="2"/>
                                            </p:txEl>
                                          </p:spTgt>
                                        </p:tgtEl>
                                        <p:attrNameLst>
                                          <p:attrName>style.visibility</p:attrName>
                                        </p:attrNameLst>
                                      </p:cBhvr>
                                      <p:to>
                                        <p:strVal val="visible"/>
                                      </p:to>
                                    </p:set>
                                    <p:animEffect transition="in" filter="wheel(4)">
                                      <p:cBhvr>
                                        <p:cTn dur="1000" id="20"/>
                                        <p:tgtEl>
                                          <p:spTgt spid="1048711">
                                            <p:txEl>
                                              <p:pRg st="2" end="2"/>
                                            </p:txEl>
                                          </p:spTgt>
                                        </p:tgtEl>
                                      </p:cBhvr>
                                    </p:animEffect>
                                  </p:childTnLst>
                                </p:cTn>
                              </p:par>
                            </p:childTnLst>
                          </p:cTn>
                        </p:par>
                        <p:par>
                          <p:cTn fill="hold" id="21">
                            <p:stCondLst>
                              <p:cond delay="5000"/>
                            </p:stCondLst>
                            <p:childTnLst>
                              <p:par>
                                <p:cTn fill="hold" grpId="0" id="22" nodeType="afterEffect" presetClass="entr" presetID="21" presetSubtype="4">
                                  <p:stCondLst>
                                    <p:cond delay="0"/>
                                  </p:stCondLst>
                                  <p:childTnLst>
                                    <p:set>
                                      <p:cBhvr>
                                        <p:cTn dur="1" fill="hold" id="23">
                                          <p:stCondLst>
                                            <p:cond delay="0"/>
                                          </p:stCondLst>
                                        </p:cTn>
                                        <p:tgtEl>
                                          <p:spTgt spid="1048711">
                                            <p:txEl>
                                              <p:pRg st="3" end="3"/>
                                            </p:txEl>
                                          </p:spTgt>
                                        </p:tgtEl>
                                        <p:attrNameLst>
                                          <p:attrName>style.visibility</p:attrName>
                                        </p:attrNameLst>
                                      </p:cBhvr>
                                      <p:to>
                                        <p:strVal val="visible"/>
                                      </p:to>
                                    </p:set>
                                    <p:animEffect transition="in" filter="wheel(4)">
                                      <p:cBhvr>
                                        <p:cTn dur="1000" id="24"/>
                                        <p:tgtEl>
                                          <p:spTgt spid="1048711">
                                            <p:txEl>
                                              <p:pRg st="3" end="3"/>
                                            </p:txEl>
                                          </p:spTgt>
                                        </p:tgtEl>
                                      </p:cBhvr>
                                    </p:animEffect>
                                  </p:childTnLst>
                                </p:cTn>
                              </p:par>
                            </p:childTnLst>
                          </p:cTn>
                        </p:par>
                        <p:par>
                          <p:cTn fill="hold" id="25">
                            <p:stCondLst>
                              <p:cond delay="6000"/>
                            </p:stCondLst>
                            <p:childTnLst>
                              <p:par>
                                <p:cTn fill="hold" grpId="0" id="26" nodeType="afterEffect" presetClass="entr" presetID="21" presetSubtype="4">
                                  <p:stCondLst>
                                    <p:cond delay="0"/>
                                  </p:stCondLst>
                                  <p:childTnLst>
                                    <p:set>
                                      <p:cBhvr>
                                        <p:cTn dur="1" fill="hold" id="27">
                                          <p:stCondLst>
                                            <p:cond delay="0"/>
                                          </p:stCondLst>
                                        </p:cTn>
                                        <p:tgtEl>
                                          <p:spTgt spid="1048711">
                                            <p:txEl>
                                              <p:pRg st="4" end="4"/>
                                            </p:txEl>
                                          </p:spTgt>
                                        </p:tgtEl>
                                        <p:attrNameLst>
                                          <p:attrName>style.visibility</p:attrName>
                                        </p:attrNameLst>
                                      </p:cBhvr>
                                      <p:to>
                                        <p:strVal val="visible"/>
                                      </p:to>
                                    </p:set>
                                    <p:animEffect transition="in" filter="wheel(4)">
                                      <p:cBhvr>
                                        <p:cTn dur="1000" id="28"/>
                                        <p:tgtEl>
                                          <p:spTgt spid="1048711">
                                            <p:txEl>
                                              <p:pRg st="4" end="4"/>
                                            </p:txEl>
                                          </p:spTgt>
                                        </p:tgtEl>
                                      </p:cBhvr>
                                    </p:animEffect>
                                  </p:childTnLst>
                                </p:cTn>
                              </p:par>
                            </p:childTnLst>
                          </p:cTn>
                        </p:par>
                        <p:par>
                          <p:cTn fill="hold" id="29">
                            <p:stCondLst>
                              <p:cond delay="7000"/>
                            </p:stCondLst>
                            <p:childTnLst>
                              <p:par>
                                <p:cTn fill="hold" grpId="0" id="30" nodeType="afterEffect" presetClass="entr" presetID="21" presetSubtype="4">
                                  <p:stCondLst>
                                    <p:cond delay="0"/>
                                  </p:stCondLst>
                                  <p:childTnLst>
                                    <p:set>
                                      <p:cBhvr>
                                        <p:cTn dur="1" fill="hold" id="31">
                                          <p:stCondLst>
                                            <p:cond delay="0"/>
                                          </p:stCondLst>
                                        </p:cTn>
                                        <p:tgtEl>
                                          <p:spTgt spid="1048711">
                                            <p:txEl>
                                              <p:pRg st="5" end="5"/>
                                            </p:txEl>
                                          </p:spTgt>
                                        </p:tgtEl>
                                        <p:attrNameLst>
                                          <p:attrName>style.visibility</p:attrName>
                                        </p:attrNameLst>
                                      </p:cBhvr>
                                      <p:to>
                                        <p:strVal val="visible"/>
                                      </p:to>
                                    </p:set>
                                    <p:animEffect transition="in" filter="wheel(4)">
                                      <p:cBhvr>
                                        <p:cTn dur="1000" id="32"/>
                                        <p:tgtEl>
                                          <p:spTgt spid="1048711">
                                            <p:txEl>
                                              <p:pRg st="5" end="5"/>
                                            </p:txEl>
                                          </p:spTgt>
                                        </p:tgtEl>
                                      </p:cBhvr>
                                    </p:animEffect>
                                  </p:childTnLst>
                                </p:cTn>
                              </p:par>
                            </p:childTnLst>
                          </p:cTn>
                        </p:par>
                        <p:par>
                          <p:cTn fill="hold" id="33">
                            <p:stCondLst>
                              <p:cond delay="8000"/>
                            </p:stCondLst>
                            <p:childTnLst>
                              <p:par>
                                <p:cTn fill="hold" grpId="0" id="34" nodeType="afterEffect" presetClass="entr" presetID="21" presetSubtype="4">
                                  <p:stCondLst>
                                    <p:cond delay="0"/>
                                  </p:stCondLst>
                                  <p:childTnLst>
                                    <p:set>
                                      <p:cBhvr>
                                        <p:cTn dur="1" fill="hold" id="35">
                                          <p:stCondLst>
                                            <p:cond delay="0"/>
                                          </p:stCondLst>
                                        </p:cTn>
                                        <p:tgtEl>
                                          <p:spTgt spid="1048711">
                                            <p:txEl>
                                              <p:pRg st="6" end="6"/>
                                            </p:txEl>
                                          </p:spTgt>
                                        </p:tgtEl>
                                        <p:attrNameLst>
                                          <p:attrName>style.visibility</p:attrName>
                                        </p:attrNameLst>
                                      </p:cBhvr>
                                      <p:to>
                                        <p:strVal val="visible"/>
                                      </p:to>
                                    </p:set>
                                    <p:animEffect transition="in" filter="wheel(4)">
                                      <p:cBhvr>
                                        <p:cTn dur="1000" id="36"/>
                                        <p:tgtEl>
                                          <p:spTgt spid="1048711">
                                            <p:txEl>
                                              <p:pRg st="6" end="6"/>
                                            </p:txEl>
                                          </p:spTgt>
                                        </p:tgtEl>
                                      </p:cBhvr>
                                    </p:animEffect>
                                  </p:childTnLst>
                                </p:cTn>
                              </p:par>
                            </p:childTnLst>
                          </p:cTn>
                        </p:par>
                        <p:par>
                          <p:cTn fill="hold" id="37">
                            <p:stCondLst>
                              <p:cond delay="9000"/>
                            </p:stCondLst>
                            <p:childTnLst>
                              <p:par>
                                <p:cTn fill="hold" grpId="0" id="38" nodeType="afterEffect" presetClass="entr" presetID="21" presetSubtype="4">
                                  <p:stCondLst>
                                    <p:cond delay="0"/>
                                  </p:stCondLst>
                                  <p:childTnLst>
                                    <p:set>
                                      <p:cBhvr>
                                        <p:cTn dur="1" fill="hold" id="39">
                                          <p:stCondLst>
                                            <p:cond delay="0"/>
                                          </p:stCondLst>
                                        </p:cTn>
                                        <p:tgtEl>
                                          <p:spTgt spid="1048711">
                                            <p:txEl>
                                              <p:pRg st="7" end="7"/>
                                            </p:txEl>
                                          </p:spTgt>
                                        </p:tgtEl>
                                        <p:attrNameLst>
                                          <p:attrName>style.visibility</p:attrName>
                                        </p:attrNameLst>
                                      </p:cBhvr>
                                      <p:to>
                                        <p:strVal val="visible"/>
                                      </p:to>
                                    </p:set>
                                    <p:animEffect transition="in" filter="wheel(4)">
                                      <p:cBhvr>
                                        <p:cTn dur="1000" id="40"/>
                                        <p:tgtEl>
                                          <p:spTgt spid="1048711">
                                            <p:txEl>
                                              <p:pRg st="7" end="7"/>
                                            </p:txEl>
                                          </p:spTgt>
                                        </p:tgtEl>
                                      </p:cBhvr>
                                    </p:animEffect>
                                  </p:childTnLst>
                                </p:cTn>
                              </p:par>
                            </p:childTnLst>
                          </p:cTn>
                        </p:par>
                        <p:par>
                          <p:cTn fill="hold" id="41">
                            <p:stCondLst>
                              <p:cond delay="10000"/>
                            </p:stCondLst>
                            <p:childTnLst>
                              <p:par>
                                <p:cTn fill="hold" grpId="0" id="42" nodeType="afterEffect" presetClass="entr" presetID="21" presetSubtype="4">
                                  <p:stCondLst>
                                    <p:cond delay="0"/>
                                  </p:stCondLst>
                                  <p:childTnLst>
                                    <p:set>
                                      <p:cBhvr>
                                        <p:cTn dur="1" fill="hold" id="43">
                                          <p:stCondLst>
                                            <p:cond delay="0"/>
                                          </p:stCondLst>
                                        </p:cTn>
                                        <p:tgtEl>
                                          <p:spTgt spid="1048711">
                                            <p:txEl>
                                              <p:pRg st="8" end="8"/>
                                            </p:txEl>
                                          </p:spTgt>
                                        </p:tgtEl>
                                        <p:attrNameLst>
                                          <p:attrName>style.visibility</p:attrName>
                                        </p:attrNameLst>
                                      </p:cBhvr>
                                      <p:to>
                                        <p:strVal val="visible"/>
                                      </p:to>
                                    </p:set>
                                    <p:animEffect transition="in" filter="wheel(4)">
                                      <p:cBhvr>
                                        <p:cTn dur="1000" id="44"/>
                                        <p:tgtEl>
                                          <p:spTgt spid="1048711">
                                            <p:txEl>
                                              <p:pRg st="8" end="8"/>
                                            </p:txEl>
                                          </p:spTgt>
                                        </p:tgtEl>
                                      </p:cBhvr>
                                    </p:animEffect>
                                  </p:childTnLst>
                                </p:cTn>
                              </p:par>
                            </p:childTnLst>
                          </p:cTn>
                        </p:par>
                        <p:par>
                          <p:cTn fill="hold" id="45">
                            <p:stCondLst>
                              <p:cond delay="11000"/>
                            </p:stCondLst>
                            <p:childTnLst>
                              <p:par>
                                <p:cTn fill="hold" grpId="0" id="46" nodeType="afterEffect" presetClass="entr" presetID="21" presetSubtype="4">
                                  <p:stCondLst>
                                    <p:cond delay="0"/>
                                  </p:stCondLst>
                                  <p:childTnLst>
                                    <p:set>
                                      <p:cBhvr>
                                        <p:cTn dur="1" fill="hold" id="47">
                                          <p:stCondLst>
                                            <p:cond delay="0"/>
                                          </p:stCondLst>
                                        </p:cTn>
                                        <p:tgtEl>
                                          <p:spTgt spid="1048711">
                                            <p:txEl>
                                              <p:pRg st="9" end="9"/>
                                            </p:txEl>
                                          </p:spTgt>
                                        </p:tgtEl>
                                        <p:attrNameLst>
                                          <p:attrName>style.visibility</p:attrName>
                                        </p:attrNameLst>
                                      </p:cBhvr>
                                      <p:to>
                                        <p:strVal val="visible"/>
                                      </p:to>
                                    </p:set>
                                    <p:animEffect transition="in" filter="wheel(4)">
                                      <p:cBhvr>
                                        <p:cTn dur="1000" id="48"/>
                                        <p:tgtEl>
                                          <p:spTgt spid="1048711">
                                            <p:txEl>
                                              <p:pRg st="9" end="9"/>
                                            </p:txEl>
                                          </p:spTgt>
                                        </p:tgtEl>
                                      </p:cBhvr>
                                    </p:animEffect>
                                  </p:childTnLst>
                                </p:cTn>
                              </p:par>
                            </p:childTnLst>
                          </p:cTn>
                        </p:par>
                        <p:par>
                          <p:cTn fill="hold" id="49">
                            <p:stCondLst>
                              <p:cond delay="12000"/>
                            </p:stCondLst>
                            <p:childTnLst>
                              <p:par>
                                <p:cTn fill="hold" grpId="0" id="50" nodeType="afterEffect" presetClass="entr" presetID="21" presetSubtype="4">
                                  <p:stCondLst>
                                    <p:cond delay="0"/>
                                  </p:stCondLst>
                                  <p:childTnLst>
                                    <p:set>
                                      <p:cBhvr>
                                        <p:cTn dur="1" fill="hold" id="51">
                                          <p:stCondLst>
                                            <p:cond delay="0"/>
                                          </p:stCondLst>
                                        </p:cTn>
                                        <p:tgtEl>
                                          <p:spTgt spid="1048711">
                                            <p:txEl>
                                              <p:pRg st="10" end="10"/>
                                            </p:txEl>
                                          </p:spTgt>
                                        </p:tgtEl>
                                        <p:attrNameLst>
                                          <p:attrName>style.visibility</p:attrName>
                                        </p:attrNameLst>
                                      </p:cBhvr>
                                      <p:to>
                                        <p:strVal val="visible"/>
                                      </p:to>
                                    </p:set>
                                    <p:animEffect transition="in" filter="wheel(4)">
                                      <p:cBhvr>
                                        <p:cTn dur="1000" id="52"/>
                                        <p:tgtEl>
                                          <p:spTgt spid="1048711">
                                            <p:txEl>
                                              <p:pRg st="10" end="10"/>
                                            </p:txEl>
                                          </p:spTgt>
                                        </p:tgtEl>
                                      </p:cBhvr>
                                    </p:animEffect>
                                  </p:childTnLst>
                                </p:cTn>
                              </p:par>
                              <p:par>
                                <p:cTn fill="hold" id="53" nodeType="withEffect" presetClass="entr" presetID="8" presetSubtype="16">
                                  <p:stCondLst>
                                    <p:cond delay="0"/>
                                  </p:stCondLst>
                                  <p:childTnLst>
                                    <p:set>
                                      <p:cBhvr>
                                        <p:cTn dur="1" fill="hold" id="54">
                                          <p:stCondLst>
                                            <p:cond delay="0"/>
                                          </p:stCondLst>
                                        </p:cTn>
                                        <p:tgtEl>
                                          <p:spTgt spid="2097183"/>
                                        </p:tgtEl>
                                        <p:attrNameLst>
                                          <p:attrName>style.visibility</p:attrName>
                                        </p:attrNameLst>
                                      </p:cBhvr>
                                      <p:to>
                                        <p:strVal val="visible"/>
                                      </p:to>
                                    </p:set>
                                    <p:animEffect transition="in" filter="diamond(in)">
                                      <p:cBhvr>
                                        <p:cTn dur="2000" id="55"/>
                                        <p:tgtEl>
                                          <p:spTgt spid="20971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711" grpId="0" build="p"/>
      <p:bldP spid="104871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69" name=""/>
        <p:cNvGrpSpPr/>
        <p:nvPr/>
      </p:nvGrpSpPr>
      <p:grpSpPr>
        <a:xfrm>
          <a:off x="0" y="0"/>
          <a:ext cx="0" cy="0"/>
          <a:chOff x="0" y="0"/>
          <a:chExt cx="0" cy="0"/>
        </a:xfrm>
      </p:grpSpPr>
      <p:pic>
        <p:nvPicPr>
          <p:cNvPr id="2097153" name="Picture 2" descr="C:\Users\кал\Pictures\работа\литература\писатели\ПИСАТЕЛИ 19 В\ПУШКИН\ПУШКИН  1801-1802 Г..JPG"/>
          <p:cNvPicPr>
            <a:picLocks noChangeAspect="1" noGrp="1" noChangeArrowheads="1"/>
          </p:cNvPicPr>
          <p:nvPr>
            <p:ph idx="1"/>
          </p:nvPr>
        </p:nvPicPr>
        <p:blipFill>
          <a:blip xmlns:r="http://schemas.openxmlformats.org/officeDocument/2006/relationships" r:embed="rId1" cstate="print"/>
          <a:srcRect/>
          <a:stretch>
            <a:fillRect/>
          </a:stretch>
        </p:blipFill>
        <p:spPr>
          <a:xfrm>
            <a:off x="395536" y="1556792"/>
            <a:ext cx="3744912" cy="4708525"/>
          </a:xfrm>
        </p:spPr>
      </p:pic>
      <p:sp>
        <p:nvSpPr>
          <p:cNvPr id="1048598" name="Заголовок 1"/>
          <p:cNvSpPr>
            <a:spLocks noGrp="1"/>
          </p:cNvSpPr>
          <p:nvPr>
            <p:ph type="title" idx="4294967295"/>
          </p:nvPr>
        </p:nvSpPr>
        <p:spPr>
          <a:xfrm>
            <a:off x="0" y="274638"/>
            <a:ext cx="8229600" cy="1143000"/>
          </a:xfrm>
        </p:spPr>
        <p:txBody>
          <a:bodyPr/>
          <a:p>
            <a:pPr eaLnBrk="1" fontAlgn="auto" hangingPunct="1">
              <a:spcAft>
                <a:spcPts val="0"/>
              </a:spcAft>
            </a:pPr>
            <a:r>
              <a:rPr dirty="0" lang="ru-RU" smtClean="0">
                <a:solidFill>
                  <a:srgbClr val="002060"/>
                </a:solidFill>
                <a:effectLst/>
              </a:rPr>
              <a:t>                           </a:t>
            </a:r>
            <a:r>
              <a:rPr b="1" dirty="0" lang="ru-RU" smtClean="0">
                <a:solidFill>
                  <a:srgbClr val="002060"/>
                </a:solidFill>
                <a:effectLst/>
              </a:rPr>
              <a:t> </a:t>
            </a:r>
            <a:r>
              <a:rPr b="1" dirty="0" lang="ru-RU" smtClean="0">
                <a:solidFill>
                  <a:schemeClr val="accent6">
                    <a:lumMod val="50000"/>
                  </a:schemeClr>
                </a:solidFill>
                <a:effectLst/>
              </a:rPr>
              <a:t>Рождение</a:t>
            </a:r>
            <a:endParaRPr b="1" dirty="0" lang="ru-RU">
              <a:solidFill>
                <a:schemeClr val="accent6">
                  <a:lumMod val="50000"/>
                </a:schemeClr>
              </a:solidFill>
              <a:effectLst/>
            </a:endParaRPr>
          </a:p>
        </p:txBody>
      </p:sp>
      <p:sp>
        <p:nvSpPr>
          <p:cNvPr id="1048599" name="Прямоугольник 6"/>
          <p:cNvSpPr>
            <a:spLocks noChangeArrowheads="1"/>
          </p:cNvSpPr>
          <p:nvPr/>
        </p:nvSpPr>
        <p:spPr bwMode="auto">
          <a:xfrm>
            <a:off x="4283968" y="1700808"/>
            <a:ext cx="4319587" cy="4409440"/>
          </a:xfrm>
          <a:prstGeom prst="rect"/>
          <a:noFill/>
          <a:ln w="9525">
            <a:noFill/>
            <a:miter lim="800000"/>
            <a:headEnd/>
            <a:tailEnd/>
          </a:ln>
        </p:spPr>
        <p:txBody>
          <a:bodyPr>
            <a:spAutoFit/>
          </a:bodyPr>
          <a:p>
            <a:pPr>
              <a:lnSpc>
                <a:spcPct val="80000"/>
              </a:lnSpc>
            </a:pPr>
            <a:r>
              <a:rPr dirty="0" sz="3600" lang="ru-RU">
                <a:latin typeface="Times New Roman" pitchFamily="18" charset="0"/>
              </a:rPr>
              <a:t>    </a:t>
            </a:r>
            <a:r>
              <a:rPr b="1" dirty="0" sz="3600" lang="ru-RU">
                <a:latin typeface="Times New Roman" pitchFamily="18" charset="0"/>
              </a:rPr>
              <a:t>Александр Сергеевич Пушкин</a:t>
            </a:r>
            <a:r>
              <a:rPr dirty="0" sz="3600" lang="ru-RU">
                <a:latin typeface="Times New Roman" pitchFamily="18" charset="0"/>
              </a:rPr>
              <a:t> родился в Москве</a:t>
            </a:r>
          </a:p>
          <a:p>
            <a:pPr>
              <a:lnSpc>
                <a:spcPct val="80000"/>
              </a:lnSpc>
            </a:pPr>
            <a:r>
              <a:rPr dirty="0" sz="3600" lang="ru-RU">
                <a:latin typeface="Times New Roman" pitchFamily="18" charset="0"/>
              </a:rPr>
              <a:t>26 </a:t>
            </a:r>
            <a:r>
              <a:rPr dirty="0" sz="3600" lang="ru-RU" smtClean="0">
                <a:latin typeface="Times New Roman" pitchFamily="18" charset="0"/>
              </a:rPr>
              <a:t>мая (6 </a:t>
            </a:r>
            <a:r>
              <a:rPr dirty="0" sz="3600" lang="ru-RU">
                <a:latin typeface="Times New Roman" pitchFamily="18" charset="0"/>
              </a:rPr>
              <a:t>июня)          1799 года </a:t>
            </a:r>
          </a:p>
          <a:p>
            <a:pPr>
              <a:lnSpc>
                <a:spcPct val="80000"/>
              </a:lnSpc>
            </a:pPr>
            <a:r>
              <a:rPr dirty="0" sz="3600" lang="ru-RU" smtClean="0">
                <a:latin typeface="Times New Roman" pitchFamily="18" charset="0"/>
              </a:rPr>
              <a:t>в дворянской </a:t>
            </a:r>
            <a:r>
              <a:rPr dirty="0" sz="3600" lang="ru-RU">
                <a:latin typeface="Times New Roman" pitchFamily="18" charset="0"/>
              </a:rPr>
              <a:t>помещичьей  семье </a:t>
            </a:r>
          </a:p>
          <a:p>
            <a:pPr>
              <a:lnSpc>
                <a:spcPct val="80000"/>
              </a:lnSpc>
            </a:pPr>
            <a:r>
              <a:rPr dirty="0" sz="3600" lang="ru-RU" smtClean="0">
                <a:latin typeface="Times New Roman" pitchFamily="18" charset="0"/>
              </a:rPr>
              <a:t>В день праздника    Вознесения. </a:t>
            </a:r>
            <a:endParaRPr dirty="0" sz="3600" lang="ru-RU">
              <a:latin typeface="Times New Roman" pitchFamily="18" charset="0"/>
            </a:endParaRPr>
          </a:p>
          <a:p>
            <a:pPr>
              <a:lnSpc>
                <a:spcPct val="80000"/>
              </a:lnSpc>
            </a:pPr>
            <a:endParaRPr dirty="0" sz="3600" lang="ru-RU">
              <a:latin typeface="Times New Roman" pitchFamily="18" charset="0"/>
            </a:endParaRPr>
          </a:p>
        </p:txBody>
      </p:sp>
    </p:spTree>
  </p:cSld>
  <p:clrMapOvr>
    <a:masterClrMapping/>
  </p:clrMapOvr>
  <p:transition>
    <p:pull dir="ru"/>
    <p:sndAc>
      <p:stSnd>
        <p:snd r:embed="rId2"/>
      </p:stSnd>
    </p:sndAc>
  </p:transition>
  <p:timing>
    <p:tnLst>
      <p:par>
        <p:cTn dur="indefinite" id="1" nodeType="tmRoot" restart="never">
          <p:childTnLst>
            <p:seq concurrent="1" nextAc="seek">
              <p:cTn dur="indefinite" id="2" nodeType="mainSeq">
                <p:childTnLst>
                  <p:par>
                    <p:cTn fill="hold" id="3">
                      <p:stCondLst>
                        <p:cond delay="indefinite"/>
                        <p:cond evt="onBegin" delay="0">
                          <p:tn val="2"/>
                        </p:cond>
                      </p:stCondLst>
                      <p:childTnLst>
                        <p:par>
                          <p:cTn fill="hold" id="4">
                            <p:stCondLst>
                              <p:cond delay="0"/>
                            </p:stCondLst>
                            <p:childTnLst>
                              <p:par>
                                <p:cTn fill="hold" grpId="0" id="5" nodeType="withEffect" presetClass="entr" presetID="2" presetSubtype="4">
                                  <p:stCondLst>
                                    <p:cond delay="0"/>
                                  </p:stCondLst>
                                  <p:childTnLst>
                                    <p:set>
                                      <p:cBhvr>
                                        <p:cTn dur="1" fill="hold" id="6">
                                          <p:stCondLst>
                                            <p:cond delay="0"/>
                                          </p:stCondLst>
                                        </p:cTn>
                                        <p:tgtEl>
                                          <p:spTgt spid="1048598"/>
                                        </p:tgtEl>
                                        <p:attrNameLst>
                                          <p:attrName>style.visibility</p:attrName>
                                        </p:attrNameLst>
                                      </p:cBhvr>
                                      <p:to>
                                        <p:strVal val="visible"/>
                                      </p:to>
                                    </p:set>
                                    <p:anim calcmode="lin" valueType="num">
                                      <p:cBhvr additive="base">
                                        <p:cTn dur="2000" fill="hold" id="7"/>
                                        <p:tgtEl>
                                          <p:spTgt spid="1048598"/>
                                        </p:tgtEl>
                                        <p:attrNameLst>
                                          <p:attrName>ppt_x</p:attrName>
                                        </p:attrNameLst>
                                      </p:cBhvr>
                                      <p:tavLst>
                                        <p:tav tm="0">
                                          <p:val>
                                            <p:strVal val="#ppt_x"/>
                                          </p:val>
                                        </p:tav>
                                        <p:tav tm="100000">
                                          <p:val>
                                            <p:strVal val="#ppt_x"/>
                                          </p:val>
                                        </p:tav>
                                      </p:tavLst>
                                    </p:anim>
                                    <p:anim calcmode="lin" valueType="num">
                                      <p:cBhvr additive="base">
                                        <p:cTn dur="2000" fill="hold" id="8"/>
                                        <p:tgtEl>
                                          <p:spTgt spid="1048598"/>
                                        </p:tgtEl>
                                        <p:attrNameLst>
                                          <p:attrName>ppt_y</p:attrName>
                                        </p:attrNameLst>
                                      </p:cBhvr>
                                      <p:tavLst>
                                        <p:tav tm="0">
                                          <p:val>
                                            <p:strVal val="1+#ppt_h/2"/>
                                          </p:val>
                                        </p:tav>
                                        <p:tav tm="100000">
                                          <p:val>
                                            <p:strVal val="#ppt_y"/>
                                          </p:val>
                                        </p:tav>
                                      </p:tavLst>
                                    </p:anim>
                                  </p:childTnLst>
                                </p:cTn>
                              </p:par>
                              <p:par>
                                <p:cTn fill="hold" id="9" nodeType="withEffect" presetClass="entr" presetID="8" presetSubtype="16">
                                  <p:stCondLst>
                                    <p:cond delay="0"/>
                                  </p:stCondLst>
                                  <p:childTnLst>
                                    <p:set>
                                      <p:cBhvr>
                                        <p:cTn dur="1" fill="hold" id="10">
                                          <p:stCondLst>
                                            <p:cond delay="0"/>
                                          </p:stCondLst>
                                        </p:cTn>
                                        <p:tgtEl>
                                          <p:spTgt spid="2097153"/>
                                        </p:tgtEl>
                                        <p:attrNameLst>
                                          <p:attrName>style.visibility</p:attrName>
                                        </p:attrNameLst>
                                      </p:cBhvr>
                                      <p:to>
                                        <p:strVal val="visible"/>
                                      </p:to>
                                    </p:set>
                                    <p:animEffect transition="in" filter="diamond(in)">
                                      <p:cBhvr>
                                        <p:cTn dur="2000" id="11"/>
                                        <p:tgtEl>
                                          <p:spTgt spid="2097153"/>
                                        </p:tgtEl>
                                      </p:cBhvr>
                                    </p:animEffect>
                                  </p:childTnLst>
                                </p:cTn>
                              </p:par>
                              <p:par>
                                <p:cTn fill="hold" grpId="1" id="12" nodeType="withEffect" presetClass="entr" presetID="6" presetSubtype="16">
                                  <p:stCondLst>
                                    <p:cond delay="0"/>
                                  </p:stCondLst>
                                  <p:childTnLst>
                                    <p:set>
                                      <p:cBhvr>
                                        <p:cTn dur="1" fill="hold" id="13">
                                          <p:stCondLst>
                                            <p:cond delay="0"/>
                                          </p:stCondLst>
                                        </p:cTn>
                                        <p:tgtEl>
                                          <p:spTgt spid="1048599"/>
                                        </p:tgtEl>
                                        <p:attrNameLst>
                                          <p:attrName>style.visibility</p:attrName>
                                        </p:attrNameLst>
                                      </p:cBhvr>
                                      <p:to>
                                        <p:strVal val="visible"/>
                                      </p:to>
                                    </p:set>
                                    <p:animEffect transition="in" filter="circle(in)">
                                      <p:cBhvr>
                                        <p:cTn dur="2000" id="14"/>
                                        <p:tgtEl>
                                          <p:spTgt spid="10485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598" grpId="0"/>
      <p:bldP spid="1048599"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02" name=""/>
        <p:cNvGrpSpPr/>
        <p:nvPr/>
      </p:nvGrpSpPr>
      <p:grpSpPr>
        <a:xfrm>
          <a:off x="0" y="0"/>
          <a:ext cx="0" cy="0"/>
          <a:chOff x="0" y="0"/>
          <a:chExt cx="0" cy="0"/>
        </a:xfrm>
      </p:grpSpPr>
      <p:sp>
        <p:nvSpPr>
          <p:cNvPr id="1048718" name="Содержимое 2"/>
          <p:cNvSpPr>
            <a:spLocks noGrp="1"/>
          </p:cNvSpPr>
          <p:nvPr>
            <p:ph idx="1"/>
          </p:nvPr>
        </p:nvSpPr>
        <p:spPr>
          <a:xfrm>
            <a:off x="457200" y="1600200"/>
            <a:ext cx="4475163" cy="4708525"/>
          </a:xfrm>
        </p:spPr>
        <p:txBody>
          <a:bodyPr>
            <a:normAutofit fontScale="96429" lnSpcReduction="20000"/>
          </a:bodyPr>
          <a:p>
            <a:pPr eaLnBrk="1" fontAlgn="auto" hangingPunct="1" indent="-411480" marL="548640">
              <a:spcAft>
                <a:spcPts val="0"/>
              </a:spcAft>
              <a:buClr>
                <a:schemeClr val="tx1">
                  <a:shade val="95000"/>
                </a:schemeClr>
              </a:buClr>
              <a:buFont typeface="Wingdings 2"/>
              <a:buNone/>
            </a:pPr>
            <a:r>
              <a:rPr b="1" dirty="0" sz="2800" lang="ru-RU" smtClean="0">
                <a:solidFill>
                  <a:schemeClr val="tx2">
                    <a:lumMod val="50000"/>
                  </a:schemeClr>
                </a:solidFill>
              </a:rPr>
              <a:t>В ноябре 1836 года</a:t>
            </a:r>
          </a:p>
          <a:p>
            <a:pPr eaLnBrk="1" fontAlgn="auto" hangingPunct="1" indent="-411480" marL="548640">
              <a:spcAft>
                <a:spcPts val="0"/>
              </a:spcAft>
              <a:buClr>
                <a:schemeClr val="tx1">
                  <a:shade val="95000"/>
                </a:schemeClr>
              </a:buClr>
              <a:buFont typeface="Wingdings 2"/>
              <a:buNone/>
            </a:pPr>
            <a:r>
              <a:rPr b="1" dirty="0" sz="2800" lang="ru-RU" smtClean="0">
                <a:solidFill>
                  <a:schemeClr val="tx2">
                    <a:lumMod val="50000"/>
                  </a:schemeClr>
                </a:solidFill>
              </a:rPr>
              <a:t>Александр Сергеевич</a:t>
            </a:r>
          </a:p>
          <a:p>
            <a:pPr eaLnBrk="1" fontAlgn="auto" hangingPunct="1" indent="-411480" marL="548640">
              <a:spcAft>
                <a:spcPts val="0"/>
              </a:spcAft>
              <a:buClr>
                <a:schemeClr val="tx1">
                  <a:shade val="95000"/>
                </a:schemeClr>
              </a:buClr>
              <a:buFont typeface="Wingdings 2"/>
              <a:buNone/>
            </a:pPr>
            <a:r>
              <a:rPr b="1" dirty="0" sz="2800" lang="ru-RU" smtClean="0">
                <a:solidFill>
                  <a:schemeClr val="tx2">
                    <a:lumMod val="50000"/>
                  </a:schemeClr>
                </a:solidFill>
              </a:rPr>
              <a:t>получает от Дантеса</a:t>
            </a:r>
          </a:p>
          <a:p>
            <a:pPr eaLnBrk="1" fontAlgn="auto" hangingPunct="1" indent="-411480" marL="548640">
              <a:spcAft>
                <a:spcPts val="0"/>
              </a:spcAft>
              <a:buClr>
                <a:schemeClr val="tx1">
                  <a:shade val="95000"/>
                </a:schemeClr>
              </a:buClr>
              <a:buFont typeface="Wingdings 2"/>
              <a:buNone/>
            </a:pPr>
            <a:r>
              <a:rPr b="1" dirty="0" sz="2800" lang="ru-RU" smtClean="0">
                <a:solidFill>
                  <a:schemeClr val="tx2">
                    <a:lumMod val="50000"/>
                  </a:schemeClr>
                </a:solidFill>
              </a:rPr>
              <a:t>по почте письмо,</a:t>
            </a:r>
          </a:p>
          <a:p>
            <a:pPr eaLnBrk="1" fontAlgn="auto" hangingPunct="1" indent="-411480" marL="548640">
              <a:spcAft>
                <a:spcPts val="0"/>
              </a:spcAft>
              <a:buClr>
                <a:schemeClr val="tx1">
                  <a:shade val="95000"/>
                </a:schemeClr>
              </a:buClr>
              <a:buFont typeface="Wingdings 2"/>
              <a:buNone/>
            </a:pPr>
            <a:r>
              <a:rPr b="1" dirty="0" sz="2800" lang="ru-RU" smtClean="0">
                <a:solidFill>
                  <a:schemeClr val="tx2">
                    <a:lumMod val="50000"/>
                  </a:schemeClr>
                </a:solidFill>
              </a:rPr>
              <a:t>содержание которого</a:t>
            </a:r>
          </a:p>
          <a:p>
            <a:pPr eaLnBrk="1" fontAlgn="auto" hangingPunct="1" indent="-411480" marL="548640">
              <a:spcAft>
                <a:spcPts val="0"/>
              </a:spcAft>
              <a:buClr>
                <a:schemeClr val="tx1">
                  <a:shade val="95000"/>
                </a:schemeClr>
              </a:buClr>
              <a:buFont typeface="Wingdings 2"/>
              <a:buNone/>
            </a:pPr>
            <a:r>
              <a:rPr b="1" dirty="0" sz="2800" lang="ru-RU" smtClean="0">
                <a:solidFill>
                  <a:schemeClr val="tx2">
                    <a:lumMod val="50000"/>
                  </a:schemeClr>
                </a:solidFill>
              </a:rPr>
              <a:t>оскорбляет его и честь</a:t>
            </a:r>
          </a:p>
          <a:p>
            <a:pPr eaLnBrk="1" fontAlgn="auto" hangingPunct="1" indent="-411480" marL="548640">
              <a:spcAft>
                <a:spcPts val="0"/>
              </a:spcAft>
              <a:buClr>
                <a:schemeClr val="tx1">
                  <a:shade val="95000"/>
                </a:schemeClr>
              </a:buClr>
              <a:buFont typeface="Wingdings 2"/>
              <a:buNone/>
            </a:pPr>
            <a:r>
              <a:rPr b="1" dirty="0" sz="2800" lang="ru-RU" smtClean="0">
                <a:solidFill>
                  <a:schemeClr val="tx2">
                    <a:lumMod val="50000"/>
                  </a:schemeClr>
                </a:solidFill>
              </a:rPr>
              <a:t>его жены. </a:t>
            </a:r>
          </a:p>
          <a:p>
            <a:pPr eaLnBrk="1" fontAlgn="auto" hangingPunct="1" indent="-411480" marL="548640">
              <a:spcAft>
                <a:spcPts val="0"/>
              </a:spcAft>
              <a:buClr>
                <a:schemeClr val="tx1">
                  <a:shade val="95000"/>
                </a:schemeClr>
              </a:buClr>
              <a:buFont typeface="Wingdings 2"/>
              <a:buNone/>
            </a:pPr>
            <a:r>
              <a:rPr b="1" dirty="0" sz="2800" lang="ru-RU" smtClean="0">
                <a:solidFill>
                  <a:schemeClr val="tx2">
                    <a:lumMod val="50000"/>
                  </a:schemeClr>
                </a:solidFill>
              </a:rPr>
              <a:t>Пушкин вызывает</a:t>
            </a:r>
          </a:p>
          <a:p>
            <a:pPr eaLnBrk="1" fontAlgn="auto" hangingPunct="1" indent="-411480" marL="548640">
              <a:spcAft>
                <a:spcPts val="0"/>
              </a:spcAft>
              <a:buClr>
                <a:schemeClr val="tx1">
                  <a:shade val="95000"/>
                </a:schemeClr>
              </a:buClr>
              <a:buFont typeface="Wingdings 2"/>
              <a:buNone/>
            </a:pPr>
            <a:r>
              <a:rPr b="1" dirty="0" sz="2800" lang="ru-RU" smtClean="0">
                <a:solidFill>
                  <a:schemeClr val="tx2">
                    <a:lumMod val="50000"/>
                  </a:schemeClr>
                </a:solidFill>
              </a:rPr>
              <a:t>Дантеса на дуэль.</a:t>
            </a:r>
            <a:endParaRPr b="1" dirty="0" sz="2800" lang="ru-RU"/>
          </a:p>
        </p:txBody>
      </p:sp>
      <p:sp>
        <p:nvSpPr>
          <p:cNvPr id="1048719" name="Заголовок 1"/>
          <p:cNvSpPr>
            <a:spLocks noGrp="1"/>
          </p:cNvSpPr>
          <p:nvPr>
            <p:ph type="title" idx="4294967295"/>
          </p:nvPr>
        </p:nvSpPr>
        <p:spPr>
          <a:xfrm>
            <a:off x="0" y="-315913"/>
            <a:ext cx="10153650" cy="1368426"/>
          </a:xfrm>
        </p:spPr>
        <p:txBody>
          <a:bodyPr>
            <a:normAutofit/>
          </a:bodyPr>
          <a:p>
            <a:pPr algn="ctr" eaLnBrk="1" fontAlgn="auto" hangingPunct="1">
              <a:spcAft>
                <a:spcPts val="0"/>
              </a:spcAft>
            </a:pPr>
            <a:r>
              <a:rPr b="1" dirty="0" sz="4400" lang="ru-RU" smtClean="0">
                <a:solidFill>
                  <a:schemeClr val="accent6">
                    <a:lumMod val="50000"/>
                  </a:schemeClr>
                </a:solidFill>
              </a:rPr>
              <a:t>Вызов </a:t>
            </a:r>
            <a:endParaRPr b="1" dirty="0" sz="4400" lang="ru-RU">
              <a:solidFill>
                <a:schemeClr val="accent6">
                  <a:lumMod val="50000"/>
                </a:schemeClr>
              </a:solidFill>
            </a:endParaRPr>
          </a:p>
        </p:txBody>
      </p:sp>
      <p:pic>
        <p:nvPicPr>
          <p:cNvPr id="2097184" name="Picture 5" descr="dantessml[1]"/>
          <p:cNvPicPr>
            <a:picLocks noChangeAspect="1" noChangeArrowheads="1"/>
          </p:cNvPicPr>
          <p:nvPr/>
        </p:nvPicPr>
        <p:blipFill>
          <a:blip xmlns:r="http://schemas.openxmlformats.org/officeDocument/2006/relationships" r:embed="rId1" cstate="print"/>
          <a:srcRect/>
          <a:stretch>
            <a:fillRect/>
          </a:stretch>
        </p:blipFill>
        <p:spPr bwMode="auto">
          <a:xfrm rot="939513">
            <a:off x="6141693" y="3423573"/>
            <a:ext cx="2447925" cy="2897188"/>
          </a:xfrm>
          <a:prstGeom prst="rect"/>
          <a:noFill/>
          <a:ln w="38100">
            <a:solidFill>
              <a:srgbClr val="FF0000"/>
            </a:solidFill>
            <a:miter lim="800000"/>
            <a:headEnd/>
            <a:tailEnd/>
          </a:ln>
        </p:spPr>
      </p:pic>
      <p:pic>
        <p:nvPicPr>
          <p:cNvPr id="2097185" name="Picture 6" descr="i?id=29166816&amp;tov=4"/>
          <p:cNvPicPr>
            <a:picLocks noChangeAspect="1" noChangeArrowheads="1"/>
          </p:cNvPicPr>
          <p:nvPr/>
        </p:nvPicPr>
        <p:blipFill>
          <a:blip xmlns:r="http://schemas.openxmlformats.org/officeDocument/2006/relationships" r:embed="rId2" cstate="print"/>
          <a:srcRect/>
          <a:stretch>
            <a:fillRect/>
          </a:stretch>
        </p:blipFill>
        <p:spPr bwMode="auto">
          <a:xfrm rot="649471">
            <a:off x="4976390" y="1364943"/>
            <a:ext cx="2216099" cy="2899175"/>
          </a:xfrm>
          <a:prstGeom prst="rect"/>
          <a:noFill/>
          <a:ln w="28575">
            <a:solidFill>
              <a:srgbClr val="FF0000"/>
            </a:solidFill>
            <a:miter lim="800000"/>
            <a:headEnd/>
            <a:tailEnd/>
          </a:ln>
        </p:spPr>
      </p:pic>
    </p:spTree>
  </p:cSld>
  <p:clrMapOvr>
    <a:masterClrMapping/>
  </p:clrMapOvr>
  <p:transition>
    <p:pull dir="ru"/>
    <p:sndAc>
      <p:stSnd>
        <p:snd r:embed="rId3"/>
      </p:stSnd>
    </p:sndAc>
  </p:transition>
  <p:timing>
    <p:tnLst>
      <p:par>
        <p:cTn dur="indefinite" id="1" nodeType="tmRoot" restart="never">
          <p:childTnLst>
            <p:seq concurrent="1" nextAc="seek">
              <p:cTn dur="indefinite" id="2" nodeType="mainSeq">
                <p:childTnLst>
                  <p:par>
                    <p:cTn fill="hold" id="3">
                      <p:stCondLst>
                        <p:cond delay="indefinite"/>
                        <p:cond evt="onBegin" delay="0">
                          <p:tn val="2"/>
                        </p:cond>
                      </p:stCondLst>
                      <p:childTnLst>
                        <p:par>
                          <p:cTn fill="hold" id="4">
                            <p:stCondLst>
                              <p:cond delay="0"/>
                            </p:stCondLst>
                            <p:childTnLst>
                              <p:par>
                                <p:cTn fill="hold" id="5" nodeType="withEffect" presetClass="entr" presetID="2" presetSubtype="4">
                                  <p:stCondLst>
                                    <p:cond delay="0"/>
                                  </p:stCondLst>
                                  <p:childTnLst>
                                    <p:set>
                                      <p:cBhvr>
                                        <p:cTn dur="1" fill="hold" id="6">
                                          <p:stCondLst>
                                            <p:cond delay="0"/>
                                          </p:stCondLst>
                                        </p:cTn>
                                        <p:tgtEl>
                                          <p:spTgt spid="1048719"/>
                                        </p:tgtEl>
                                        <p:attrNameLst>
                                          <p:attrName>style.visibility</p:attrName>
                                        </p:attrNameLst>
                                      </p:cBhvr>
                                      <p:to>
                                        <p:strVal val="visible"/>
                                      </p:to>
                                    </p:set>
                                    <p:anim calcmode="lin" valueType="num">
                                      <p:cBhvr additive="base">
                                        <p:cTn dur="2000" fill="hold" id="7"/>
                                        <p:tgtEl>
                                          <p:spTgt spid="1048719"/>
                                        </p:tgtEl>
                                        <p:attrNameLst>
                                          <p:attrName>ppt_x</p:attrName>
                                        </p:attrNameLst>
                                      </p:cBhvr>
                                      <p:tavLst>
                                        <p:tav tm="0">
                                          <p:val>
                                            <p:strVal val="#ppt_x"/>
                                          </p:val>
                                        </p:tav>
                                        <p:tav tm="100000">
                                          <p:val>
                                            <p:strVal val="#ppt_x"/>
                                          </p:val>
                                        </p:tav>
                                      </p:tavLst>
                                    </p:anim>
                                    <p:anim calcmode="lin" valueType="num">
                                      <p:cBhvr additive="base">
                                        <p:cTn dur="2000" fill="hold" id="8"/>
                                        <p:tgtEl>
                                          <p:spTgt spid="1048719"/>
                                        </p:tgtEl>
                                        <p:attrNameLst>
                                          <p:attrName>ppt_y</p:attrName>
                                        </p:attrNameLst>
                                      </p:cBhvr>
                                      <p:tavLst>
                                        <p:tav tm="0">
                                          <p:val>
                                            <p:strVal val="1+#ppt_h/2"/>
                                          </p:val>
                                        </p:tav>
                                        <p:tav tm="100000">
                                          <p:val>
                                            <p:strVal val="#ppt_y"/>
                                          </p:val>
                                        </p:tav>
                                      </p:tavLst>
                                    </p:anim>
                                  </p:childTnLst>
                                </p:cTn>
                              </p:par>
                            </p:childTnLst>
                          </p:cTn>
                        </p:par>
                        <p:par>
                          <p:cTn fill="hold" id="9">
                            <p:stCondLst>
                              <p:cond delay="2000"/>
                            </p:stCondLst>
                            <p:childTnLst>
                              <p:par>
                                <p:cTn fill="hold" grpId="0" id="10" nodeType="afterEffect" presetClass="entr" presetID="8" presetSubtype="16">
                                  <p:stCondLst>
                                    <p:cond delay="0"/>
                                  </p:stCondLst>
                                  <p:childTnLst>
                                    <p:set>
                                      <p:cBhvr>
                                        <p:cTn dur="1" fill="hold" id="11">
                                          <p:stCondLst>
                                            <p:cond delay="0"/>
                                          </p:stCondLst>
                                        </p:cTn>
                                        <p:tgtEl>
                                          <p:spTgt spid="1048718">
                                            <p:txEl>
                                              <p:pRg st="0" end="0"/>
                                            </p:txEl>
                                          </p:spTgt>
                                        </p:tgtEl>
                                        <p:attrNameLst>
                                          <p:attrName>style.visibility</p:attrName>
                                        </p:attrNameLst>
                                      </p:cBhvr>
                                      <p:to>
                                        <p:strVal val="visible"/>
                                      </p:to>
                                    </p:set>
                                    <p:animEffect transition="in" filter="diamond(in)">
                                      <p:cBhvr>
                                        <p:cTn dur="500" id="12"/>
                                        <p:tgtEl>
                                          <p:spTgt spid="1048718">
                                            <p:txEl>
                                              <p:pRg st="0" end="0"/>
                                            </p:txEl>
                                          </p:spTgt>
                                        </p:tgtEl>
                                      </p:cBhvr>
                                    </p:animEffect>
                                  </p:childTnLst>
                                </p:cTn>
                              </p:par>
                            </p:childTnLst>
                          </p:cTn>
                        </p:par>
                        <p:par>
                          <p:cTn fill="hold" id="13">
                            <p:stCondLst>
                              <p:cond delay="2500"/>
                            </p:stCondLst>
                            <p:childTnLst>
                              <p:par>
                                <p:cTn fill="hold" grpId="0" id="14" nodeType="afterEffect" presetClass="entr" presetID="8" presetSubtype="16">
                                  <p:stCondLst>
                                    <p:cond delay="0"/>
                                  </p:stCondLst>
                                  <p:childTnLst>
                                    <p:set>
                                      <p:cBhvr>
                                        <p:cTn dur="1" fill="hold" id="15">
                                          <p:stCondLst>
                                            <p:cond delay="0"/>
                                          </p:stCondLst>
                                        </p:cTn>
                                        <p:tgtEl>
                                          <p:spTgt spid="1048718">
                                            <p:txEl>
                                              <p:pRg st="1" end="1"/>
                                            </p:txEl>
                                          </p:spTgt>
                                        </p:tgtEl>
                                        <p:attrNameLst>
                                          <p:attrName>style.visibility</p:attrName>
                                        </p:attrNameLst>
                                      </p:cBhvr>
                                      <p:to>
                                        <p:strVal val="visible"/>
                                      </p:to>
                                    </p:set>
                                    <p:animEffect transition="in" filter="diamond(in)">
                                      <p:cBhvr>
                                        <p:cTn dur="500" id="16"/>
                                        <p:tgtEl>
                                          <p:spTgt spid="1048718">
                                            <p:txEl>
                                              <p:pRg st="1" end="1"/>
                                            </p:txEl>
                                          </p:spTgt>
                                        </p:tgtEl>
                                      </p:cBhvr>
                                    </p:animEffect>
                                  </p:childTnLst>
                                </p:cTn>
                              </p:par>
                            </p:childTnLst>
                          </p:cTn>
                        </p:par>
                        <p:par>
                          <p:cTn fill="hold" id="17">
                            <p:stCondLst>
                              <p:cond delay="3000"/>
                            </p:stCondLst>
                            <p:childTnLst>
                              <p:par>
                                <p:cTn fill="hold" grpId="0" id="18" nodeType="afterEffect" presetClass="entr" presetID="8" presetSubtype="16">
                                  <p:stCondLst>
                                    <p:cond delay="0"/>
                                  </p:stCondLst>
                                  <p:childTnLst>
                                    <p:set>
                                      <p:cBhvr>
                                        <p:cTn dur="1" fill="hold" id="19">
                                          <p:stCondLst>
                                            <p:cond delay="0"/>
                                          </p:stCondLst>
                                        </p:cTn>
                                        <p:tgtEl>
                                          <p:spTgt spid="1048718">
                                            <p:txEl>
                                              <p:pRg st="2" end="2"/>
                                            </p:txEl>
                                          </p:spTgt>
                                        </p:tgtEl>
                                        <p:attrNameLst>
                                          <p:attrName>style.visibility</p:attrName>
                                        </p:attrNameLst>
                                      </p:cBhvr>
                                      <p:to>
                                        <p:strVal val="visible"/>
                                      </p:to>
                                    </p:set>
                                    <p:animEffect transition="in" filter="diamond(in)">
                                      <p:cBhvr>
                                        <p:cTn dur="500" id="20"/>
                                        <p:tgtEl>
                                          <p:spTgt spid="1048718">
                                            <p:txEl>
                                              <p:pRg st="2" end="2"/>
                                            </p:txEl>
                                          </p:spTgt>
                                        </p:tgtEl>
                                      </p:cBhvr>
                                    </p:animEffect>
                                  </p:childTnLst>
                                </p:cTn>
                              </p:par>
                            </p:childTnLst>
                          </p:cTn>
                        </p:par>
                        <p:par>
                          <p:cTn fill="hold" id="21">
                            <p:stCondLst>
                              <p:cond delay="3500"/>
                            </p:stCondLst>
                            <p:childTnLst>
                              <p:par>
                                <p:cTn fill="hold" grpId="0" id="22" nodeType="afterEffect" presetClass="entr" presetID="8" presetSubtype="16">
                                  <p:stCondLst>
                                    <p:cond delay="0"/>
                                  </p:stCondLst>
                                  <p:childTnLst>
                                    <p:set>
                                      <p:cBhvr>
                                        <p:cTn dur="1" fill="hold" id="23">
                                          <p:stCondLst>
                                            <p:cond delay="0"/>
                                          </p:stCondLst>
                                        </p:cTn>
                                        <p:tgtEl>
                                          <p:spTgt spid="1048718">
                                            <p:txEl>
                                              <p:pRg st="3" end="3"/>
                                            </p:txEl>
                                          </p:spTgt>
                                        </p:tgtEl>
                                        <p:attrNameLst>
                                          <p:attrName>style.visibility</p:attrName>
                                        </p:attrNameLst>
                                      </p:cBhvr>
                                      <p:to>
                                        <p:strVal val="visible"/>
                                      </p:to>
                                    </p:set>
                                    <p:animEffect transition="in" filter="diamond(in)">
                                      <p:cBhvr>
                                        <p:cTn dur="500" id="24"/>
                                        <p:tgtEl>
                                          <p:spTgt spid="1048718">
                                            <p:txEl>
                                              <p:pRg st="3" end="3"/>
                                            </p:txEl>
                                          </p:spTgt>
                                        </p:tgtEl>
                                      </p:cBhvr>
                                    </p:animEffect>
                                  </p:childTnLst>
                                </p:cTn>
                              </p:par>
                            </p:childTnLst>
                          </p:cTn>
                        </p:par>
                        <p:par>
                          <p:cTn fill="hold" id="25">
                            <p:stCondLst>
                              <p:cond delay="4000"/>
                            </p:stCondLst>
                            <p:childTnLst>
                              <p:par>
                                <p:cTn fill="hold" grpId="0" id="26" nodeType="afterEffect" presetClass="entr" presetID="8" presetSubtype="16">
                                  <p:stCondLst>
                                    <p:cond delay="0"/>
                                  </p:stCondLst>
                                  <p:childTnLst>
                                    <p:set>
                                      <p:cBhvr>
                                        <p:cTn dur="1" fill="hold" id="27">
                                          <p:stCondLst>
                                            <p:cond delay="0"/>
                                          </p:stCondLst>
                                        </p:cTn>
                                        <p:tgtEl>
                                          <p:spTgt spid="1048718">
                                            <p:txEl>
                                              <p:pRg st="4" end="4"/>
                                            </p:txEl>
                                          </p:spTgt>
                                        </p:tgtEl>
                                        <p:attrNameLst>
                                          <p:attrName>style.visibility</p:attrName>
                                        </p:attrNameLst>
                                      </p:cBhvr>
                                      <p:to>
                                        <p:strVal val="visible"/>
                                      </p:to>
                                    </p:set>
                                    <p:animEffect transition="in" filter="diamond(in)">
                                      <p:cBhvr>
                                        <p:cTn dur="500" id="28"/>
                                        <p:tgtEl>
                                          <p:spTgt spid="1048718">
                                            <p:txEl>
                                              <p:pRg st="4" end="4"/>
                                            </p:txEl>
                                          </p:spTgt>
                                        </p:tgtEl>
                                      </p:cBhvr>
                                    </p:animEffect>
                                  </p:childTnLst>
                                </p:cTn>
                              </p:par>
                            </p:childTnLst>
                          </p:cTn>
                        </p:par>
                        <p:par>
                          <p:cTn fill="hold" id="29">
                            <p:stCondLst>
                              <p:cond delay="4500"/>
                            </p:stCondLst>
                            <p:childTnLst>
                              <p:par>
                                <p:cTn fill="hold" grpId="0" id="30" nodeType="afterEffect" presetClass="entr" presetID="8" presetSubtype="16">
                                  <p:stCondLst>
                                    <p:cond delay="0"/>
                                  </p:stCondLst>
                                  <p:childTnLst>
                                    <p:set>
                                      <p:cBhvr>
                                        <p:cTn dur="1" fill="hold" id="31">
                                          <p:stCondLst>
                                            <p:cond delay="0"/>
                                          </p:stCondLst>
                                        </p:cTn>
                                        <p:tgtEl>
                                          <p:spTgt spid="1048718">
                                            <p:txEl>
                                              <p:pRg st="5" end="5"/>
                                            </p:txEl>
                                          </p:spTgt>
                                        </p:tgtEl>
                                        <p:attrNameLst>
                                          <p:attrName>style.visibility</p:attrName>
                                        </p:attrNameLst>
                                      </p:cBhvr>
                                      <p:to>
                                        <p:strVal val="visible"/>
                                      </p:to>
                                    </p:set>
                                    <p:animEffect transition="in" filter="diamond(in)">
                                      <p:cBhvr>
                                        <p:cTn dur="500" id="32"/>
                                        <p:tgtEl>
                                          <p:spTgt spid="1048718">
                                            <p:txEl>
                                              <p:pRg st="5" end="5"/>
                                            </p:txEl>
                                          </p:spTgt>
                                        </p:tgtEl>
                                      </p:cBhvr>
                                    </p:animEffect>
                                  </p:childTnLst>
                                </p:cTn>
                              </p:par>
                            </p:childTnLst>
                          </p:cTn>
                        </p:par>
                        <p:par>
                          <p:cTn fill="hold" id="33">
                            <p:stCondLst>
                              <p:cond delay="5000"/>
                            </p:stCondLst>
                            <p:childTnLst>
                              <p:par>
                                <p:cTn fill="hold" grpId="0" id="34" nodeType="afterEffect" presetClass="entr" presetID="8" presetSubtype="16">
                                  <p:stCondLst>
                                    <p:cond delay="0"/>
                                  </p:stCondLst>
                                  <p:childTnLst>
                                    <p:set>
                                      <p:cBhvr>
                                        <p:cTn dur="1" fill="hold" id="35">
                                          <p:stCondLst>
                                            <p:cond delay="0"/>
                                          </p:stCondLst>
                                        </p:cTn>
                                        <p:tgtEl>
                                          <p:spTgt spid="1048718">
                                            <p:txEl>
                                              <p:pRg st="6" end="6"/>
                                            </p:txEl>
                                          </p:spTgt>
                                        </p:tgtEl>
                                        <p:attrNameLst>
                                          <p:attrName>style.visibility</p:attrName>
                                        </p:attrNameLst>
                                      </p:cBhvr>
                                      <p:to>
                                        <p:strVal val="visible"/>
                                      </p:to>
                                    </p:set>
                                    <p:animEffect transition="in" filter="diamond(in)">
                                      <p:cBhvr>
                                        <p:cTn dur="500" id="36"/>
                                        <p:tgtEl>
                                          <p:spTgt spid="1048718">
                                            <p:txEl>
                                              <p:pRg st="6" end="6"/>
                                            </p:txEl>
                                          </p:spTgt>
                                        </p:tgtEl>
                                      </p:cBhvr>
                                    </p:animEffect>
                                  </p:childTnLst>
                                </p:cTn>
                              </p:par>
                            </p:childTnLst>
                          </p:cTn>
                        </p:par>
                        <p:par>
                          <p:cTn fill="hold" id="37">
                            <p:stCondLst>
                              <p:cond delay="5500"/>
                            </p:stCondLst>
                            <p:childTnLst>
                              <p:par>
                                <p:cTn fill="hold" grpId="0" id="38" nodeType="afterEffect" presetClass="entr" presetID="8" presetSubtype="16">
                                  <p:stCondLst>
                                    <p:cond delay="0"/>
                                  </p:stCondLst>
                                  <p:childTnLst>
                                    <p:set>
                                      <p:cBhvr>
                                        <p:cTn dur="1" fill="hold" id="39">
                                          <p:stCondLst>
                                            <p:cond delay="0"/>
                                          </p:stCondLst>
                                        </p:cTn>
                                        <p:tgtEl>
                                          <p:spTgt spid="1048718">
                                            <p:txEl>
                                              <p:pRg st="7" end="7"/>
                                            </p:txEl>
                                          </p:spTgt>
                                        </p:tgtEl>
                                        <p:attrNameLst>
                                          <p:attrName>style.visibility</p:attrName>
                                        </p:attrNameLst>
                                      </p:cBhvr>
                                      <p:to>
                                        <p:strVal val="visible"/>
                                      </p:to>
                                    </p:set>
                                    <p:animEffect transition="in" filter="diamond(in)">
                                      <p:cBhvr>
                                        <p:cTn dur="500" id="40"/>
                                        <p:tgtEl>
                                          <p:spTgt spid="1048718">
                                            <p:txEl>
                                              <p:pRg st="7" end="7"/>
                                            </p:txEl>
                                          </p:spTgt>
                                        </p:tgtEl>
                                      </p:cBhvr>
                                    </p:animEffect>
                                  </p:childTnLst>
                                </p:cTn>
                              </p:par>
                            </p:childTnLst>
                          </p:cTn>
                        </p:par>
                        <p:par>
                          <p:cTn fill="hold" id="41">
                            <p:stCondLst>
                              <p:cond delay="6000"/>
                            </p:stCondLst>
                            <p:childTnLst>
                              <p:par>
                                <p:cTn fill="hold" grpId="0" id="42" nodeType="afterEffect" presetClass="entr" presetID="8" presetSubtype="16">
                                  <p:stCondLst>
                                    <p:cond delay="0"/>
                                  </p:stCondLst>
                                  <p:childTnLst>
                                    <p:set>
                                      <p:cBhvr>
                                        <p:cTn dur="1" fill="hold" id="43">
                                          <p:stCondLst>
                                            <p:cond delay="0"/>
                                          </p:stCondLst>
                                        </p:cTn>
                                        <p:tgtEl>
                                          <p:spTgt spid="1048718">
                                            <p:txEl>
                                              <p:pRg st="8" end="8"/>
                                            </p:txEl>
                                          </p:spTgt>
                                        </p:tgtEl>
                                        <p:attrNameLst>
                                          <p:attrName>style.visibility</p:attrName>
                                        </p:attrNameLst>
                                      </p:cBhvr>
                                      <p:to>
                                        <p:strVal val="visible"/>
                                      </p:to>
                                    </p:set>
                                    <p:animEffect transition="in" filter="diamond(in)">
                                      <p:cBhvr>
                                        <p:cTn dur="500" id="44"/>
                                        <p:tgtEl>
                                          <p:spTgt spid="1048718">
                                            <p:txEl>
                                              <p:pRg st="8" end="8"/>
                                            </p:txEl>
                                          </p:spTgt>
                                        </p:tgtEl>
                                      </p:cBhvr>
                                    </p:animEffect>
                                  </p:childTnLst>
                                </p:cTn>
                              </p:par>
                              <p:par>
                                <p:cTn fill="hold" id="45" nodeType="withEffect" presetClass="entr" presetID="2" presetSubtype="4">
                                  <p:stCondLst>
                                    <p:cond delay="0"/>
                                  </p:stCondLst>
                                  <p:childTnLst>
                                    <p:set>
                                      <p:cBhvr>
                                        <p:cTn dur="1" fill="hold" id="46">
                                          <p:stCondLst>
                                            <p:cond delay="0"/>
                                          </p:stCondLst>
                                        </p:cTn>
                                        <p:tgtEl>
                                          <p:spTgt spid="2097185"/>
                                        </p:tgtEl>
                                        <p:attrNameLst>
                                          <p:attrName>style.visibility</p:attrName>
                                        </p:attrNameLst>
                                      </p:cBhvr>
                                      <p:to>
                                        <p:strVal val="visible"/>
                                      </p:to>
                                    </p:set>
                                    <p:anim calcmode="lin" valueType="num">
                                      <p:cBhvr additive="base">
                                        <p:cTn dur="1000" fill="hold" id="47"/>
                                        <p:tgtEl>
                                          <p:spTgt spid="2097185"/>
                                        </p:tgtEl>
                                        <p:attrNameLst>
                                          <p:attrName>ppt_x</p:attrName>
                                        </p:attrNameLst>
                                      </p:cBhvr>
                                      <p:tavLst>
                                        <p:tav tm="0">
                                          <p:val>
                                            <p:strVal val="#ppt_x"/>
                                          </p:val>
                                        </p:tav>
                                        <p:tav tm="100000">
                                          <p:val>
                                            <p:strVal val="#ppt_x"/>
                                          </p:val>
                                        </p:tav>
                                      </p:tavLst>
                                    </p:anim>
                                    <p:anim calcmode="lin" valueType="num">
                                      <p:cBhvr additive="base">
                                        <p:cTn dur="1000" fill="hold" id="48"/>
                                        <p:tgtEl>
                                          <p:spTgt spid="2097185"/>
                                        </p:tgtEl>
                                        <p:attrNameLst>
                                          <p:attrName>ppt_y</p:attrName>
                                        </p:attrNameLst>
                                      </p:cBhvr>
                                      <p:tavLst>
                                        <p:tav tm="0">
                                          <p:val>
                                            <p:strVal val="1+#ppt_h/2"/>
                                          </p:val>
                                        </p:tav>
                                        <p:tav tm="100000">
                                          <p:val>
                                            <p:strVal val="#ppt_y"/>
                                          </p:val>
                                        </p:tav>
                                      </p:tavLst>
                                    </p:anim>
                                  </p:childTnLst>
                                </p:cTn>
                              </p:par>
                              <p:par>
                                <p:cTn fill="hold" id="49" nodeType="withEffect" presetClass="entr" presetID="2" presetSubtype="4">
                                  <p:stCondLst>
                                    <p:cond delay="0"/>
                                  </p:stCondLst>
                                  <p:childTnLst>
                                    <p:set>
                                      <p:cBhvr>
                                        <p:cTn dur="1" fill="hold" id="50">
                                          <p:stCondLst>
                                            <p:cond delay="0"/>
                                          </p:stCondLst>
                                        </p:cTn>
                                        <p:tgtEl>
                                          <p:spTgt spid="2097184"/>
                                        </p:tgtEl>
                                        <p:attrNameLst>
                                          <p:attrName>style.visibility</p:attrName>
                                        </p:attrNameLst>
                                      </p:cBhvr>
                                      <p:to>
                                        <p:strVal val="visible"/>
                                      </p:to>
                                    </p:set>
                                    <p:anim calcmode="lin" valueType="num">
                                      <p:cBhvr additive="base">
                                        <p:cTn dur="1000" fill="hold" id="51"/>
                                        <p:tgtEl>
                                          <p:spTgt spid="2097184"/>
                                        </p:tgtEl>
                                        <p:attrNameLst>
                                          <p:attrName>ppt_x</p:attrName>
                                        </p:attrNameLst>
                                      </p:cBhvr>
                                      <p:tavLst>
                                        <p:tav tm="0">
                                          <p:val>
                                            <p:strVal val="#ppt_x"/>
                                          </p:val>
                                        </p:tav>
                                        <p:tav tm="100000">
                                          <p:val>
                                            <p:strVal val="#ppt_x"/>
                                          </p:val>
                                        </p:tav>
                                      </p:tavLst>
                                    </p:anim>
                                    <p:anim calcmode="lin" valueType="num">
                                      <p:cBhvr additive="base">
                                        <p:cTn dur="1000" fill="hold" id="52"/>
                                        <p:tgtEl>
                                          <p:spTgt spid="209718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718" grpId="0" uiExpand="1"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04" name=""/>
        <p:cNvGrpSpPr/>
        <p:nvPr/>
      </p:nvGrpSpPr>
      <p:grpSpPr>
        <a:xfrm>
          <a:off x="0" y="0"/>
          <a:ext cx="0" cy="0"/>
          <a:chOff x="0" y="0"/>
          <a:chExt cx="0" cy="0"/>
        </a:xfrm>
      </p:grpSpPr>
      <p:sp>
        <p:nvSpPr>
          <p:cNvPr id="1048725" name="Содержимое 2"/>
          <p:cNvSpPr>
            <a:spLocks noGrp="1"/>
          </p:cNvSpPr>
          <p:nvPr>
            <p:ph idx="1"/>
          </p:nvPr>
        </p:nvSpPr>
        <p:spPr>
          <a:xfrm>
            <a:off x="467544" y="2348879"/>
            <a:ext cx="8219256" cy="3744417"/>
          </a:xfrm>
        </p:spPr>
        <p:txBody>
          <a:bodyPr>
            <a:normAutofit fontScale="95455" lnSpcReduction="10000"/>
          </a:bodyPr>
          <a:p>
            <a:pPr eaLnBrk="1" hangingPunct="1">
              <a:buFont typeface="Wingdings 2" pitchFamily="18" charset="2"/>
              <a:buNone/>
            </a:pPr>
            <a:r>
              <a:rPr b="1" dirty="0" sz="2800" i="1" lang="ru-RU" smtClean="0"/>
              <a:t>27 января 1837 года,</a:t>
            </a:r>
            <a:r>
              <a:rPr b="1" dirty="0" sz="2800" lang="ru-RU" smtClean="0"/>
              <a:t> в 5-м часу вечера, на</a:t>
            </a:r>
          </a:p>
          <a:p>
            <a:pPr eaLnBrk="1" hangingPunct="1">
              <a:buFont typeface="Wingdings 2" pitchFamily="18" charset="2"/>
              <a:buNone/>
            </a:pPr>
            <a:r>
              <a:rPr b="1" dirty="0" sz="2800" lang="ru-RU" smtClean="0"/>
              <a:t>Чёрной речке в предместье  Петербурга</a:t>
            </a:r>
          </a:p>
          <a:p>
            <a:pPr eaLnBrk="1" hangingPunct="1">
              <a:buFont typeface="Wingdings 2" pitchFamily="18" charset="2"/>
              <a:buNone/>
            </a:pPr>
            <a:r>
              <a:rPr b="1" dirty="0" sz="2800" lang="ru-RU" smtClean="0"/>
              <a:t>состоялась роковая дуэль А. С. Пушкина</a:t>
            </a:r>
          </a:p>
          <a:p>
            <a:pPr eaLnBrk="1" hangingPunct="1">
              <a:buFont typeface="Wingdings 2" pitchFamily="18" charset="2"/>
              <a:buNone/>
            </a:pPr>
            <a:r>
              <a:rPr b="1" dirty="0" sz="2800" lang="ru-RU" smtClean="0"/>
              <a:t>с Дантесом,  на  которой  Пушкин  был</a:t>
            </a:r>
          </a:p>
          <a:p>
            <a:pPr eaLnBrk="1" hangingPunct="1">
              <a:buFont typeface="Wingdings 2" pitchFamily="18" charset="2"/>
              <a:buNone/>
            </a:pPr>
            <a:r>
              <a:rPr b="1" dirty="0" sz="2800" lang="ru-RU" smtClean="0"/>
              <a:t>смертельно ранен в живот. Прожив два дня, </a:t>
            </a:r>
          </a:p>
          <a:p>
            <a:pPr eaLnBrk="1" hangingPunct="1">
              <a:buFont typeface="Wingdings 2" pitchFamily="18" charset="2"/>
              <a:buNone/>
            </a:pPr>
            <a:r>
              <a:rPr b="1" dirty="0" sz="2800" lang="ru-RU" smtClean="0"/>
              <a:t>в страшных мучениях,  Пушкин  умер </a:t>
            </a:r>
          </a:p>
          <a:p>
            <a:pPr eaLnBrk="1" hangingPunct="1">
              <a:buFont typeface="Wingdings 2" pitchFamily="18" charset="2"/>
              <a:buNone/>
            </a:pPr>
            <a:r>
              <a:rPr b="1" dirty="0" sz="2800" i="1" lang="ru-RU" smtClean="0"/>
              <a:t>29 января (ныне 10 февраля)  1937 года.  </a:t>
            </a:r>
            <a:r>
              <a:rPr b="1" dirty="0" i="1" lang="ru-RU" smtClean="0"/>
              <a:t>                                                            </a:t>
            </a:r>
          </a:p>
          <a:p>
            <a:pPr eaLnBrk="1" hangingPunct="1">
              <a:buFont typeface="Wingdings 2" pitchFamily="18" charset="2"/>
              <a:buNone/>
            </a:pPr>
            <a:endParaRPr dirty="0" lang="ru-RU" smtClean="0"/>
          </a:p>
        </p:txBody>
      </p:sp>
      <p:sp>
        <p:nvSpPr>
          <p:cNvPr id="1048726" name="Заголовок 1"/>
          <p:cNvSpPr>
            <a:spLocks noGrp="1"/>
          </p:cNvSpPr>
          <p:nvPr>
            <p:ph type="title" idx="4294967295"/>
          </p:nvPr>
        </p:nvSpPr>
        <p:spPr>
          <a:xfrm>
            <a:off x="0" y="333375"/>
            <a:ext cx="9144000" cy="1727200"/>
          </a:xfrm>
        </p:spPr>
        <p:txBody>
          <a:bodyPr>
            <a:noAutofit/>
          </a:bodyPr>
          <a:p>
            <a:pPr algn="ctr" eaLnBrk="1" fontAlgn="auto" hangingPunct="1">
              <a:spcAft>
                <a:spcPts val="0"/>
              </a:spcAft>
            </a:pPr>
            <a:r>
              <a:rPr b="1" dirty="0" sz="3600" lang="ru-RU" smtClean="0">
                <a:solidFill>
                  <a:schemeClr val="accent6">
                    <a:lumMod val="50000"/>
                  </a:schemeClr>
                </a:solidFill>
                <a:latin typeface="Sylfaen" pitchFamily="18" charset="0"/>
              </a:rPr>
              <a:t>«</a:t>
            </a:r>
            <a:r>
              <a:rPr b="1" dirty="0" lang="ru-RU" smtClean="0">
                <a:solidFill>
                  <a:schemeClr val="accent6">
                    <a:lumMod val="50000"/>
                  </a:schemeClr>
                </a:solidFill>
                <a:effectLst/>
                <a:latin typeface="Sylfaen" pitchFamily="18" charset="0"/>
              </a:rPr>
              <a:t>Погиб поэт, невольник чести!</a:t>
            </a:r>
            <a:br>
              <a:rPr b="1" dirty="0" lang="ru-RU" smtClean="0">
                <a:solidFill>
                  <a:schemeClr val="accent6">
                    <a:lumMod val="50000"/>
                  </a:schemeClr>
                </a:solidFill>
                <a:effectLst/>
                <a:latin typeface="Sylfaen" pitchFamily="18" charset="0"/>
              </a:rPr>
            </a:br>
            <a:r>
              <a:rPr b="1" dirty="0" lang="ru-RU" smtClean="0">
                <a:solidFill>
                  <a:schemeClr val="accent6">
                    <a:lumMod val="50000"/>
                  </a:schemeClr>
                </a:solidFill>
                <a:effectLst/>
                <a:latin typeface="Sylfaen" pitchFamily="18" charset="0"/>
              </a:rPr>
              <a:t>Пал оклеветанный молвой…»</a:t>
            </a:r>
            <a:r>
              <a:rPr b="1" dirty="0" lang="ru-RU" smtClean="0">
                <a:solidFill>
                  <a:srgbClr val="002060"/>
                </a:solidFill>
                <a:effectLst/>
                <a:latin typeface="Sylfaen" pitchFamily="18" charset="0"/>
              </a:rPr>
              <a:t/>
            </a:r>
            <a:br>
              <a:rPr b="1" dirty="0" lang="ru-RU" smtClean="0">
                <a:solidFill>
                  <a:srgbClr val="002060"/>
                </a:solidFill>
                <a:effectLst/>
                <a:latin typeface="Sylfaen" pitchFamily="18" charset="0"/>
              </a:rPr>
            </a:br>
            <a:r>
              <a:rPr b="1" dirty="0" sz="2800" lang="ru-RU" smtClean="0">
                <a:solidFill>
                  <a:srgbClr val="002060"/>
                </a:solidFill>
                <a:effectLst/>
                <a:latin typeface="Sylfaen" pitchFamily="18" charset="0"/>
              </a:rPr>
              <a:t>                                                           </a:t>
            </a:r>
            <a:r>
              <a:rPr b="1" dirty="0" sz="2800" i="1" lang="ru-RU" smtClean="0">
                <a:solidFill>
                  <a:srgbClr val="002060"/>
                </a:solidFill>
                <a:effectLst/>
                <a:latin typeface="Sylfaen" pitchFamily="18" charset="0"/>
              </a:rPr>
              <a:t>М. Ю. Лермонтов</a:t>
            </a:r>
            <a:endParaRPr dirty="0" sz="3600" lang="ru-RU"/>
          </a:p>
        </p:txBody>
      </p:sp>
    </p:spTree>
  </p:cSld>
  <p:clrMapOvr>
    <a:masterClrMapping/>
  </p:clrMapOvr>
  <p:transition>
    <p:pull dir="ru"/>
    <p:sndAc>
      <p:stSnd>
        <p:snd r:embed="rId1"/>
      </p:stSnd>
    </p:sndAc>
  </p:transition>
  <p:timing>
    <p:tnLst>
      <p:par>
        <p:cTn dur="indefinite" id="1" nodeType="tmRoot" restart="never">
          <p:childTnLst>
            <p:seq concurrent="1" nextAc="seek">
              <p:cTn dur="indefinite" id="2" nodeType="mainSeq">
                <p:childTnLst>
                  <p:par>
                    <p:cTn fill="hold" id="3">
                      <p:stCondLst>
                        <p:cond delay="indefinite"/>
                        <p:cond evt="onBegin" delay="0">
                          <p:tn val="2"/>
                        </p:cond>
                      </p:stCondLst>
                      <p:childTnLst>
                        <p:par>
                          <p:cTn fill="hold" id="4">
                            <p:stCondLst>
                              <p:cond delay="0"/>
                            </p:stCondLst>
                            <p:childTnLst>
                              <p:par>
                                <p:cTn fill="hold" grpId="0" id="5" nodeType="withEffect" presetClass="entr" presetID="2" presetSubtype="4">
                                  <p:stCondLst>
                                    <p:cond delay="0"/>
                                  </p:stCondLst>
                                  <p:childTnLst>
                                    <p:set>
                                      <p:cBhvr>
                                        <p:cTn dur="1" fill="hold" id="6">
                                          <p:stCondLst>
                                            <p:cond delay="0"/>
                                          </p:stCondLst>
                                        </p:cTn>
                                        <p:tgtEl>
                                          <p:spTgt spid="1048726"/>
                                        </p:tgtEl>
                                        <p:attrNameLst>
                                          <p:attrName>style.visibility</p:attrName>
                                        </p:attrNameLst>
                                      </p:cBhvr>
                                      <p:to>
                                        <p:strVal val="visible"/>
                                      </p:to>
                                    </p:set>
                                    <p:anim calcmode="lin" valueType="num">
                                      <p:cBhvr additive="base">
                                        <p:cTn dur="2000" fill="hold" id="7"/>
                                        <p:tgtEl>
                                          <p:spTgt spid="1048726"/>
                                        </p:tgtEl>
                                        <p:attrNameLst>
                                          <p:attrName>ppt_x</p:attrName>
                                        </p:attrNameLst>
                                      </p:cBhvr>
                                      <p:tavLst>
                                        <p:tav tm="0">
                                          <p:val>
                                            <p:strVal val="#ppt_x"/>
                                          </p:val>
                                        </p:tav>
                                        <p:tav tm="100000">
                                          <p:val>
                                            <p:strVal val="#ppt_x"/>
                                          </p:val>
                                        </p:tav>
                                      </p:tavLst>
                                    </p:anim>
                                    <p:anim calcmode="lin" valueType="num">
                                      <p:cBhvr additive="base">
                                        <p:cTn dur="2000" fill="hold" id="8"/>
                                        <p:tgtEl>
                                          <p:spTgt spid="1048726"/>
                                        </p:tgtEl>
                                        <p:attrNameLst>
                                          <p:attrName>ppt_y</p:attrName>
                                        </p:attrNameLst>
                                      </p:cBhvr>
                                      <p:tavLst>
                                        <p:tav tm="0">
                                          <p:val>
                                            <p:strVal val="1+#ppt_h/2"/>
                                          </p:val>
                                        </p:tav>
                                        <p:tav tm="100000">
                                          <p:val>
                                            <p:strVal val="#ppt_y"/>
                                          </p:val>
                                        </p:tav>
                                      </p:tavLst>
                                    </p:anim>
                                  </p:childTnLst>
                                </p:cTn>
                              </p:par>
                            </p:childTnLst>
                          </p:cTn>
                        </p:par>
                        <p:par>
                          <p:cTn fill="hold" id="9">
                            <p:stCondLst>
                              <p:cond delay="2000"/>
                            </p:stCondLst>
                            <p:childTnLst>
                              <p:par>
                                <p:cTn fill="hold" grpId="0" id="10" nodeType="afterEffect" presetClass="entr" presetID="6" presetSubtype="16">
                                  <p:stCondLst>
                                    <p:cond delay="0"/>
                                  </p:stCondLst>
                                  <p:childTnLst>
                                    <p:set>
                                      <p:cBhvr>
                                        <p:cTn dur="1" fill="hold" id="11">
                                          <p:stCondLst>
                                            <p:cond delay="0"/>
                                          </p:stCondLst>
                                        </p:cTn>
                                        <p:tgtEl>
                                          <p:spTgt spid="1048725">
                                            <p:txEl>
                                              <p:pRg st="0" end="0"/>
                                            </p:txEl>
                                          </p:spTgt>
                                        </p:tgtEl>
                                        <p:attrNameLst>
                                          <p:attrName>style.visibility</p:attrName>
                                        </p:attrNameLst>
                                      </p:cBhvr>
                                      <p:to>
                                        <p:strVal val="visible"/>
                                      </p:to>
                                    </p:set>
                                    <p:animEffect transition="in" filter="circle(in)">
                                      <p:cBhvr>
                                        <p:cTn dur="1000" id="12"/>
                                        <p:tgtEl>
                                          <p:spTgt spid="1048725">
                                            <p:txEl>
                                              <p:pRg st="0" end="0"/>
                                            </p:txEl>
                                          </p:spTgt>
                                        </p:tgtEl>
                                      </p:cBhvr>
                                    </p:animEffect>
                                  </p:childTnLst>
                                </p:cTn>
                              </p:par>
                              <p:par>
                                <p:cTn fill="hold" grpId="0" id="13" nodeType="withEffect" presetClass="entr" presetID="6" presetSubtype="16">
                                  <p:stCondLst>
                                    <p:cond delay="0"/>
                                  </p:stCondLst>
                                  <p:childTnLst>
                                    <p:set>
                                      <p:cBhvr>
                                        <p:cTn dur="1" fill="hold" id="14">
                                          <p:stCondLst>
                                            <p:cond delay="0"/>
                                          </p:stCondLst>
                                        </p:cTn>
                                        <p:tgtEl>
                                          <p:spTgt spid="1048725">
                                            <p:txEl>
                                              <p:pRg st="1" end="1"/>
                                            </p:txEl>
                                          </p:spTgt>
                                        </p:tgtEl>
                                        <p:attrNameLst>
                                          <p:attrName>style.visibility</p:attrName>
                                        </p:attrNameLst>
                                      </p:cBhvr>
                                      <p:to>
                                        <p:strVal val="visible"/>
                                      </p:to>
                                    </p:set>
                                    <p:animEffect transition="in" filter="circle(in)">
                                      <p:cBhvr>
                                        <p:cTn dur="2000" id="15"/>
                                        <p:tgtEl>
                                          <p:spTgt spid="1048725">
                                            <p:txEl>
                                              <p:pRg st="1" end="1"/>
                                            </p:txEl>
                                          </p:spTgt>
                                        </p:tgtEl>
                                      </p:cBhvr>
                                    </p:animEffect>
                                  </p:childTnLst>
                                </p:cTn>
                              </p:par>
                              <p:par>
                                <p:cTn fill="hold" grpId="0" id="16" nodeType="withEffect" presetClass="entr" presetID="6" presetSubtype="16">
                                  <p:stCondLst>
                                    <p:cond delay="0"/>
                                  </p:stCondLst>
                                  <p:childTnLst>
                                    <p:set>
                                      <p:cBhvr>
                                        <p:cTn dur="1" fill="hold" id="17">
                                          <p:stCondLst>
                                            <p:cond delay="0"/>
                                          </p:stCondLst>
                                        </p:cTn>
                                        <p:tgtEl>
                                          <p:spTgt spid="1048725">
                                            <p:txEl>
                                              <p:pRg st="2" end="2"/>
                                            </p:txEl>
                                          </p:spTgt>
                                        </p:tgtEl>
                                        <p:attrNameLst>
                                          <p:attrName>style.visibility</p:attrName>
                                        </p:attrNameLst>
                                      </p:cBhvr>
                                      <p:to>
                                        <p:strVal val="visible"/>
                                      </p:to>
                                    </p:set>
                                    <p:animEffect transition="in" filter="circle(in)">
                                      <p:cBhvr>
                                        <p:cTn dur="2000" id="18"/>
                                        <p:tgtEl>
                                          <p:spTgt spid="1048725">
                                            <p:txEl>
                                              <p:pRg st="2" end="2"/>
                                            </p:txEl>
                                          </p:spTgt>
                                        </p:tgtEl>
                                      </p:cBhvr>
                                    </p:animEffect>
                                  </p:childTnLst>
                                </p:cTn>
                              </p:par>
                              <p:par>
                                <p:cTn fill="hold" grpId="0" id="19" nodeType="withEffect" presetClass="entr" presetID="6" presetSubtype="16">
                                  <p:stCondLst>
                                    <p:cond delay="0"/>
                                  </p:stCondLst>
                                  <p:childTnLst>
                                    <p:set>
                                      <p:cBhvr>
                                        <p:cTn dur="1" fill="hold" id="20">
                                          <p:stCondLst>
                                            <p:cond delay="0"/>
                                          </p:stCondLst>
                                        </p:cTn>
                                        <p:tgtEl>
                                          <p:spTgt spid="1048725">
                                            <p:txEl>
                                              <p:pRg st="3" end="3"/>
                                            </p:txEl>
                                          </p:spTgt>
                                        </p:tgtEl>
                                        <p:attrNameLst>
                                          <p:attrName>style.visibility</p:attrName>
                                        </p:attrNameLst>
                                      </p:cBhvr>
                                      <p:to>
                                        <p:strVal val="visible"/>
                                      </p:to>
                                    </p:set>
                                    <p:animEffect transition="in" filter="circle(in)">
                                      <p:cBhvr>
                                        <p:cTn dur="2000" id="21"/>
                                        <p:tgtEl>
                                          <p:spTgt spid="1048725">
                                            <p:txEl>
                                              <p:pRg st="3" end="3"/>
                                            </p:txEl>
                                          </p:spTgt>
                                        </p:tgtEl>
                                      </p:cBhvr>
                                    </p:animEffect>
                                  </p:childTnLst>
                                </p:cTn>
                              </p:par>
                              <p:par>
                                <p:cTn fill="hold" grpId="0" id="22" nodeType="withEffect" presetClass="entr" presetID="6" presetSubtype="16">
                                  <p:stCondLst>
                                    <p:cond delay="0"/>
                                  </p:stCondLst>
                                  <p:childTnLst>
                                    <p:set>
                                      <p:cBhvr>
                                        <p:cTn dur="1" fill="hold" id="23">
                                          <p:stCondLst>
                                            <p:cond delay="0"/>
                                          </p:stCondLst>
                                        </p:cTn>
                                        <p:tgtEl>
                                          <p:spTgt spid="1048725">
                                            <p:txEl>
                                              <p:pRg st="4" end="4"/>
                                            </p:txEl>
                                          </p:spTgt>
                                        </p:tgtEl>
                                        <p:attrNameLst>
                                          <p:attrName>style.visibility</p:attrName>
                                        </p:attrNameLst>
                                      </p:cBhvr>
                                      <p:to>
                                        <p:strVal val="visible"/>
                                      </p:to>
                                    </p:set>
                                    <p:animEffect transition="in" filter="circle(in)">
                                      <p:cBhvr>
                                        <p:cTn dur="2000" id="24"/>
                                        <p:tgtEl>
                                          <p:spTgt spid="1048725">
                                            <p:txEl>
                                              <p:pRg st="4" end="4"/>
                                            </p:txEl>
                                          </p:spTgt>
                                        </p:tgtEl>
                                      </p:cBhvr>
                                    </p:animEffect>
                                  </p:childTnLst>
                                </p:cTn>
                              </p:par>
                              <p:par>
                                <p:cTn fill="hold" grpId="0" id="25" nodeType="withEffect" presetClass="entr" presetID="6" presetSubtype="16">
                                  <p:stCondLst>
                                    <p:cond delay="0"/>
                                  </p:stCondLst>
                                  <p:childTnLst>
                                    <p:set>
                                      <p:cBhvr>
                                        <p:cTn dur="1" fill="hold" id="26">
                                          <p:stCondLst>
                                            <p:cond delay="0"/>
                                          </p:stCondLst>
                                        </p:cTn>
                                        <p:tgtEl>
                                          <p:spTgt spid="1048725">
                                            <p:txEl>
                                              <p:pRg st="5" end="5"/>
                                            </p:txEl>
                                          </p:spTgt>
                                        </p:tgtEl>
                                        <p:attrNameLst>
                                          <p:attrName>style.visibility</p:attrName>
                                        </p:attrNameLst>
                                      </p:cBhvr>
                                      <p:to>
                                        <p:strVal val="visible"/>
                                      </p:to>
                                    </p:set>
                                    <p:animEffect transition="in" filter="circle(in)">
                                      <p:cBhvr>
                                        <p:cTn dur="2000" id="27"/>
                                        <p:tgtEl>
                                          <p:spTgt spid="1048725">
                                            <p:txEl>
                                              <p:pRg st="5" end="5"/>
                                            </p:txEl>
                                          </p:spTgt>
                                        </p:tgtEl>
                                      </p:cBhvr>
                                    </p:animEffect>
                                  </p:childTnLst>
                                </p:cTn>
                              </p:par>
                              <p:par>
                                <p:cTn fill="hold" grpId="0" id="28" nodeType="withEffect" presetClass="entr" presetID="6" presetSubtype="16">
                                  <p:stCondLst>
                                    <p:cond delay="0"/>
                                  </p:stCondLst>
                                  <p:childTnLst>
                                    <p:set>
                                      <p:cBhvr>
                                        <p:cTn dur="1" fill="hold" id="29">
                                          <p:stCondLst>
                                            <p:cond delay="0"/>
                                          </p:stCondLst>
                                        </p:cTn>
                                        <p:tgtEl>
                                          <p:spTgt spid="1048725">
                                            <p:txEl>
                                              <p:pRg st="6" end="6"/>
                                            </p:txEl>
                                          </p:spTgt>
                                        </p:tgtEl>
                                        <p:attrNameLst>
                                          <p:attrName>style.visibility</p:attrName>
                                        </p:attrNameLst>
                                      </p:cBhvr>
                                      <p:to>
                                        <p:strVal val="visible"/>
                                      </p:to>
                                    </p:set>
                                    <p:animEffect transition="in" filter="circle(in)">
                                      <p:cBhvr>
                                        <p:cTn dur="2000" id="30"/>
                                        <p:tgtEl>
                                          <p:spTgt spid="104872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725" grpId="0" uiExpand="1" build="p"/>
      <p:bldP spid="104872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05" name=""/>
        <p:cNvGrpSpPr/>
        <p:nvPr/>
      </p:nvGrpSpPr>
      <p:grpSpPr>
        <a:xfrm>
          <a:off x="0" y="0"/>
          <a:ext cx="0" cy="0"/>
          <a:chOff x="0" y="0"/>
          <a:chExt cx="0" cy="0"/>
        </a:xfrm>
      </p:grpSpPr>
      <p:sp>
        <p:nvSpPr>
          <p:cNvPr id="1048727" name="Прямоугольник 1"/>
          <p:cNvSpPr>
            <a:spLocks noChangeArrowheads="1"/>
          </p:cNvSpPr>
          <p:nvPr/>
        </p:nvSpPr>
        <p:spPr bwMode="auto">
          <a:xfrm>
            <a:off x="900113" y="333375"/>
            <a:ext cx="7416800" cy="3785652"/>
          </a:xfrm>
          <a:prstGeom prst="rect"/>
          <a:noFill/>
          <a:ln w="9525">
            <a:noFill/>
            <a:miter lim="800000"/>
            <a:headEnd/>
            <a:tailEnd/>
          </a:ln>
        </p:spPr>
        <p:txBody>
          <a:bodyPr>
            <a:spAutoFit/>
          </a:bodyPr>
          <a:p>
            <a:pPr algn="ctr"/>
            <a:r>
              <a:rPr b="1" dirty="0" sz="3200" lang="ru-RU">
                <a:solidFill>
                  <a:schemeClr val="accent6">
                    <a:lumMod val="50000"/>
                  </a:schemeClr>
                </a:solidFill>
              </a:rPr>
              <a:t>«Тебя ж, как первую любовь,</a:t>
            </a:r>
            <a:br>
              <a:rPr b="1" dirty="0" sz="3200" lang="ru-RU">
                <a:solidFill>
                  <a:schemeClr val="accent6">
                    <a:lumMod val="50000"/>
                  </a:schemeClr>
                </a:solidFill>
              </a:rPr>
            </a:br>
            <a:r>
              <a:rPr b="1" dirty="0" sz="3200" lang="ru-RU">
                <a:solidFill>
                  <a:schemeClr val="accent6">
                    <a:lumMod val="50000"/>
                  </a:schemeClr>
                </a:solidFill>
              </a:rPr>
              <a:t>России сердце не забудет!..»</a:t>
            </a:r>
          </a:p>
          <a:p>
            <a:pPr algn="ctr"/>
            <a:r>
              <a:rPr b="1" dirty="0" sz="3200" i="1" lang="ru-RU">
                <a:solidFill>
                  <a:srgbClr val="002060"/>
                </a:solidFill>
              </a:rPr>
              <a:t>                             </a:t>
            </a:r>
            <a:r>
              <a:rPr b="1" dirty="0" sz="3200" i="1" lang="ru-RU" smtClean="0">
                <a:solidFill>
                  <a:srgbClr val="002060"/>
                </a:solidFill>
              </a:rPr>
              <a:t>                    </a:t>
            </a:r>
            <a:r>
              <a:rPr b="1" dirty="0" sz="2400" i="1" lang="ru-RU" smtClean="0">
                <a:solidFill>
                  <a:srgbClr val="002060"/>
                </a:solidFill>
              </a:rPr>
              <a:t>Ф.Тютчев</a:t>
            </a:r>
            <a:endParaRPr b="1" dirty="0" sz="3200" i="1" lang="ru-RU">
              <a:solidFill>
                <a:srgbClr val="002060"/>
              </a:solidFill>
            </a:endParaRPr>
          </a:p>
          <a:p>
            <a:pPr algn="ctr"/>
            <a:endParaRPr b="1" dirty="0" sz="2400" lang="ru-RU">
              <a:solidFill>
                <a:srgbClr val="63F828"/>
              </a:solidFill>
            </a:endParaRPr>
          </a:p>
          <a:p>
            <a:pPr algn="ctr"/>
            <a:endParaRPr b="1" dirty="0" sz="2400" lang="ru-RU">
              <a:solidFill>
                <a:srgbClr val="63F828"/>
              </a:solidFill>
            </a:endParaRPr>
          </a:p>
          <a:p>
            <a:pPr algn="ctr"/>
            <a:endParaRPr b="1" dirty="0" sz="2400" lang="ru-RU">
              <a:solidFill>
                <a:srgbClr val="63F828"/>
              </a:solidFill>
            </a:endParaRPr>
          </a:p>
          <a:p>
            <a:pPr algn="ctr"/>
            <a:endParaRPr b="1" dirty="0" sz="2400" lang="ru-RU">
              <a:solidFill>
                <a:srgbClr val="63F828"/>
              </a:solidFill>
            </a:endParaRPr>
          </a:p>
          <a:p>
            <a:pPr algn="ctr"/>
            <a:endParaRPr b="1" dirty="0" sz="2400" lang="ru-RU">
              <a:solidFill>
                <a:srgbClr val="63F828"/>
              </a:solidFill>
            </a:endParaRPr>
          </a:p>
          <a:p>
            <a:pPr algn="ctr"/>
            <a:endParaRPr b="1" dirty="0" sz="2400" lang="ru-RU">
              <a:solidFill>
                <a:srgbClr val="63F828"/>
              </a:solidFill>
            </a:endParaRPr>
          </a:p>
        </p:txBody>
      </p:sp>
      <p:sp>
        <p:nvSpPr>
          <p:cNvPr id="1048728" name="Прямоугольник 2"/>
          <p:cNvSpPr>
            <a:spLocks noChangeArrowheads="1"/>
          </p:cNvSpPr>
          <p:nvPr/>
        </p:nvSpPr>
        <p:spPr bwMode="auto">
          <a:xfrm>
            <a:off x="323528" y="1916832"/>
            <a:ext cx="5400675" cy="2185988"/>
          </a:xfrm>
          <a:prstGeom prst="rect"/>
          <a:noFill/>
          <a:ln w="9525">
            <a:noFill/>
            <a:miter lim="800000"/>
            <a:headEnd/>
            <a:tailEnd/>
          </a:ln>
        </p:spPr>
        <p:txBody>
          <a:bodyPr>
            <a:spAutoFit/>
          </a:bodyPr>
          <a:p>
            <a:r>
              <a:rPr b="1" dirty="0" sz="2000" lang="ru-RU">
                <a:solidFill>
                  <a:srgbClr val="151519"/>
                </a:solidFill>
              </a:rPr>
              <a:t>И это, действительно, так. Проходят столетия, поколения сменяют поколения, но имя Пушкина вечно будет яркой звездой гореть на небосклоне России и всего мира!</a:t>
            </a:r>
          </a:p>
          <a:p>
            <a:pPr algn="ctr"/>
            <a:endParaRPr b="1" dirty="0" lang="ru-RU">
              <a:solidFill>
                <a:srgbClr val="151519"/>
              </a:solidFill>
            </a:endParaRPr>
          </a:p>
          <a:p>
            <a:pPr algn="ctr"/>
            <a:endParaRPr b="1" dirty="0" lang="ru-RU">
              <a:solidFill>
                <a:srgbClr val="151519"/>
              </a:solidFill>
            </a:endParaRPr>
          </a:p>
        </p:txBody>
      </p:sp>
      <p:sp>
        <p:nvSpPr>
          <p:cNvPr id="1048729" name="Прямоугольник 3"/>
          <p:cNvSpPr>
            <a:spLocks noChangeArrowheads="1"/>
          </p:cNvSpPr>
          <p:nvPr/>
        </p:nvSpPr>
        <p:spPr bwMode="auto">
          <a:xfrm>
            <a:off x="179512" y="3429000"/>
            <a:ext cx="5329113" cy="3170099"/>
          </a:xfrm>
          <a:prstGeom prst="rect"/>
          <a:noFill/>
          <a:ln w="9525">
            <a:noFill/>
            <a:miter lim="800000"/>
            <a:headEnd/>
            <a:tailEnd/>
          </a:ln>
        </p:spPr>
        <p:txBody>
          <a:bodyPr wrap="square">
            <a:spAutoFit/>
          </a:bodyPr>
          <a:p>
            <a:r>
              <a:rPr b="1" dirty="0" sz="2000" lang="ru-RU">
                <a:solidFill>
                  <a:srgbClr val="151519"/>
                </a:solidFill>
              </a:rPr>
              <a:t>Многие произведения Пушкина экранизированы. </a:t>
            </a:r>
          </a:p>
          <a:p>
            <a:pPr>
              <a:buFont typeface="Wingdings" pitchFamily="2" charset="2"/>
              <a:buChar char="v"/>
            </a:pPr>
            <a:r>
              <a:rPr b="1" dirty="0" sz="2000" lang="ru-RU" smtClean="0">
                <a:solidFill>
                  <a:srgbClr val="151519"/>
                </a:solidFill>
              </a:rPr>
              <a:t>  </a:t>
            </a:r>
            <a:r>
              <a:rPr b="1" dirty="0" sz="2000" lang="ru-RU">
                <a:solidFill>
                  <a:srgbClr val="151519"/>
                </a:solidFill>
              </a:rPr>
              <a:t>Знаете ли вы фильмы, снятые по произведениям Александра Сергеевича Пушкина</a:t>
            </a:r>
            <a:r>
              <a:rPr b="1" dirty="0" sz="2000" lang="ru-RU" smtClean="0">
                <a:solidFill>
                  <a:srgbClr val="151519"/>
                </a:solidFill>
              </a:rPr>
              <a:t>? </a:t>
            </a:r>
            <a:endParaRPr b="1" dirty="0" sz="2000" lang="ru-RU">
              <a:solidFill>
                <a:srgbClr val="151519"/>
              </a:solidFill>
            </a:endParaRPr>
          </a:p>
          <a:p>
            <a:pPr>
              <a:buFont typeface="Wingdings" pitchFamily="2" charset="2"/>
              <a:buChar char="v"/>
            </a:pPr>
            <a:r>
              <a:rPr b="1" dirty="0" sz="2000" lang="ru-RU">
                <a:solidFill>
                  <a:srgbClr val="151519"/>
                </a:solidFill>
              </a:rPr>
              <a:t>Произведения А.С. Пушкина, поставленные на сцене оперного театра и на балетной сцене.</a:t>
            </a:r>
          </a:p>
          <a:p>
            <a:pPr>
              <a:buFont typeface="Wingdings" pitchFamily="2" charset="2"/>
              <a:buChar char="v"/>
            </a:pPr>
            <a:r>
              <a:rPr b="1" dirty="0" sz="2000" lang="ru-RU">
                <a:solidFill>
                  <a:srgbClr val="151519"/>
                </a:solidFill>
              </a:rPr>
              <a:t>Музыку к произведениям Пушкина писали композиторы.</a:t>
            </a:r>
            <a:endParaRPr b="1" dirty="0" sz="2000" lang="ru-RU">
              <a:latin typeface="Times New Roman" pitchFamily="18" charset="0"/>
            </a:endParaRPr>
          </a:p>
        </p:txBody>
      </p:sp>
      <p:pic>
        <p:nvPicPr>
          <p:cNvPr id="2097186" name="Содержимое 3" descr="А. М. ОПЕКУШИН  ПАМЯТНИК  ПУШКИНУ 1880 Г. МОСКВА.JPG"/>
          <p:cNvPicPr>
            <a:picLocks noChangeAspect="1" noChangeArrowheads="1"/>
          </p:cNvPicPr>
          <p:nvPr/>
        </p:nvPicPr>
        <p:blipFill>
          <a:blip xmlns:r="http://schemas.openxmlformats.org/officeDocument/2006/relationships" r:embed="rId1" cstate="print"/>
          <a:srcRect/>
          <a:stretch>
            <a:fillRect/>
          </a:stretch>
        </p:blipFill>
        <p:spPr bwMode="auto">
          <a:xfrm>
            <a:off x="5796136" y="2276872"/>
            <a:ext cx="2951163" cy="4271962"/>
          </a:xfrm>
          <a:prstGeom prst="rect"/>
          <a:noFill/>
          <a:ln w="9525">
            <a:noFill/>
            <a:miter lim="800000"/>
            <a:headEnd/>
            <a:tailEnd/>
          </a:ln>
        </p:spPr>
      </p:pic>
    </p:spTree>
  </p:cSld>
  <p:clrMapOvr>
    <a:masterClrMapping/>
  </p:clrMapOvr>
  <p:transition>
    <p:pull dir="ru"/>
    <p:sndAc>
      <p:stSnd>
        <p:snd r:embed="rId2"/>
      </p:stSnd>
    </p:sndAc>
  </p:transition>
  <p:timing>
    <p:tnLst>
      <p:par>
        <p:cTn dur="indefinite" id="1" nodeType="tmRoot" restart="never">
          <p:childTnLst>
            <p:seq concurrent="1" nextAc="seek">
              <p:cTn dur="indefinite" id="2" nodeType="mainSeq">
                <p:childTnLst>
                  <p:par>
                    <p:cTn fill="hold" id="3">
                      <p:stCondLst>
                        <p:cond delay="indefinite"/>
                        <p:cond evt="onBegin" delay="0">
                          <p:tn val="2"/>
                        </p:cond>
                      </p:stCondLst>
                      <p:childTnLst>
                        <p:par>
                          <p:cTn fill="hold" id="4">
                            <p:stCondLst>
                              <p:cond delay="0"/>
                            </p:stCondLst>
                            <p:childTnLst>
                              <p:par>
                                <p:cTn fill="hold" grpId="0" id="5" nodeType="withEffect" presetClass="entr" presetID="2" presetSubtype="4">
                                  <p:stCondLst>
                                    <p:cond delay="0"/>
                                  </p:stCondLst>
                                  <p:childTnLst>
                                    <p:set>
                                      <p:cBhvr>
                                        <p:cTn dur="1" fill="hold" id="6">
                                          <p:stCondLst>
                                            <p:cond delay="0"/>
                                          </p:stCondLst>
                                        </p:cTn>
                                        <p:tgtEl>
                                          <p:spTgt spid="1048727"/>
                                        </p:tgtEl>
                                        <p:attrNameLst>
                                          <p:attrName>style.visibility</p:attrName>
                                        </p:attrNameLst>
                                      </p:cBhvr>
                                      <p:to>
                                        <p:strVal val="visible"/>
                                      </p:to>
                                    </p:set>
                                    <p:anim calcmode="lin" valueType="num">
                                      <p:cBhvr additive="base">
                                        <p:cTn dur="2000" fill="hold" id="7"/>
                                        <p:tgtEl>
                                          <p:spTgt spid="1048727"/>
                                        </p:tgtEl>
                                        <p:attrNameLst>
                                          <p:attrName>ppt_x</p:attrName>
                                        </p:attrNameLst>
                                      </p:cBhvr>
                                      <p:tavLst>
                                        <p:tav tm="0">
                                          <p:val>
                                            <p:strVal val="#ppt_x"/>
                                          </p:val>
                                        </p:tav>
                                        <p:tav tm="100000">
                                          <p:val>
                                            <p:strVal val="#ppt_x"/>
                                          </p:val>
                                        </p:tav>
                                      </p:tavLst>
                                    </p:anim>
                                    <p:anim calcmode="lin" valueType="num">
                                      <p:cBhvr additive="base">
                                        <p:cTn dur="2000" fill="hold" id="8"/>
                                        <p:tgtEl>
                                          <p:spTgt spid="1048727"/>
                                        </p:tgtEl>
                                        <p:attrNameLst>
                                          <p:attrName>ppt_y</p:attrName>
                                        </p:attrNameLst>
                                      </p:cBhvr>
                                      <p:tavLst>
                                        <p:tav tm="0">
                                          <p:val>
                                            <p:strVal val="1+#ppt_h/2"/>
                                          </p:val>
                                        </p:tav>
                                        <p:tav tm="100000">
                                          <p:val>
                                            <p:strVal val="#ppt_y"/>
                                          </p:val>
                                        </p:tav>
                                      </p:tavLst>
                                    </p:anim>
                                  </p:childTnLst>
                                </p:cTn>
                              </p:par>
                              <p:par>
                                <p:cTn fill="hold" id="9" nodeType="withEffect" presetClass="entr" presetID="8" presetSubtype="16">
                                  <p:stCondLst>
                                    <p:cond delay="0"/>
                                  </p:stCondLst>
                                  <p:childTnLst>
                                    <p:set>
                                      <p:cBhvr>
                                        <p:cTn dur="1" fill="hold" id="10">
                                          <p:stCondLst>
                                            <p:cond delay="0"/>
                                          </p:stCondLst>
                                        </p:cTn>
                                        <p:tgtEl>
                                          <p:spTgt spid="2097186"/>
                                        </p:tgtEl>
                                        <p:attrNameLst>
                                          <p:attrName>style.visibility</p:attrName>
                                        </p:attrNameLst>
                                      </p:cBhvr>
                                      <p:to>
                                        <p:strVal val="visible"/>
                                      </p:to>
                                    </p:set>
                                    <p:animEffect transition="in" filter="diamond(in)">
                                      <p:cBhvr>
                                        <p:cTn dur="2000" id="11"/>
                                        <p:tgtEl>
                                          <p:spTgt spid="2097186"/>
                                        </p:tgtEl>
                                      </p:cBhvr>
                                    </p:animEffect>
                                  </p:childTnLst>
                                </p:cTn>
                              </p:par>
                            </p:childTnLst>
                          </p:cTn>
                        </p:par>
                        <p:par>
                          <p:cTn fill="hold" id="12">
                            <p:stCondLst>
                              <p:cond delay="2000"/>
                            </p:stCondLst>
                            <p:childTnLst>
                              <p:par>
                                <p:cTn fill="hold" grpId="0" id="13" nodeType="afterEffect" presetClass="entr" presetID="4" presetSubtype="16">
                                  <p:stCondLst>
                                    <p:cond delay="0"/>
                                  </p:stCondLst>
                                  <p:childTnLst>
                                    <p:set>
                                      <p:cBhvr>
                                        <p:cTn dur="1" fill="hold" id="14">
                                          <p:stCondLst>
                                            <p:cond delay="0"/>
                                          </p:stCondLst>
                                        </p:cTn>
                                        <p:tgtEl>
                                          <p:spTgt spid="1048728"/>
                                        </p:tgtEl>
                                        <p:attrNameLst>
                                          <p:attrName>style.visibility</p:attrName>
                                        </p:attrNameLst>
                                      </p:cBhvr>
                                      <p:to>
                                        <p:strVal val="visible"/>
                                      </p:to>
                                    </p:set>
                                    <p:animEffect transition="in" filter="box(in)">
                                      <p:cBhvr>
                                        <p:cTn dur="500" id="15"/>
                                        <p:tgtEl>
                                          <p:spTgt spid="1048728"/>
                                        </p:tgtEl>
                                      </p:cBhvr>
                                    </p:animEffect>
                                  </p:childTnLst>
                                </p:cTn>
                              </p:par>
                            </p:childTnLst>
                          </p:cTn>
                        </p:par>
                      </p:childTnLst>
                    </p:cTn>
                  </p:par>
                  <p:par>
                    <p:cTn fill="hold" id="16">
                      <p:stCondLst>
                        <p:cond delay="indefinite"/>
                      </p:stCondLst>
                      <p:childTnLst>
                        <p:par>
                          <p:cTn fill="hold" id="17">
                            <p:stCondLst>
                              <p:cond delay="0"/>
                            </p:stCondLst>
                            <p:childTnLst>
                              <p:par>
                                <p:cTn fill="hold" grpId="0" id="18" nodeType="clickEffect" presetClass="entr" presetID="18" presetSubtype="6">
                                  <p:stCondLst>
                                    <p:cond delay="0"/>
                                  </p:stCondLst>
                                  <p:childTnLst>
                                    <p:set>
                                      <p:cBhvr>
                                        <p:cTn dur="1" fill="hold" id="19">
                                          <p:stCondLst>
                                            <p:cond delay="0"/>
                                          </p:stCondLst>
                                        </p:cTn>
                                        <p:tgtEl>
                                          <p:spTgt spid="1048729"/>
                                        </p:tgtEl>
                                        <p:attrNameLst>
                                          <p:attrName>style.visibility</p:attrName>
                                        </p:attrNameLst>
                                      </p:cBhvr>
                                      <p:to>
                                        <p:strVal val="visible"/>
                                      </p:to>
                                    </p:set>
                                    <p:animEffect transition="in" filter="strips(downRight)">
                                      <p:cBhvr>
                                        <p:cTn dur="2000" id="20"/>
                                        <p:tgtEl>
                                          <p:spTgt spid="10487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727" grpId="0"/>
      <p:bldP spid="1048728" grpId="0"/>
      <p:bldP spid="104872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06" name=""/>
        <p:cNvGrpSpPr/>
        <p:nvPr/>
      </p:nvGrpSpPr>
      <p:grpSpPr>
        <a:xfrm>
          <a:off x="0" y="0"/>
          <a:ext cx="0" cy="0"/>
          <a:chOff x="0" y="0"/>
          <a:chExt cx="0" cy="0"/>
        </a:xfrm>
      </p:grpSpPr>
      <p:sp>
        <p:nvSpPr>
          <p:cNvPr id="1048730" name="Rectangle 4"/>
          <p:cNvSpPr>
            <a:spLocks noChangeArrowheads="1"/>
          </p:cNvSpPr>
          <p:nvPr/>
        </p:nvSpPr>
        <p:spPr bwMode="auto">
          <a:xfrm>
            <a:off x="467544" y="260648"/>
            <a:ext cx="8101781" cy="1895177"/>
          </a:xfrm>
          <a:prstGeom prst="rect"/>
          <a:noFill/>
          <a:ln w="9525">
            <a:noFill/>
            <a:miter lim="800000"/>
            <a:headEnd/>
            <a:tailEnd/>
          </a:ln>
        </p:spPr>
        <p:txBody>
          <a:bodyPr/>
          <a:p>
            <a:pPr algn="ctr"/>
            <a:r>
              <a:rPr b="1" dirty="0" sz="2800" lang="ru-RU">
                <a:solidFill>
                  <a:schemeClr val="accent6">
                    <a:lumMod val="50000"/>
                  </a:schemeClr>
                </a:solidFill>
                <a:latin typeface="Sylfaen" pitchFamily="18" charset="0"/>
              </a:rPr>
              <a:t>А. С. Пушкин похоронен в Святогорском монастыре, </a:t>
            </a:r>
            <a:r>
              <a:rPr b="1" dirty="0" sz="2800" lang="ru-RU" smtClean="0">
                <a:solidFill>
                  <a:schemeClr val="accent6">
                    <a:lumMod val="50000"/>
                  </a:schemeClr>
                </a:solidFill>
                <a:latin typeface="Sylfaen" pitchFamily="18" charset="0"/>
              </a:rPr>
              <a:t>в Псковской области</a:t>
            </a:r>
            <a:endParaRPr b="1" dirty="0" sz="2800" lang="ru-RU">
              <a:solidFill>
                <a:schemeClr val="accent6">
                  <a:lumMod val="50000"/>
                </a:schemeClr>
              </a:solidFill>
              <a:latin typeface="Sylfaen" pitchFamily="18" charset="0"/>
            </a:endParaRPr>
          </a:p>
        </p:txBody>
      </p:sp>
      <p:pic>
        <p:nvPicPr>
          <p:cNvPr id="2097187" name="Picture 5" descr="gravesml[1]"/>
          <p:cNvPicPr>
            <a:picLocks noChangeAspect="1" noChangeArrowheads="1"/>
          </p:cNvPicPr>
          <p:nvPr/>
        </p:nvPicPr>
        <p:blipFill>
          <a:blip xmlns:r="http://schemas.openxmlformats.org/officeDocument/2006/relationships" r:embed="rId1" cstate="print"/>
          <a:srcRect/>
          <a:stretch>
            <a:fillRect/>
          </a:stretch>
        </p:blipFill>
        <p:spPr bwMode="auto">
          <a:xfrm>
            <a:off x="1239838" y="1412776"/>
            <a:ext cx="2566987" cy="3600400"/>
          </a:xfrm>
          <a:prstGeom prst="rect"/>
          <a:noFill/>
          <a:ln w="28575">
            <a:solidFill>
              <a:srgbClr val="FFFFFF"/>
            </a:solidFill>
            <a:miter lim="800000"/>
            <a:headEnd/>
            <a:tailEnd/>
          </a:ln>
        </p:spPr>
      </p:pic>
      <p:pic>
        <p:nvPicPr>
          <p:cNvPr id="2097188" name="Picture 6" descr="bio_4_3_h267[1]"/>
          <p:cNvPicPr>
            <a:picLocks noChangeAspect="1" noChangeArrowheads="1"/>
          </p:cNvPicPr>
          <p:nvPr/>
        </p:nvPicPr>
        <p:blipFill>
          <a:blip xmlns:r="http://schemas.openxmlformats.org/officeDocument/2006/relationships" r:embed="rId2" cstate="print"/>
          <a:srcRect/>
          <a:stretch>
            <a:fillRect/>
          </a:stretch>
        </p:blipFill>
        <p:spPr bwMode="auto">
          <a:xfrm>
            <a:off x="5364088" y="1388280"/>
            <a:ext cx="2686125" cy="3624896"/>
          </a:xfrm>
          <a:prstGeom prst="rect"/>
          <a:noFill/>
          <a:ln w="28575">
            <a:solidFill>
              <a:srgbClr val="FFFFFF"/>
            </a:solidFill>
            <a:miter lim="800000"/>
            <a:headEnd/>
            <a:tailEnd/>
          </a:ln>
        </p:spPr>
      </p:pic>
      <p:sp>
        <p:nvSpPr>
          <p:cNvPr id="1048731" name="Rectangle 7"/>
          <p:cNvSpPr>
            <a:spLocks noChangeArrowheads="1"/>
          </p:cNvSpPr>
          <p:nvPr/>
        </p:nvSpPr>
        <p:spPr bwMode="auto">
          <a:xfrm>
            <a:off x="1115616" y="5184576"/>
            <a:ext cx="2952327" cy="1556792"/>
          </a:xfrm>
          <a:prstGeom prst="rect"/>
          <a:noFill/>
          <a:ln w="9525">
            <a:noFill/>
            <a:miter lim="800000"/>
            <a:headEnd/>
            <a:tailEnd/>
          </a:ln>
        </p:spPr>
        <p:txBody>
          <a:bodyPr/>
          <a:p>
            <a:pPr algn="ctr"/>
            <a:r>
              <a:rPr b="1" dirty="0" sz="2000" lang="ru-RU">
                <a:latin typeface="+mn-lt"/>
              </a:rPr>
              <a:t>Могила А. С. Пушкина после смерти </a:t>
            </a:r>
            <a:r>
              <a:rPr b="1" dirty="0" sz="2000" lang="ru-RU" smtClean="0">
                <a:latin typeface="+mn-lt"/>
              </a:rPr>
              <a:t>поэта</a:t>
            </a:r>
            <a:endParaRPr b="1" dirty="0" sz="2000" lang="ru-RU">
              <a:latin typeface="+mn-lt"/>
            </a:endParaRPr>
          </a:p>
        </p:txBody>
      </p:sp>
      <p:sp>
        <p:nvSpPr>
          <p:cNvPr id="1048732" name="Rectangle 8"/>
          <p:cNvSpPr>
            <a:spLocks noChangeArrowheads="1"/>
          </p:cNvSpPr>
          <p:nvPr/>
        </p:nvSpPr>
        <p:spPr bwMode="auto">
          <a:xfrm>
            <a:off x="5292080" y="5157192"/>
            <a:ext cx="2973388" cy="936625"/>
          </a:xfrm>
          <a:prstGeom prst="rect"/>
          <a:noFill/>
          <a:ln w="9525">
            <a:noFill/>
            <a:miter lim="800000"/>
            <a:headEnd/>
            <a:tailEnd/>
          </a:ln>
        </p:spPr>
        <p:txBody>
          <a:bodyPr/>
          <a:p>
            <a:pPr algn="ctr"/>
            <a:r>
              <a:rPr b="1" dirty="0" sz="2000" lang="ru-RU">
                <a:latin typeface="+mn-lt"/>
              </a:rPr>
              <a:t>Могила А. С. Пушкина в </a:t>
            </a:r>
            <a:r>
              <a:rPr b="1" dirty="0" sz="2000" lang="ru-RU" smtClean="0">
                <a:latin typeface="+mn-lt"/>
              </a:rPr>
              <a:t>наше время</a:t>
            </a:r>
            <a:endParaRPr b="1" dirty="0" sz="2000" lang="ru-RU">
              <a:latin typeface="+mn-lt"/>
            </a:endParaRPr>
          </a:p>
          <a:p>
            <a:endParaRPr b="1" dirty="0" sz="2000" lang="ru-RU">
              <a:solidFill>
                <a:srgbClr val="FF0000"/>
              </a:solidFill>
              <a:latin typeface="Sylfaen" pitchFamily="18" charset="0"/>
            </a:endParaRPr>
          </a:p>
        </p:txBody>
      </p:sp>
      <p:pic>
        <p:nvPicPr>
          <p:cNvPr id="2097189" name="Picture 9" descr="5[2]"/>
          <p:cNvPicPr>
            <a:picLocks noChangeAspect="1" noChangeArrowheads="1" noCrop="1"/>
          </p:cNvPicPr>
          <p:nvPr/>
        </p:nvPicPr>
        <p:blipFill>
          <a:blip xmlns:r="http://schemas.openxmlformats.org/officeDocument/2006/relationships" r:embed="rId3" cstate="print"/>
          <a:srcRect/>
          <a:stretch>
            <a:fillRect/>
          </a:stretch>
        </p:blipFill>
        <p:spPr bwMode="auto">
          <a:xfrm>
            <a:off x="203200" y="5053013"/>
            <a:ext cx="1000125" cy="1590675"/>
          </a:xfrm>
          <a:prstGeom prst="rect"/>
          <a:noFill/>
          <a:ln w="9525">
            <a:noFill/>
            <a:miter lim="800000"/>
            <a:headEnd/>
            <a:tailEnd/>
          </a:ln>
        </p:spPr>
      </p:pic>
    </p:spTree>
  </p:cSld>
  <p:clrMapOvr>
    <a:masterClrMapping/>
  </p:clrMapOvr>
  <p:transition>
    <p:pull dir="ru"/>
    <p:sndAc>
      <p:stSnd>
        <p:snd r:embed="rId4"/>
      </p:stSnd>
    </p:sndAc>
  </p:transition>
  <p:timing>
    <p:tnLst>
      <p:par>
        <p:cTn dur="indefinite" id="1" nodeType="tmRoot" restart="never">
          <p:childTnLst>
            <p:seq concurrent="1" nextAc="seek">
              <p:cTn dur="indefinite" id="2" nodeType="mainSeq">
                <p:childTnLst>
                  <p:par>
                    <p:cTn fill="hold" id="3">
                      <p:stCondLst>
                        <p:cond delay="indefinite"/>
                        <p:cond evt="onBegin" delay="0">
                          <p:tn val="2"/>
                        </p:cond>
                      </p:stCondLst>
                      <p:childTnLst>
                        <p:par>
                          <p:cTn fill="hold" id="4">
                            <p:stCondLst>
                              <p:cond delay="0"/>
                            </p:stCondLst>
                            <p:childTnLst>
                              <p:par>
                                <p:cTn fill="hold" grpId="0" id="5" nodeType="withEffect" presetClass="entr" presetID="2" presetSubtype="4">
                                  <p:stCondLst>
                                    <p:cond delay="0"/>
                                  </p:stCondLst>
                                  <p:childTnLst>
                                    <p:set>
                                      <p:cBhvr>
                                        <p:cTn dur="1" fill="hold" id="6">
                                          <p:stCondLst>
                                            <p:cond delay="0"/>
                                          </p:stCondLst>
                                        </p:cTn>
                                        <p:tgtEl>
                                          <p:spTgt spid="1048730"/>
                                        </p:tgtEl>
                                        <p:attrNameLst>
                                          <p:attrName>style.visibility</p:attrName>
                                        </p:attrNameLst>
                                      </p:cBhvr>
                                      <p:to>
                                        <p:strVal val="visible"/>
                                      </p:to>
                                    </p:set>
                                    <p:anim calcmode="lin" valueType="num">
                                      <p:cBhvr additive="base">
                                        <p:cTn dur="2000" fill="hold" id="7"/>
                                        <p:tgtEl>
                                          <p:spTgt spid="1048730"/>
                                        </p:tgtEl>
                                        <p:attrNameLst>
                                          <p:attrName>ppt_x</p:attrName>
                                        </p:attrNameLst>
                                      </p:cBhvr>
                                      <p:tavLst>
                                        <p:tav tm="0">
                                          <p:val>
                                            <p:strVal val="#ppt_x"/>
                                          </p:val>
                                        </p:tav>
                                        <p:tav tm="100000">
                                          <p:val>
                                            <p:strVal val="#ppt_x"/>
                                          </p:val>
                                        </p:tav>
                                      </p:tavLst>
                                    </p:anim>
                                    <p:anim calcmode="lin" valueType="num">
                                      <p:cBhvr additive="base">
                                        <p:cTn dur="2000" fill="hold" id="8"/>
                                        <p:tgtEl>
                                          <p:spTgt spid="1048730"/>
                                        </p:tgtEl>
                                        <p:attrNameLst>
                                          <p:attrName>ppt_y</p:attrName>
                                        </p:attrNameLst>
                                      </p:cBhvr>
                                      <p:tavLst>
                                        <p:tav tm="0">
                                          <p:val>
                                            <p:strVal val="1+#ppt_h/2"/>
                                          </p:val>
                                        </p:tav>
                                        <p:tav tm="100000">
                                          <p:val>
                                            <p:strVal val="#ppt_y"/>
                                          </p:val>
                                        </p:tav>
                                      </p:tavLst>
                                    </p:anim>
                                  </p:childTnLst>
                                </p:cTn>
                              </p:par>
                              <p:par>
                                <p:cTn fill="hold" id="9" nodeType="withEffect" presetClass="entr" presetID="21" presetSubtype="4">
                                  <p:stCondLst>
                                    <p:cond delay="0"/>
                                  </p:stCondLst>
                                  <p:childTnLst>
                                    <p:set>
                                      <p:cBhvr>
                                        <p:cTn dur="1" fill="hold" id="10">
                                          <p:stCondLst>
                                            <p:cond delay="0"/>
                                          </p:stCondLst>
                                        </p:cTn>
                                        <p:tgtEl>
                                          <p:spTgt spid="2097187"/>
                                        </p:tgtEl>
                                        <p:attrNameLst>
                                          <p:attrName>style.visibility</p:attrName>
                                        </p:attrNameLst>
                                      </p:cBhvr>
                                      <p:to>
                                        <p:strVal val="visible"/>
                                      </p:to>
                                    </p:set>
                                    <p:animEffect transition="in" filter="wheel(4)">
                                      <p:cBhvr>
                                        <p:cTn dur="2000" id="11"/>
                                        <p:tgtEl>
                                          <p:spTgt spid="2097187"/>
                                        </p:tgtEl>
                                      </p:cBhvr>
                                    </p:animEffect>
                                  </p:childTnLst>
                                </p:cTn>
                              </p:par>
                              <p:par>
                                <p:cTn fill="hold" id="12" nodeType="withEffect" presetClass="entr" presetID="21" presetSubtype="4">
                                  <p:stCondLst>
                                    <p:cond delay="0"/>
                                  </p:stCondLst>
                                  <p:childTnLst>
                                    <p:set>
                                      <p:cBhvr>
                                        <p:cTn dur="1" fill="hold" id="13">
                                          <p:stCondLst>
                                            <p:cond delay="0"/>
                                          </p:stCondLst>
                                        </p:cTn>
                                        <p:tgtEl>
                                          <p:spTgt spid="2097188"/>
                                        </p:tgtEl>
                                        <p:attrNameLst>
                                          <p:attrName>style.visibility</p:attrName>
                                        </p:attrNameLst>
                                      </p:cBhvr>
                                      <p:to>
                                        <p:strVal val="visible"/>
                                      </p:to>
                                    </p:set>
                                    <p:animEffect transition="in" filter="wheel(4)">
                                      <p:cBhvr>
                                        <p:cTn dur="2000" id="14"/>
                                        <p:tgtEl>
                                          <p:spTgt spid="2097188"/>
                                        </p:tgtEl>
                                      </p:cBhvr>
                                    </p:animEffect>
                                  </p:childTnLst>
                                </p:cTn>
                              </p:par>
                              <p:par>
                                <p:cTn fill="hold" id="15" nodeType="withEffect" presetClass="entr" presetID="5" presetSubtype="10">
                                  <p:stCondLst>
                                    <p:cond delay="0"/>
                                  </p:stCondLst>
                                  <p:childTnLst>
                                    <p:set>
                                      <p:cBhvr>
                                        <p:cTn dur="1" fill="hold" id="16">
                                          <p:stCondLst>
                                            <p:cond delay="0"/>
                                          </p:stCondLst>
                                        </p:cTn>
                                        <p:tgtEl>
                                          <p:spTgt spid="2097189"/>
                                        </p:tgtEl>
                                        <p:attrNameLst>
                                          <p:attrName>style.visibility</p:attrName>
                                        </p:attrNameLst>
                                      </p:cBhvr>
                                      <p:to>
                                        <p:strVal val="visible"/>
                                      </p:to>
                                    </p:set>
                                    <p:animEffect transition="in" filter="checkerboard(across)">
                                      <p:cBhvr>
                                        <p:cTn dur="500" id="17"/>
                                        <p:tgtEl>
                                          <p:spTgt spid="20971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73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08" name=""/>
        <p:cNvGrpSpPr/>
        <p:nvPr/>
      </p:nvGrpSpPr>
      <p:grpSpPr>
        <a:xfrm>
          <a:off x="0" y="0"/>
          <a:ext cx="0" cy="0"/>
          <a:chOff x="0" y="0"/>
          <a:chExt cx="0" cy="0"/>
        </a:xfrm>
      </p:grpSpPr>
      <p:sp>
        <p:nvSpPr>
          <p:cNvPr id="1048738" name="Содержимое 1"/>
          <p:cNvSpPr>
            <a:spLocks noGrp="1"/>
          </p:cNvSpPr>
          <p:nvPr>
            <p:ph idx="1"/>
          </p:nvPr>
        </p:nvSpPr>
        <p:spPr>
          <a:xfrm>
            <a:off x="755576" y="476672"/>
            <a:ext cx="8229600" cy="5904483"/>
          </a:xfrm>
        </p:spPr>
        <p:txBody>
          <a:bodyPr>
            <a:normAutofit/>
          </a:bodyPr>
          <a:p>
            <a:pPr eaLnBrk="1" hangingPunct="1">
              <a:buFont typeface="Wingdings 2" pitchFamily="18" charset="2"/>
              <a:buNone/>
            </a:pPr>
            <a:r>
              <a:rPr b="1" dirty="0" sz="3200" lang="ru-RU" smtClean="0">
                <a:solidFill>
                  <a:schemeClr val="accent6">
                    <a:lumMod val="50000"/>
                  </a:schemeClr>
                </a:solidFill>
              </a:rPr>
              <a:t>Список источников:</a:t>
            </a:r>
          </a:p>
          <a:p>
            <a:pPr eaLnBrk="1" hangingPunct="1"/>
            <a:r>
              <a:rPr b="1" dirty="0" lang="ru-RU" smtClean="0">
                <a:solidFill>
                  <a:schemeClr val="hlink"/>
                </a:solidFill>
                <a:latin typeface="Arial" pitchFamily="34" charset="0"/>
                <a:cs typeface="Arial" pitchFamily="34" charset="0"/>
              </a:rPr>
              <a:t>Афанасьев В.В.   А. С. Пушкин. – М.,1991.</a:t>
            </a:r>
          </a:p>
          <a:p>
            <a:pPr eaLnBrk="1" hangingPunct="1"/>
            <a:r>
              <a:rPr b="1" dirty="0" lang="ru-RU" smtClean="0">
                <a:solidFill>
                  <a:schemeClr val="hlink"/>
                </a:solidFill>
                <a:latin typeface="Arial" pitchFamily="34" charset="0"/>
                <a:cs typeface="Arial" pitchFamily="34" charset="0"/>
              </a:rPr>
              <a:t>Благой Д. Творческий путь Пушкина (1826-1830). – М.,1967.</a:t>
            </a:r>
          </a:p>
          <a:p>
            <a:pPr eaLnBrk="1" hangingPunct="1"/>
            <a:r>
              <a:rPr b="1" dirty="0" lang="ru-RU" smtClean="0">
                <a:solidFill>
                  <a:schemeClr val="hlink"/>
                </a:solidFill>
                <a:latin typeface="Arial" pitchFamily="34" charset="0"/>
                <a:cs typeface="Arial" pitchFamily="34" charset="0"/>
              </a:rPr>
              <a:t>Бонди С.М. О Пушкине. – М.,1978.</a:t>
            </a:r>
          </a:p>
          <a:p>
            <a:pPr eaLnBrk="1" hangingPunct="1"/>
            <a:r>
              <a:rPr b="1" dirty="0" lang="ru-RU" smtClean="0">
                <a:solidFill>
                  <a:schemeClr val="hlink"/>
                </a:solidFill>
                <a:latin typeface="Arial" pitchFamily="34" charset="0"/>
                <a:cs typeface="Arial" pitchFamily="34" charset="0"/>
              </a:rPr>
              <a:t>Лотман Ю.М. Александр Сергеевич Пушкин. Биография писателя. – Л., «Просвещение»,1983.</a:t>
            </a:r>
          </a:p>
          <a:p>
            <a:pPr eaLnBrk="1" hangingPunct="1"/>
            <a:r>
              <a:rPr b="1" dirty="0" lang="ru-RU" smtClean="0">
                <a:solidFill>
                  <a:schemeClr val="hlink"/>
                </a:solidFill>
                <a:latin typeface="Arial" pitchFamily="34" charset="0"/>
                <a:cs typeface="Arial" pitchFamily="34" charset="0"/>
              </a:rPr>
              <a:t>Скатов Н. Пушкин. Очерк жизни и творчества. – Л.,1991.</a:t>
            </a:r>
          </a:p>
          <a:p>
            <a:pPr eaLnBrk="1" hangingPunct="1"/>
            <a:r>
              <a:rPr b="1" dirty="0" lang="ru-RU" smtClean="0">
                <a:solidFill>
                  <a:schemeClr val="hlink"/>
                </a:solidFill>
                <a:latin typeface="Arial" pitchFamily="34" charset="0"/>
                <a:cs typeface="Arial" pitchFamily="34" charset="0"/>
              </a:rPr>
              <a:t>Личные разработки учителя.</a:t>
            </a:r>
          </a:p>
          <a:p>
            <a:r>
              <a:rPr b="1" dirty="0" lang="en-US" smtClean="0">
                <a:solidFill>
                  <a:schemeClr val="hlink"/>
                </a:solidFill>
                <a:latin typeface="Arial" pitchFamily="34" charset="0"/>
                <a:cs typeface="Arial" pitchFamily="34" charset="0"/>
              </a:rPr>
              <a:t>http://images.yandex.ru</a:t>
            </a:r>
            <a:r>
              <a:rPr b="1" dirty="0" lang="ru-RU" smtClean="0">
                <a:solidFill>
                  <a:schemeClr val="hlink"/>
                </a:solidFill>
                <a:latin typeface="Arial" pitchFamily="34" charset="0"/>
                <a:cs typeface="Arial" pitchFamily="34" charset="0"/>
              </a:rPr>
              <a:t> – Дата обращения 23.03.2012.</a:t>
            </a:r>
          </a:p>
          <a:p>
            <a:pPr eaLnBrk="1" hangingPunct="1">
              <a:buClrTx/>
            </a:pPr>
            <a:endParaRPr b="1" dirty="0" sz="3200" lang="en-US" smtClean="0"/>
          </a:p>
          <a:p>
            <a:pPr eaLnBrk="1" hangingPunct="1">
              <a:buFont typeface="Wingdings 2" pitchFamily="18" charset="2"/>
              <a:buNone/>
            </a:pPr>
            <a:r>
              <a:rPr dirty="0" sz="3200" lang="ru-RU" smtClean="0"/>
              <a:t> </a:t>
            </a:r>
          </a:p>
          <a:p>
            <a:pPr eaLnBrk="1" hangingPunct="1">
              <a:buFont typeface="Wingdings 2" pitchFamily="18" charset="2"/>
              <a:buNone/>
            </a:pPr>
            <a:endParaRPr dirty="0" sz="3200" lang="ru-RU" smtClean="0"/>
          </a:p>
        </p:txBody>
      </p:sp>
    </p:spTree>
  </p:cSld>
  <p:clrMapOvr>
    <a:masterClrMapping/>
  </p:clrMapOvr>
  <p:transition>
    <p:pull dir="ru"/>
    <p:sndAc>
      <p:stSnd>
        <p:snd r:embed="rId1"/>
      </p:stSnd>
    </p:sndAc>
  </p:transition>
  <p:timing>
    <p:tnLst>
      <p:par>
        <p:cTn dur="indefinite" id="1" nodeType="tmRoot" restart="never">
          <p:childTnLst>
            <p:seq concurrent="1" nextAc="seek">
              <p:cTn dur="indefinite" id="2" nodeType="mainSeq">
                <p:childTnLst>
                  <p:par>
                    <p:cTn fill="hold" id="3">
                      <p:stCondLst>
                        <p:cond delay="indefinite"/>
                        <p:cond evt="onBegin" delay="0">
                          <p:tn val="2"/>
                        </p:cond>
                      </p:stCondLst>
                      <p:childTnLst>
                        <p:par>
                          <p:cTn fill="hold" id="4">
                            <p:stCondLst>
                              <p:cond delay="0"/>
                            </p:stCondLst>
                            <p:childTnLst>
                              <p:par>
                                <p:cTn fill="hold" grpId="0" id="5" nodeType="withEffect" presetClass="entr" presetID="6" presetSubtype="16">
                                  <p:stCondLst>
                                    <p:cond delay="0"/>
                                  </p:stCondLst>
                                  <p:childTnLst>
                                    <p:set>
                                      <p:cBhvr>
                                        <p:cTn dur="1" fill="hold" id="6">
                                          <p:stCondLst>
                                            <p:cond delay="0"/>
                                          </p:stCondLst>
                                        </p:cTn>
                                        <p:tgtEl>
                                          <p:spTgt spid="1048738">
                                            <p:txEl>
                                              <p:pRg st="0" end="0"/>
                                            </p:txEl>
                                          </p:spTgt>
                                        </p:tgtEl>
                                        <p:attrNameLst>
                                          <p:attrName>style.visibility</p:attrName>
                                        </p:attrNameLst>
                                      </p:cBhvr>
                                      <p:to>
                                        <p:strVal val="visible"/>
                                      </p:to>
                                    </p:set>
                                    <p:animEffect transition="in" filter="circle(in)">
                                      <p:cBhvr>
                                        <p:cTn dur="1000" id="7"/>
                                        <p:tgtEl>
                                          <p:spTgt spid="1048738">
                                            <p:txEl>
                                              <p:pRg st="0" end="0"/>
                                            </p:txEl>
                                          </p:spTgt>
                                        </p:tgtEl>
                                      </p:cBhvr>
                                    </p:animEffect>
                                  </p:childTnLst>
                                </p:cTn>
                              </p:par>
                              <p:par>
                                <p:cTn fill="hold" grpId="0" id="8" nodeType="withEffect" presetClass="entr" presetID="6" presetSubtype="16">
                                  <p:stCondLst>
                                    <p:cond delay="0"/>
                                  </p:stCondLst>
                                  <p:childTnLst>
                                    <p:set>
                                      <p:cBhvr>
                                        <p:cTn dur="1" fill="hold" id="9">
                                          <p:stCondLst>
                                            <p:cond delay="0"/>
                                          </p:stCondLst>
                                        </p:cTn>
                                        <p:tgtEl>
                                          <p:spTgt spid="1048738">
                                            <p:txEl>
                                              <p:pRg st="1" end="1"/>
                                            </p:txEl>
                                          </p:spTgt>
                                        </p:tgtEl>
                                        <p:attrNameLst>
                                          <p:attrName>style.visibility</p:attrName>
                                        </p:attrNameLst>
                                      </p:cBhvr>
                                      <p:to>
                                        <p:strVal val="visible"/>
                                      </p:to>
                                    </p:set>
                                    <p:animEffect transition="in" filter="circle(in)">
                                      <p:cBhvr>
                                        <p:cTn dur="1000" id="10"/>
                                        <p:tgtEl>
                                          <p:spTgt spid="1048738">
                                            <p:txEl>
                                              <p:pRg st="1" end="1"/>
                                            </p:txEl>
                                          </p:spTgt>
                                        </p:tgtEl>
                                      </p:cBhvr>
                                    </p:animEffect>
                                  </p:childTnLst>
                                </p:cTn>
                              </p:par>
                              <p:par>
                                <p:cTn fill="hold" grpId="0" id="11" nodeType="withEffect" presetClass="entr" presetID="6" presetSubtype="16">
                                  <p:stCondLst>
                                    <p:cond delay="0"/>
                                  </p:stCondLst>
                                  <p:childTnLst>
                                    <p:set>
                                      <p:cBhvr>
                                        <p:cTn dur="1" fill="hold" id="12">
                                          <p:stCondLst>
                                            <p:cond delay="0"/>
                                          </p:stCondLst>
                                        </p:cTn>
                                        <p:tgtEl>
                                          <p:spTgt spid="1048738">
                                            <p:txEl>
                                              <p:pRg st="2" end="2"/>
                                            </p:txEl>
                                          </p:spTgt>
                                        </p:tgtEl>
                                        <p:attrNameLst>
                                          <p:attrName>style.visibility</p:attrName>
                                        </p:attrNameLst>
                                      </p:cBhvr>
                                      <p:to>
                                        <p:strVal val="visible"/>
                                      </p:to>
                                    </p:set>
                                    <p:animEffect transition="in" filter="circle(in)">
                                      <p:cBhvr>
                                        <p:cTn dur="1000" id="13"/>
                                        <p:tgtEl>
                                          <p:spTgt spid="1048738">
                                            <p:txEl>
                                              <p:pRg st="2" end="2"/>
                                            </p:txEl>
                                          </p:spTgt>
                                        </p:tgtEl>
                                      </p:cBhvr>
                                    </p:animEffect>
                                  </p:childTnLst>
                                </p:cTn>
                              </p:par>
                              <p:par>
                                <p:cTn fill="hold" grpId="0" id="14" nodeType="withEffect" presetClass="entr" presetID="6" presetSubtype="16">
                                  <p:stCondLst>
                                    <p:cond delay="0"/>
                                  </p:stCondLst>
                                  <p:childTnLst>
                                    <p:set>
                                      <p:cBhvr>
                                        <p:cTn dur="1" fill="hold" id="15">
                                          <p:stCondLst>
                                            <p:cond delay="0"/>
                                          </p:stCondLst>
                                        </p:cTn>
                                        <p:tgtEl>
                                          <p:spTgt spid="1048738">
                                            <p:txEl>
                                              <p:pRg st="3" end="3"/>
                                            </p:txEl>
                                          </p:spTgt>
                                        </p:tgtEl>
                                        <p:attrNameLst>
                                          <p:attrName>style.visibility</p:attrName>
                                        </p:attrNameLst>
                                      </p:cBhvr>
                                      <p:to>
                                        <p:strVal val="visible"/>
                                      </p:to>
                                    </p:set>
                                    <p:animEffect transition="in" filter="circle(in)">
                                      <p:cBhvr>
                                        <p:cTn dur="1000" id="16"/>
                                        <p:tgtEl>
                                          <p:spTgt spid="1048738">
                                            <p:txEl>
                                              <p:pRg st="3" end="3"/>
                                            </p:txEl>
                                          </p:spTgt>
                                        </p:tgtEl>
                                      </p:cBhvr>
                                    </p:animEffect>
                                  </p:childTnLst>
                                </p:cTn>
                              </p:par>
                              <p:par>
                                <p:cTn fill="hold" grpId="0" id="17" nodeType="withEffect" presetClass="entr" presetID="6" presetSubtype="16">
                                  <p:stCondLst>
                                    <p:cond delay="0"/>
                                  </p:stCondLst>
                                  <p:childTnLst>
                                    <p:set>
                                      <p:cBhvr>
                                        <p:cTn dur="1" fill="hold" id="18">
                                          <p:stCondLst>
                                            <p:cond delay="0"/>
                                          </p:stCondLst>
                                        </p:cTn>
                                        <p:tgtEl>
                                          <p:spTgt spid="1048738">
                                            <p:txEl>
                                              <p:pRg st="4" end="4"/>
                                            </p:txEl>
                                          </p:spTgt>
                                        </p:tgtEl>
                                        <p:attrNameLst>
                                          <p:attrName>style.visibility</p:attrName>
                                        </p:attrNameLst>
                                      </p:cBhvr>
                                      <p:to>
                                        <p:strVal val="visible"/>
                                      </p:to>
                                    </p:set>
                                    <p:animEffect transition="in" filter="circle(in)">
                                      <p:cBhvr>
                                        <p:cTn dur="1000" id="19"/>
                                        <p:tgtEl>
                                          <p:spTgt spid="1048738">
                                            <p:txEl>
                                              <p:pRg st="4" end="4"/>
                                            </p:txEl>
                                          </p:spTgt>
                                        </p:tgtEl>
                                      </p:cBhvr>
                                    </p:animEffect>
                                  </p:childTnLst>
                                </p:cTn>
                              </p:par>
                              <p:par>
                                <p:cTn fill="hold" grpId="0" id="20" nodeType="withEffect" presetClass="entr" presetID="6" presetSubtype="16">
                                  <p:stCondLst>
                                    <p:cond delay="0"/>
                                  </p:stCondLst>
                                  <p:childTnLst>
                                    <p:set>
                                      <p:cBhvr>
                                        <p:cTn dur="1" fill="hold" id="21">
                                          <p:stCondLst>
                                            <p:cond delay="0"/>
                                          </p:stCondLst>
                                        </p:cTn>
                                        <p:tgtEl>
                                          <p:spTgt spid="1048738">
                                            <p:txEl>
                                              <p:pRg st="5" end="5"/>
                                            </p:txEl>
                                          </p:spTgt>
                                        </p:tgtEl>
                                        <p:attrNameLst>
                                          <p:attrName>style.visibility</p:attrName>
                                        </p:attrNameLst>
                                      </p:cBhvr>
                                      <p:to>
                                        <p:strVal val="visible"/>
                                      </p:to>
                                    </p:set>
                                    <p:animEffect transition="in" filter="circle(in)">
                                      <p:cBhvr>
                                        <p:cTn dur="1000" id="22"/>
                                        <p:tgtEl>
                                          <p:spTgt spid="1048738">
                                            <p:txEl>
                                              <p:pRg st="5" end="5"/>
                                            </p:txEl>
                                          </p:spTgt>
                                        </p:tgtEl>
                                      </p:cBhvr>
                                    </p:animEffect>
                                  </p:childTnLst>
                                </p:cTn>
                              </p:par>
                              <p:par>
                                <p:cTn fill="hold" grpId="0" id="23" nodeType="withEffect" presetClass="entr" presetID="6" presetSubtype="16">
                                  <p:stCondLst>
                                    <p:cond delay="0"/>
                                  </p:stCondLst>
                                  <p:childTnLst>
                                    <p:set>
                                      <p:cBhvr>
                                        <p:cTn dur="1" fill="hold" id="24">
                                          <p:stCondLst>
                                            <p:cond delay="0"/>
                                          </p:stCondLst>
                                        </p:cTn>
                                        <p:tgtEl>
                                          <p:spTgt spid="1048738">
                                            <p:txEl>
                                              <p:pRg st="6" end="6"/>
                                            </p:txEl>
                                          </p:spTgt>
                                        </p:tgtEl>
                                        <p:attrNameLst>
                                          <p:attrName>style.visibility</p:attrName>
                                        </p:attrNameLst>
                                      </p:cBhvr>
                                      <p:to>
                                        <p:strVal val="visible"/>
                                      </p:to>
                                    </p:set>
                                    <p:animEffect transition="in" filter="circle(in)">
                                      <p:cBhvr>
                                        <p:cTn dur="1000" id="25"/>
                                        <p:tgtEl>
                                          <p:spTgt spid="1048738">
                                            <p:txEl>
                                              <p:pRg st="6" end="6"/>
                                            </p:txEl>
                                          </p:spTgt>
                                        </p:tgtEl>
                                      </p:cBhvr>
                                    </p:animEffect>
                                  </p:childTnLst>
                                </p:cTn>
                              </p:par>
                              <p:par>
                                <p:cTn fill="hold" grpId="0" id="26" nodeType="withEffect" presetClass="entr" presetID="6" presetSubtype="16">
                                  <p:stCondLst>
                                    <p:cond delay="0"/>
                                  </p:stCondLst>
                                  <p:childTnLst>
                                    <p:set>
                                      <p:cBhvr>
                                        <p:cTn dur="1" fill="hold" id="27">
                                          <p:stCondLst>
                                            <p:cond delay="0"/>
                                          </p:stCondLst>
                                        </p:cTn>
                                        <p:tgtEl>
                                          <p:spTgt spid="1048738">
                                            <p:txEl>
                                              <p:pRg st="7" end="7"/>
                                            </p:txEl>
                                          </p:spTgt>
                                        </p:tgtEl>
                                        <p:attrNameLst>
                                          <p:attrName>style.visibility</p:attrName>
                                        </p:attrNameLst>
                                      </p:cBhvr>
                                      <p:to>
                                        <p:strVal val="visible"/>
                                      </p:to>
                                    </p:set>
                                    <p:animEffect transition="in" filter="circle(in)">
                                      <p:cBhvr>
                                        <p:cTn dur="1000" id="28"/>
                                        <p:tgtEl>
                                          <p:spTgt spid="1048738">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738" grpId="0" uiExpand="1"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09" name=""/>
        <p:cNvGrpSpPr/>
        <p:nvPr/>
      </p:nvGrpSpPr>
      <p:grpSpPr>
        <a:xfrm>
          <a:off x="0" y="0"/>
          <a:ext cx="0" cy="0"/>
          <a:chOff x="0" y="0"/>
          <a:chExt cx="0" cy="0"/>
        </a:xfrm>
      </p:grpSpPr>
      <p:sp>
        <p:nvSpPr>
          <p:cNvPr id="1048739" name="Прямоугольник 4"/>
          <p:cNvSpPr/>
          <p:nvPr/>
        </p:nvSpPr>
        <p:spPr>
          <a:xfrm>
            <a:off x="0" y="335845"/>
            <a:ext cx="9144000" cy="6247864"/>
          </a:xfrm>
          <a:prstGeom prst="rect"/>
        </p:spPr>
        <p:txBody>
          <a:bodyPr wrap="square">
            <a:spAutoFit/>
          </a:bodyPr>
          <a:p>
            <a:pPr algn="ctr"/>
            <a:r>
              <a:rPr b="1" dirty="0" sz="3200" lang="ru-RU">
                <a:solidFill>
                  <a:srgbClr val="FF0000"/>
                </a:solidFill>
              </a:rPr>
              <a:t>Сержант	гвардии</a:t>
            </a:r>
            <a:r>
              <a:rPr dirty="0" sz="3200" lang="ru-RU" smtClean="0">
                <a:solidFill>
                  <a:srgbClr val="FF0000"/>
                </a:solidFill>
              </a:rPr>
              <a:t>.</a:t>
            </a:r>
          </a:p>
          <a:p>
            <a:pPr algn="ctr"/>
            <a:endParaRPr dirty="0" sz="2400" lang="ru-RU">
              <a:solidFill>
                <a:srgbClr val="FF0000"/>
              </a:solidFill>
            </a:endParaRPr>
          </a:p>
          <a:p>
            <a:r>
              <a:rPr dirty="0" sz="2400" lang="ru-RU">
                <a:solidFill>
                  <a:srgbClr val="FF0000"/>
                </a:solidFill>
              </a:rPr>
              <a:t> –	Был	</a:t>
            </a:r>
            <a:r>
              <a:rPr dirty="0" sz="2400" lang="ru-RU" smtClean="0">
                <a:solidFill>
                  <a:srgbClr val="FF0000"/>
                </a:solidFill>
              </a:rPr>
              <a:t>бы гвардии</a:t>
            </a:r>
            <a:r>
              <a:rPr dirty="0" sz="2400" lang="ru-RU">
                <a:solidFill>
                  <a:srgbClr val="FF0000"/>
                </a:solidFill>
              </a:rPr>
              <a:t>	</a:t>
            </a:r>
            <a:r>
              <a:rPr dirty="0" sz="2400" lang="ru-RU" smtClean="0">
                <a:solidFill>
                  <a:srgbClr val="FF0000"/>
                </a:solidFill>
              </a:rPr>
              <a:t>он завтра</a:t>
            </a:r>
            <a:r>
              <a:rPr dirty="0" sz="2400" lang="ru-RU">
                <a:solidFill>
                  <a:srgbClr val="FF0000"/>
                </a:solidFill>
              </a:rPr>
              <a:t> </a:t>
            </a:r>
            <a:r>
              <a:rPr dirty="0" sz="2400" lang="ru-RU" smtClean="0">
                <a:solidFill>
                  <a:srgbClr val="FF0000"/>
                </a:solidFill>
              </a:rPr>
              <a:t>ж</a:t>
            </a:r>
            <a:r>
              <a:rPr dirty="0" sz="2400" lang="ru-RU">
                <a:solidFill>
                  <a:srgbClr val="FF0000"/>
                </a:solidFill>
              </a:rPr>
              <a:t>	капитан.</a:t>
            </a:r>
          </a:p>
          <a:p>
            <a:r>
              <a:rPr dirty="0" sz="2400" lang="ru-RU">
                <a:solidFill>
                  <a:srgbClr val="FF0000"/>
                </a:solidFill>
              </a:rPr>
              <a:t> –	Того	</a:t>
            </a:r>
            <a:r>
              <a:rPr dirty="0" sz="2400" lang="ru-RU" smtClean="0">
                <a:solidFill>
                  <a:srgbClr val="FF0000"/>
                </a:solidFill>
              </a:rPr>
              <a:t>не надобно</a:t>
            </a:r>
            <a:r>
              <a:rPr dirty="0" sz="2400" lang="ru-RU">
                <a:solidFill>
                  <a:srgbClr val="FF0000"/>
                </a:solidFill>
              </a:rPr>
              <a:t>;	пусть	</a:t>
            </a:r>
            <a:r>
              <a:rPr dirty="0" sz="2400" lang="ru-RU" smtClean="0">
                <a:solidFill>
                  <a:srgbClr val="FF0000"/>
                </a:solidFill>
              </a:rPr>
              <a:t>в армии</a:t>
            </a:r>
            <a:r>
              <a:rPr dirty="0" sz="2400" lang="ru-RU">
                <a:solidFill>
                  <a:srgbClr val="FF0000"/>
                </a:solidFill>
              </a:rPr>
              <a:t> </a:t>
            </a:r>
            <a:r>
              <a:rPr dirty="0" sz="2400" lang="ru-RU" smtClean="0">
                <a:solidFill>
                  <a:srgbClr val="FF0000"/>
                </a:solidFill>
              </a:rPr>
              <a:t>послужит</a:t>
            </a:r>
            <a:r>
              <a:rPr dirty="0" sz="2400" lang="ru-RU">
                <a:solidFill>
                  <a:srgbClr val="FF0000"/>
                </a:solidFill>
              </a:rPr>
              <a:t>.</a:t>
            </a:r>
          </a:p>
          <a:p>
            <a:r>
              <a:rPr dirty="0" sz="2400" lang="ru-RU">
                <a:solidFill>
                  <a:srgbClr val="FF0000"/>
                </a:solidFill>
              </a:rPr>
              <a:t> –	</a:t>
            </a:r>
            <a:r>
              <a:rPr dirty="0" sz="2400" lang="ru-RU" smtClean="0">
                <a:solidFill>
                  <a:srgbClr val="FF0000"/>
                </a:solidFill>
              </a:rPr>
              <a:t>Изрядно сказано</a:t>
            </a:r>
            <a:r>
              <a:rPr dirty="0" sz="2400" lang="ru-RU">
                <a:solidFill>
                  <a:srgbClr val="FF0000"/>
                </a:solidFill>
              </a:rPr>
              <a:t>!	</a:t>
            </a:r>
            <a:r>
              <a:rPr dirty="0" sz="2400" lang="ru-RU" smtClean="0">
                <a:solidFill>
                  <a:srgbClr val="FF0000"/>
                </a:solidFill>
              </a:rPr>
              <a:t>Пускай его</a:t>
            </a:r>
            <a:r>
              <a:rPr dirty="0" sz="2400" lang="ru-RU">
                <a:solidFill>
                  <a:srgbClr val="FF0000"/>
                </a:solidFill>
              </a:rPr>
              <a:t>	потужит… ………………………</a:t>
            </a:r>
          </a:p>
          <a:p>
            <a:r>
              <a:rPr dirty="0" sz="2400" lang="ru-RU" smtClean="0">
                <a:solidFill>
                  <a:srgbClr val="FF0000"/>
                </a:solidFill>
              </a:rPr>
              <a:t>           Да кто его</a:t>
            </a:r>
            <a:r>
              <a:rPr dirty="0" sz="2400" lang="ru-RU">
                <a:solidFill>
                  <a:srgbClr val="FF0000"/>
                </a:solidFill>
              </a:rPr>
              <a:t> </a:t>
            </a:r>
            <a:r>
              <a:rPr dirty="0" sz="2400" lang="ru-RU" smtClean="0">
                <a:solidFill>
                  <a:srgbClr val="FF0000"/>
                </a:solidFill>
              </a:rPr>
              <a:t>отец</a:t>
            </a:r>
            <a:r>
              <a:rPr dirty="0" sz="2400" lang="ru-RU">
                <a:solidFill>
                  <a:srgbClr val="FF0000"/>
                </a:solidFill>
              </a:rPr>
              <a:t>?.</a:t>
            </a:r>
          </a:p>
          <a:p>
            <a:r>
              <a:rPr dirty="0" sz="2400" lang="ru-RU">
                <a:solidFill>
                  <a:srgbClr val="FF0000"/>
                </a:solidFill>
              </a:rPr>
              <a:t> </a:t>
            </a:r>
            <a:r>
              <a:rPr dirty="0" sz="2400" lang="uz-Cyrl-UZ">
                <a:solidFill>
                  <a:srgbClr val="FF0000"/>
                </a:solidFill>
              </a:rPr>
              <a:t>                                                            </a:t>
            </a:r>
            <a:r>
              <a:rPr dirty="0" sz="2400" lang="ru-RU">
                <a:solidFill>
                  <a:srgbClr val="FF0000"/>
                </a:solidFill>
              </a:rPr>
              <a:t>Княжнин.</a:t>
            </a:r>
          </a:p>
          <a:p>
            <a:pPr algn="ctr"/>
            <a:r>
              <a:rPr b="1" dirty="0" sz="3200" lang="uz-Cyrl-UZ">
                <a:solidFill>
                  <a:srgbClr val="FF0000"/>
                </a:solidFill>
              </a:rPr>
              <a:t>Гвардия сержанти</a:t>
            </a:r>
            <a:r>
              <a:rPr b="1" dirty="0" sz="3200" lang="uz-Cyrl-UZ" smtClean="0">
                <a:solidFill>
                  <a:srgbClr val="FF0000"/>
                </a:solidFill>
              </a:rPr>
              <a:t>.</a:t>
            </a:r>
          </a:p>
          <a:p>
            <a:pPr algn="ctr"/>
            <a:endParaRPr dirty="0" sz="2400" lang="ru-RU">
              <a:solidFill>
                <a:srgbClr val="FF0000"/>
              </a:solidFill>
            </a:endParaRPr>
          </a:p>
          <a:p>
            <a:r>
              <a:rPr dirty="0" sz="2400" lang="ru-RU">
                <a:solidFill>
                  <a:srgbClr val="FF0000"/>
                </a:solidFill>
              </a:rPr>
              <a:t>- </a:t>
            </a:r>
            <a:r>
              <a:rPr dirty="0" sz="2400" lang="uz-Cyrl-UZ">
                <a:solidFill>
                  <a:srgbClr val="FF0000"/>
                </a:solidFill>
              </a:rPr>
              <a:t>     Эртагаёқ гвардия капитани бўлсайди. </a:t>
            </a:r>
            <a:endParaRPr dirty="0" sz="2400" lang="ru-RU">
              <a:solidFill>
                <a:srgbClr val="FF0000"/>
              </a:solidFill>
            </a:endParaRPr>
          </a:p>
          <a:p>
            <a:r>
              <a:rPr dirty="0" sz="2400" lang="uz-Cyrl-UZ">
                <a:solidFill>
                  <a:srgbClr val="FF0000"/>
                </a:solidFill>
              </a:rPr>
              <a:t>-      Унақага ҳожати йўқ ; хизмат этсин қўшинда.</a:t>
            </a:r>
            <a:endParaRPr dirty="0" sz="2400" lang="ru-RU">
              <a:solidFill>
                <a:srgbClr val="FF0000"/>
              </a:solidFill>
            </a:endParaRPr>
          </a:p>
          <a:p>
            <a:r>
              <a:rPr dirty="0" sz="2400" lang="uz-Cyrl-UZ">
                <a:solidFill>
                  <a:srgbClr val="FF0000"/>
                </a:solidFill>
              </a:rPr>
              <a:t>-      Тузук гап</a:t>
            </a:r>
            <a:r>
              <a:rPr dirty="0" sz="2400" lang="ru-RU">
                <a:solidFill>
                  <a:srgbClr val="FF0000"/>
                </a:solidFill>
              </a:rPr>
              <a:t>! </a:t>
            </a:r>
            <a:r>
              <a:rPr dirty="0" sz="2400" lang="uz-Cyrl-UZ">
                <a:solidFill>
                  <a:srgbClr val="FF0000"/>
                </a:solidFill>
              </a:rPr>
              <a:t>Майли,у ҳам андак азоб чексин-да...</a:t>
            </a:r>
            <a:endParaRPr dirty="0" sz="2400" lang="ru-RU">
              <a:solidFill>
                <a:srgbClr val="FF0000"/>
              </a:solidFill>
            </a:endParaRPr>
          </a:p>
          <a:p>
            <a:r>
              <a:rPr dirty="0" sz="2400" lang="ru-RU">
                <a:solidFill>
                  <a:srgbClr val="FF0000"/>
                </a:solidFill>
              </a:rPr>
              <a:t>………………………</a:t>
            </a:r>
          </a:p>
          <a:p>
            <a:r>
              <a:rPr dirty="0" sz="2400" lang="uz-Cyrl-UZ" smtClean="0">
                <a:solidFill>
                  <a:srgbClr val="FF0000"/>
                </a:solidFill>
              </a:rPr>
              <a:t>        Ҳа</a:t>
            </a:r>
            <a:r>
              <a:rPr dirty="0" sz="2400" lang="uz-Cyrl-UZ">
                <a:solidFill>
                  <a:srgbClr val="FF0000"/>
                </a:solidFill>
              </a:rPr>
              <a:t>, отаси ким ўзи?.</a:t>
            </a:r>
            <a:endParaRPr dirty="0" sz="2400" lang="ru-RU">
              <a:solidFill>
                <a:srgbClr val="FF0000"/>
              </a:solidFill>
            </a:endParaRPr>
          </a:p>
          <a:p>
            <a:r>
              <a:rPr dirty="0" sz="2400" lang="uz-Cyrl-UZ">
                <a:solidFill>
                  <a:srgbClr val="FF0000"/>
                </a:solidFill>
              </a:rPr>
              <a:t>                                                            </a:t>
            </a:r>
            <a:r>
              <a:rPr dirty="0" sz="2400" lang="ru-RU">
                <a:solidFill>
                  <a:srgbClr val="FF0000"/>
                </a:solidFill>
              </a:rPr>
              <a:t>Княжнин.</a:t>
            </a:r>
          </a:p>
        </p:txBody>
      </p:sp>
    </p:spTree>
  </p:cSld>
  <p:clrMapOvr>
    <a:masterClrMapping/>
  </p:clrMapOvr>
  <p:transition>
    <p:pull dir="ru"/>
    <p:sndAc>
      <p:stSnd>
        <p:snd r:embed="rId1"/>
      </p:stSnd>
    </p:sndAc>
  </p:transition>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10" name=""/>
        <p:cNvGrpSpPr/>
        <p:nvPr/>
      </p:nvGrpSpPr>
      <p:grpSpPr>
        <a:xfrm>
          <a:off x="0" y="0"/>
          <a:ext cx="0" cy="0"/>
          <a:chOff x="0" y="0"/>
          <a:chExt cx="0" cy="0"/>
        </a:xfrm>
      </p:grpSpPr>
      <p:sp>
        <p:nvSpPr>
          <p:cNvPr id="1048740" name="Прямоугольник 1"/>
          <p:cNvSpPr/>
          <p:nvPr/>
        </p:nvSpPr>
        <p:spPr>
          <a:xfrm>
            <a:off x="0" y="0"/>
            <a:ext cx="9144000" cy="5632311"/>
          </a:xfrm>
          <a:prstGeom prst="rect"/>
        </p:spPr>
        <p:txBody>
          <a:bodyPr wrap="square">
            <a:spAutoFit/>
          </a:bodyPr>
          <a:p>
            <a:r>
              <a:rPr dirty="0" sz="2400" lang="uz-Cyrl-UZ" smtClean="0">
                <a:solidFill>
                  <a:srgbClr val="0000FF"/>
                </a:solidFill>
              </a:rPr>
              <a:t>       </a:t>
            </a:r>
          </a:p>
          <a:p>
            <a:r>
              <a:rPr dirty="0" sz="2400" lang="uz-Cyrl-UZ">
                <a:solidFill>
                  <a:srgbClr val="0000FF"/>
                </a:solidFill>
              </a:rPr>
              <a:t> </a:t>
            </a:r>
            <a:r>
              <a:rPr dirty="0" sz="2400" lang="uz-Cyrl-UZ" smtClean="0">
                <a:solidFill>
                  <a:srgbClr val="0000FF"/>
                </a:solidFill>
              </a:rPr>
              <a:t>       </a:t>
            </a:r>
            <a:r>
              <a:rPr dirty="0" sz="2400" lang="uz-Cyrl-UZ" smtClean="0">
                <a:solidFill>
                  <a:srgbClr val="FF0000"/>
                </a:solidFill>
              </a:rPr>
              <a:t>Отец  </a:t>
            </a:r>
            <a:r>
              <a:rPr dirty="0" sz="2400" lang="uz-Cyrl-UZ">
                <a:solidFill>
                  <a:srgbClr val="FF0000"/>
                </a:solidFill>
              </a:rPr>
              <a:t>мой, Андрей  Петрович </a:t>
            </a:r>
            <a:r>
              <a:rPr dirty="0" sz="2400" lang="uz-Cyrl-UZ" smtClean="0">
                <a:solidFill>
                  <a:srgbClr val="FF0000"/>
                </a:solidFill>
              </a:rPr>
              <a:t>Гринёв</a:t>
            </a:r>
            <a:r>
              <a:rPr dirty="0" sz="2400" lang="uz-Cyrl-UZ">
                <a:solidFill>
                  <a:srgbClr val="FF0000"/>
                </a:solidFill>
              </a:rPr>
              <a:t>, в молодости  своей </a:t>
            </a:r>
            <a:r>
              <a:rPr dirty="0" sz="2400" lang="uz-Cyrl-UZ" smtClean="0">
                <a:solidFill>
                  <a:srgbClr val="FF0000"/>
                </a:solidFill>
              </a:rPr>
              <a:t>служил при </a:t>
            </a:r>
            <a:r>
              <a:rPr dirty="0" sz="2400" lang="uz-Cyrl-UZ">
                <a:solidFill>
                  <a:srgbClr val="FF0000"/>
                </a:solidFill>
              </a:rPr>
              <a:t>графе Минихе </a:t>
            </a:r>
            <a:r>
              <a:rPr dirty="0" sz="2400" lang="uz-Cyrl-UZ" smtClean="0">
                <a:solidFill>
                  <a:srgbClr val="FF0000"/>
                </a:solidFill>
              </a:rPr>
              <a:t>и вышел в отставку </a:t>
            </a:r>
            <a:r>
              <a:rPr dirty="0" sz="2400" lang="uz-Cyrl-UZ">
                <a:solidFill>
                  <a:srgbClr val="FF0000"/>
                </a:solidFill>
              </a:rPr>
              <a:t>премьер-майором  в 17…году. </a:t>
            </a:r>
            <a:r>
              <a:rPr dirty="0" sz="2400" lang="uz-Cyrl-UZ" smtClean="0">
                <a:solidFill>
                  <a:srgbClr val="FF0000"/>
                </a:solidFill>
              </a:rPr>
              <a:t> С </a:t>
            </a:r>
            <a:r>
              <a:rPr dirty="0" sz="2400" lang="uz-Cyrl-UZ">
                <a:solidFill>
                  <a:srgbClr val="FF0000"/>
                </a:solidFill>
              </a:rPr>
              <a:t>тех пор жил </a:t>
            </a:r>
            <a:r>
              <a:rPr dirty="0" sz="2400" lang="uz-Cyrl-UZ" smtClean="0">
                <a:solidFill>
                  <a:srgbClr val="FF0000"/>
                </a:solidFill>
              </a:rPr>
              <a:t>он в </a:t>
            </a:r>
            <a:r>
              <a:rPr dirty="0" sz="2400" lang="uz-Cyrl-UZ">
                <a:solidFill>
                  <a:srgbClr val="FF0000"/>
                </a:solidFill>
              </a:rPr>
              <a:t>своей </a:t>
            </a:r>
            <a:r>
              <a:rPr dirty="0" sz="2400" lang="uz-Cyrl-UZ" smtClean="0">
                <a:solidFill>
                  <a:srgbClr val="FF0000"/>
                </a:solidFill>
              </a:rPr>
              <a:t>Симбирской </a:t>
            </a:r>
            <a:r>
              <a:rPr dirty="0" sz="2400" lang="uz-Cyrl-UZ">
                <a:solidFill>
                  <a:srgbClr val="FF0000"/>
                </a:solidFill>
              </a:rPr>
              <a:t>деревне, где	и женился на девице Авдотье Васильевне Ю., дочери  бедного тамошнего дворянина.  Нас было девять человек </a:t>
            </a:r>
            <a:r>
              <a:rPr dirty="0" sz="2400" lang="uz-Cyrl-UZ" smtClean="0">
                <a:solidFill>
                  <a:srgbClr val="FF0000"/>
                </a:solidFill>
              </a:rPr>
              <a:t>детей. Все</a:t>
            </a:r>
            <a:r>
              <a:rPr dirty="0" sz="2400" lang="uz-Cyrl-UZ">
                <a:solidFill>
                  <a:srgbClr val="FF0000"/>
                </a:solidFill>
              </a:rPr>
              <a:t>	мои братья </a:t>
            </a:r>
            <a:r>
              <a:rPr dirty="0" sz="2400" lang="uz-Cyrl-UZ" smtClean="0">
                <a:solidFill>
                  <a:srgbClr val="FF0000"/>
                </a:solidFill>
              </a:rPr>
              <a:t>и сестры </a:t>
            </a:r>
            <a:r>
              <a:rPr dirty="0" sz="2400" lang="uz-Cyrl-UZ">
                <a:solidFill>
                  <a:srgbClr val="FF0000"/>
                </a:solidFill>
              </a:rPr>
              <a:t>умерли  во младенчестве</a:t>
            </a:r>
            <a:r>
              <a:rPr dirty="0" sz="2400" lang="uz-Cyrl-UZ" smtClean="0">
                <a:solidFill>
                  <a:srgbClr val="FF0000"/>
                </a:solidFill>
              </a:rPr>
              <a:t>.</a:t>
            </a:r>
          </a:p>
          <a:p>
            <a:endParaRPr dirty="0" sz="2400" lang="ru-RU">
              <a:solidFill>
                <a:srgbClr val="0000FF"/>
              </a:solidFill>
            </a:endParaRPr>
          </a:p>
          <a:p>
            <a:r>
              <a:rPr dirty="0" sz="2400" lang="uz-Cyrl-UZ" smtClean="0">
                <a:solidFill>
                  <a:srgbClr val="0000FF"/>
                </a:solidFill>
              </a:rPr>
              <a:t>       Отам,Андрей </a:t>
            </a:r>
            <a:r>
              <a:rPr dirty="0" sz="2400" lang="uz-Cyrl-UZ">
                <a:solidFill>
                  <a:srgbClr val="0000FF"/>
                </a:solidFill>
              </a:rPr>
              <a:t>Петрович Гринёв,ёшлигида граф Миних ҳузурида хизмат қилган ва премьер-майор бўлиб,17...йилда хизматдан чиққан.Шу вақтдан бошлаб,Симбирскдаги ўз қишлоғида турган ва шу қишлоқлик камбағал бир дворяннинг  қизи Авдотья Васильевна Ю. деган қизга уйланган.Биз тўққиз бола бўлганмиз. Опа ва акаларим болаликда ўлиб кетишган.</a:t>
            </a:r>
            <a:endParaRPr dirty="0" sz="2400" lang="ru-RU">
              <a:solidFill>
                <a:srgbClr val="0000FF"/>
              </a:solidFill>
            </a:endParaRPr>
          </a:p>
        </p:txBody>
      </p:sp>
    </p:spTree>
  </p:cSld>
  <p:clrMapOvr>
    <a:masterClrMapping/>
  </p:clrMapOvr>
  <p:transition>
    <p:pull dir="ru"/>
    <p:sndAc>
      <p:stSnd>
        <p:snd r:embed="rId1"/>
      </p:stSnd>
    </p:sndAc>
  </p:transition>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11" name=""/>
        <p:cNvGrpSpPr/>
        <p:nvPr/>
      </p:nvGrpSpPr>
      <p:grpSpPr>
        <a:xfrm>
          <a:off x="0" y="0"/>
          <a:ext cx="0" cy="0"/>
          <a:chOff x="0" y="0"/>
          <a:chExt cx="0" cy="0"/>
        </a:xfrm>
      </p:grpSpPr>
      <p:sp>
        <p:nvSpPr>
          <p:cNvPr id="1048741" name="Прямоугольник 1"/>
          <p:cNvSpPr/>
          <p:nvPr/>
        </p:nvSpPr>
        <p:spPr>
          <a:xfrm>
            <a:off x="0" y="-218152"/>
            <a:ext cx="9144000" cy="6494085"/>
          </a:xfrm>
          <a:prstGeom prst="rect"/>
        </p:spPr>
        <p:txBody>
          <a:bodyPr wrap="square">
            <a:spAutoFit/>
          </a:bodyPr>
          <a:p>
            <a:endParaRPr dirty="0" lang="uz-Cyrl-UZ"/>
          </a:p>
          <a:p>
            <a:r>
              <a:rPr dirty="0" sz="2000" lang="uz-Cyrl-UZ" smtClean="0"/>
              <a:t>          </a:t>
            </a:r>
          </a:p>
          <a:p>
            <a:r>
              <a:rPr dirty="0" sz="2000" lang="uz-Cyrl-UZ">
                <a:solidFill>
                  <a:srgbClr val="FF0000"/>
                </a:solidFill>
              </a:rPr>
              <a:t> </a:t>
            </a:r>
            <a:r>
              <a:rPr dirty="0" sz="2000" lang="uz-Cyrl-UZ" smtClean="0">
                <a:solidFill>
                  <a:srgbClr val="FF0000"/>
                </a:solidFill>
              </a:rPr>
              <a:t>         Я</a:t>
            </a:r>
            <a:r>
              <a:rPr dirty="0" sz="2000" lang="ru-RU" smtClean="0">
                <a:solidFill>
                  <a:srgbClr val="FF0000"/>
                </a:solidFill>
              </a:rPr>
              <a:t> </a:t>
            </a:r>
            <a:r>
              <a:rPr dirty="0" sz="2000" lang="ru-RU">
                <a:solidFill>
                  <a:srgbClr val="FF0000"/>
                </a:solidFill>
              </a:rPr>
              <a:t>был записан в Семеновский полк сержантом, по милости майора гвардии князя </a:t>
            </a:r>
            <a:r>
              <a:rPr dirty="0" sz="2000" lang="ru-RU" err="1">
                <a:solidFill>
                  <a:srgbClr val="FF0000"/>
                </a:solidFill>
              </a:rPr>
              <a:t>Б.,близкого</a:t>
            </a:r>
            <a:r>
              <a:rPr dirty="0" sz="2000" lang="ru-RU">
                <a:solidFill>
                  <a:srgbClr val="FF0000"/>
                </a:solidFill>
              </a:rPr>
              <a:t> нашего родственника. Если б паче всякого чаяния матушка родила дочь, то батюшка объявил бы куда следовало о смерти неявившегося сержанта, и дело тем бы и кончилось. Я считался в отпуску до окончания наук. В то время воспитывались мы не </a:t>
            </a:r>
            <a:r>
              <a:rPr dirty="0" sz="2000" lang="ru-RU" err="1">
                <a:solidFill>
                  <a:srgbClr val="FF0000"/>
                </a:solidFill>
              </a:rPr>
              <a:t>по-нонешнему</a:t>
            </a:r>
            <a:r>
              <a:rPr dirty="0" sz="2000" lang="ru-RU">
                <a:solidFill>
                  <a:srgbClr val="FF0000"/>
                </a:solidFill>
              </a:rPr>
              <a:t>. С пятилетнего возраста отдан я был на руки стремянному Савельичу, за трезвое поведение пожалованному мне в дядьки. Под его надзором на двенадцатом году выучился я русской грамоте и мог очень здраво судить о свойствах борзого </a:t>
            </a:r>
            <a:r>
              <a:rPr dirty="0" sz="2000" lang="ru-RU" smtClean="0">
                <a:solidFill>
                  <a:srgbClr val="FF0000"/>
                </a:solidFill>
              </a:rPr>
              <a:t>кобеля.</a:t>
            </a:r>
          </a:p>
          <a:p>
            <a:endParaRPr dirty="0" sz="2000" lang="ru-RU" smtClean="0"/>
          </a:p>
          <a:p>
            <a:r>
              <a:rPr dirty="0" sz="2000" lang="uz-Cyrl-UZ" smtClean="0"/>
              <a:t>         Яқин </a:t>
            </a:r>
            <a:r>
              <a:rPr dirty="0" sz="2000" lang="uz-Cyrl-UZ"/>
              <a:t>қариндошимиз гвардия майори князь Б.нинг илтифоти билан мен Семёнов полкига сержантликка ёздирилган эканман. Мен таҳсилни тамом қилгунимча полкда отпускада деб ҳисобланганман.У замонда биз ҳозиргидан бошқача тарбияланар эканмиз.Беш яшарлигимда жиловдор Савельичнинг қўлига топширилганман.Бу одам тавфиқли,тадбирли киши бўлгани учун менга оға этилиб тайинланган.Унинг қарамоғида ўн икки ёшимда русча хат-савод чиқардим ва илдам овчи итларнинг хусисиятлари ҳақида баҳузур муҳокама </a:t>
            </a:r>
            <a:r>
              <a:rPr dirty="0" sz="2000" lang="uz-Cyrl-UZ" smtClean="0"/>
              <a:t>юргизадиган бўлдим</a:t>
            </a:r>
            <a:r>
              <a:rPr dirty="0" lang="uz-Cyrl-UZ" smtClean="0"/>
              <a:t>.</a:t>
            </a:r>
            <a:endParaRPr dirty="0" lang="ru-RU"/>
          </a:p>
          <a:p>
            <a:endParaRPr dirty="0" lang="ru-RU"/>
          </a:p>
        </p:txBody>
      </p:sp>
    </p:spTree>
  </p:cSld>
  <p:clrMapOvr>
    <a:masterClrMapping/>
  </p:clrMapOvr>
  <p:transition>
    <p:pull dir="ru"/>
    <p:sndAc>
      <p:stSnd>
        <p:snd r:embed="rId1"/>
      </p:stSnd>
    </p:sndAc>
  </p:transition>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12" name=""/>
        <p:cNvGrpSpPr/>
        <p:nvPr/>
      </p:nvGrpSpPr>
      <p:grpSpPr>
        <a:xfrm>
          <a:off x="0" y="0"/>
          <a:ext cx="0" cy="0"/>
          <a:chOff x="0" y="0"/>
          <a:chExt cx="0" cy="0"/>
        </a:xfrm>
      </p:grpSpPr>
      <p:sp>
        <p:nvSpPr>
          <p:cNvPr id="1048742" name="Прямоугольник 1"/>
          <p:cNvSpPr/>
          <p:nvPr/>
        </p:nvSpPr>
        <p:spPr>
          <a:xfrm>
            <a:off x="0" y="20689"/>
            <a:ext cx="9144000" cy="6278642"/>
          </a:xfrm>
          <a:prstGeom prst="rect"/>
        </p:spPr>
        <p:txBody>
          <a:bodyPr wrap="square">
            <a:spAutoFit/>
          </a:bodyPr>
          <a:p>
            <a:r>
              <a:rPr dirty="0" sz="2400" lang="ru-RU" smtClean="0"/>
              <a:t>       </a:t>
            </a:r>
          </a:p>
          <a:p>
            <a:r>
              <a:rPr dirty="0" sz="2400" lang="ru-RU"/>
              <a:t> </a:t>
            </a:r>
            <a:r>
              <a:rPr dirty="0" sz="2400" lang="ru-RU" smtClean="0"/>
              <a:t>      </a:t>
            </a:r>
            <a:r>
              <a:rPr dirty="0" sz="2400" lang="ru-RU" smtClean="0">
                <a:solidFill>
                  <a:srgbClr val="FF0000"/>
                </a:solidFill>
              </a:rPr>
              <a:t>В </a:t>
            </a:r>
            <a:r>
              <a:rPr dirty="0" sz="2400" lang="ru-RU">
                <a:solidFill>
                  <a:srgbClr val="FF0000"/>
                </a:solidFill>
              </a:rPr>
              <a:t>это время батюшка нанял для меня француза, мосье </a:t>
            </a:r>
            <a:r>
              <a:rPr dirty="0" sz="2400" lang="ru-RU" err="1">
                <a:solidFill>
                  <a:srgbClr val="FF0000"/>
                </a:solidFill>
              </a:rPr>
              <a:t>Бопре</a:t>
            </a:r>
            <a:r>
              <a:rPr dirty="0" sz="2400" lang="ru-RU">
                <a:solidFill>
                  <a:srgbClr val="FF0000"/>
                </a:solidFill>
              </a:rPr>
              <a:t>, которого выписали из Москвы вместе с годовым запасом вина и прованского масла. Приезд его сильно не понравился Савельичу. «Слава богу, – ворчал он про себя, – кажется, дитя умыт, причесан, накормлен. Куда как нужно тратить лишние деньги и нанимать </a:t>
            </a:r>
            <a:r>
              <a:rPr dirty="0" sz="2400" lang="ru-RU" err="1">
                <a:solidFill>
                  <a:srgbClr val="FF0000"/>
                </a:solidFill>
              </a:rPr>
              <a:t>мусье</a:t>
            </a:r>
            <a:r>
              <a:rPr dirty="0" sz="2400" lang="ru-RU">
                <a:solidFill>
                  <a:srgbClr val="FF0000"/>
                </a:solidFill>
              </a:rPr>
              <a:t>, как будто и своих людей не стало</a:t>
            </a:r>
            <a:r>
              <a:rPr dirty="0" sz="2400" lang="ru-RU" smtClean="0">
                <a:solidFill>
                  <a:srgbClr val="FF0000"/>
                </a:solidFill>
              </a:rPr>
              <a:t>!»</a:t>
            </a:r>
          </a:p>
          <a:p>
            <a:r>
              <a:rPr dirty="0" sz="2400" lang="ru-RU"/>
              <a:t> </a:t>
            </a:r>
            <a:endParaRPr dirty="0" sz="2400" lang="ru-RU" smtClean="0"/>
          </a:p>
          <a:p>
            <a:r>
              <a:rPr dirty="0" sz="2400" lang="ru-RU"/>
              <a:t> </a:t>
            </a:r>
            <a:r>
              <a:rPr dirty="0" sz="2400" lang="ru-RU" smtClean="0"/>
              <a:t>       </a:t>
            </a:r>
            <a:r>
              <a:rPr dirty="0" sz="2400" lang="uz-Cyrl-UZ" smtClean="0"/>
              <a:t> </a:t>
            </a:r>
            <a:r>
              <a:rPr dirty="0" sz="2400" lang="uz-Cyrl-UZ"/>
              <a:t>Шу вақтда отам Москвада мосье Бопре деган бир франсузни  менга мураббий қилиш учун бир йилга етарли вино ва зайтун ёғи билан бирга олдириб келтирди.У одам келиши Савельичга ёқмади.У ўзича:”Худога шукур,боланинг уст боши тоза ,ўзи озода,қорни тўқ бўлса,ортиқча чиқимдор бўлиб бу мосьени олдириш нима ҳожат эди,гўё буерда одам қўриб кетгандай-а!”деб дўнғиллади.</a:t>
            </a:r>
            <a:endParaRPr dirty="0" sz="2400" lang="ru-RU"/>
          </a:p>
          <a:p>
            <a:endParaRPr dirty="0" lang="ru-RU"/>
          </a:p>
        </p:txBody>
      </p:sp>
    </p:spTree>
  </p:cSld>
  <p:clrMapOvr>
    <a:masterClrMapping/>
  </p:clrMapOvr>
  <p:transition>
    <p:pull dir="ru"/>
    <p:sndAc>
      <p:stSnd>
        <p:snd r:embed="rId1"/>
      </p:stSnd>
    </p:sndAc>
  </p:transition>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13" name=""/>
        <p:cNvGrpSpPr/>
        <p:nvPr/>
      </p:nvGrpSpPr>
      <p:grpSpPr>
        <a:xfrm>
          <a:off x="0" y="0"/>
          <a:ext cx="0" cy="0"/>
          <a:chOff x="0" y="0"/>
          <a:chExt cx="0" cy="0"/>
        </a:xfrm>
      </p:grpSpPr>
      <p:sp>
        <p:nvSpPr>
          <p:cNvPr id="1048743" name="Прямоугольник 1"/>
          <p:cNvSpPr/>
          <p:nvPr/>
        </p:nvSpPr>
        <p:spPr>
          <a:xfrm>
            <a:off x="0" y="0"/>
            <a:ext cx="9144000" cy="6370975"/>
          </a:xfrm>
          <a:prstGeom prst="rect"/>
        </p:spPr>
        <p:txBody>
          <a:bodyPr wrap="square">
            <a:spAutoFit/>
          </a:bodyPr>
          <a:p>
            <a:r>
              <a:rPr dirty="0" sz="2400" lang="ru-RU"/>
              <a:t> </a:t>
            </a:r>
            <a:r>
              <a:rPr dirty="0" sz="2400" lang="ru-RU" smtClean="0"/>
              <a:t>       </a:t>
            </a:r>
            <a:r>
              <a:rPr dirty="0" sz="2400" lang="ru-RU" err="1" smtClean="0">
                <a:solidFill>
                  <a:srgbClr val="FF0000"/>
                </a:solidFill>
              </a:rPr>
              <a:t>Бопре</a:t>
            </a:r>
            <a:r>
              <a:rPr dirty="0" sz="2400" lang="ru-RU" smtClean="0">
                <a:solidFill>
                  <a:srgbClr val="FF0000"/>
                </a:solidFill>
              </a:rPr>
              <a:t> </a:t>
            </a:r>
            <a:r>
              <a:rPr dirty="0" sz="2400" lang="ru-RU">
                <a:solidFill>
                  <a:srgbClr val="FF0000"/>
                </a:solidFill>
              </a:rPr>
              <a:t>в отечестве своем был парикмахером, потом в </a:t>
            </a:r>
            <a:r>
              <a:rPr dirty="0" sz="2400" lang="ru-RU" smtClean="0">
                <a:solidFill>
                  <a:srgbClr val="FF0000"/>
                </a:solidFill>
              </a:rPr>
              <a:t>Пруссии солдатом</a:t>
            </a:r>
            <a:r>
              <a:rPr dirty="0" sz="2400" lang="ru-RU">
                <a:solidFill>
                  <a:srgbClr val="FF0000"/>
                </a:solidFill>
              </a:rPr>
              <a:t>, потом приехал в Россию </a:t>
            </a:r>
            <a:r>
              <a:rPr dirty="0" sz="2400" lang="ru-RU" err="1">
                <a:solidFill>
                  <a:srgbClr val="FF0000"/>
                </a:solidFill>
              </a:rPr>
              <a:t>pour</a:t>
            </a:r>
            <a:r>
              <a:rPr dirty="0" sz="2400" lang="ru-RU">
                <a:solidFill>
                  <a:srgbClr val="FF0000"/>
                </a:solidFill>
              </a:rPr>
              <a:t> </a:t>
            </a:r>
            <a:r>
              <a:rPr dirty="0" sz="2400" lang="ru-RU" err="1">
                <a:solidFill>
                  <a:srgbClr val="FF0000"/>
                </a:solidFill>
              </a:rPr>
              <a:t>être</a:t>
            </a:r>
            <a:r>
              <a:rPr dirty="0" sz="2400" lang="ru-RU">
                <a:solidFill>
                  <a:srgbClr val="FF0000"/>
                </a:solidFill>
              </a:rPr>
              <a:t> </a:t>
            </a:r>
            <a:r>
              <a:rPr dirty="0" sz="2400" lang="ru-RU" err="1">
                <a:solidFill>
                  <a:srgbClr val="FF0000"/>
                </a:solidFill>
              </a:rPr>
              <a:t>outchitel</a:t>
            </a:r>
            <a:r>
              <a:rPr dirty="0" sz="2400" lang="ru-RU" smtClean="0">
                <a:solidFill>
                  <a:srgbClr val="FF0000"/>
                </a:solidFill>
              </a:rPr>
              <a:t>, </a:t>
            </a:r>
            <a:r>
              <a:rPr dirty="0" sz="2400" lang="ru-RU">
                <a:solidFill>
                  <a:srgbClr val="FF0000"/>
                </a:solidFill>
              </a:rPr>
              <a:t>не очень </a:t>
            </a:r>
            <a:r>
              <a:rPr dirty="0" sz="2400" lang="ru-RU" smtClean="0">
                <a:solidFill>
                  <a:srgbClr val="FF0000"/>
                </a:solidFill>
              </a:rPr>
              <a:t>понимая значение </a:t>
            </a:r>
            <a:r>
              <a:rPr dirty="0" sz="2400" lang="ru-RU">
                <a:solidFill>
                  <a:srgbClr val="FF0000"/>
                </a:solidFill>
              </a:rPr>
              <a:t>этого слова. Он был добрый малый, но ветрен и беспутен </a:t>
            </a:r>
            <a:r>
              <a:rPr dirty="0" sz="2400" lang="ru-RU" smtClean="0">
                <a:solidFill>
                  <a:srgbClr val="FF0000"/>
                </a:solidFill>
              </a:rPr>
              <a:t>до крайности</a:t>
            </a:r>
            <a:r>
              <a:rPr dirty="0" sz="2400" lang="ru-RU">
                <a:solidFill>
                  <a:srgbClr val="FF0000"/>
                </a:solidFill>
              </a:rPr>
              <a:t>. Главною его </a:t>
            </a:r>
            <a:r>
              <a:rPr dirty="0" sz="2400" lang="ru-RU" err="1">
                <a:solidFill>
                  <a:srgbClr val="FF0000"/>
                </a:solidFill>
              </a:rPr>
              <a:t>слабостию</a:t>
            </a:r>
            <a:r>
              <a:rPr dirty="0" sz="2400" lang="ru-RU">
                <a:solidFill>
                  <a:srgbClr val="FF0000"/>
                </a:solidFill>
              </a:rPr>
              <a:t> была страсть к прекрасному </a:t>
            </a:r>
            <a:r>
              <a:rPr dirty="0" sz="2400" lang="ru-RU" smtClean="0">
                <a:solidFill>
                  <a:srgbClr val="FF0000"/>
                </a:solidFill>
              </a:rPr>
              <a:t>полу; нередко </a:t>
            </a:r>
            <a:r>
              <a:rPr dirty="0" sz="2400" lang="ru-RU">
                <a:solidFill>
                  <a:srgbClr val="FF0000"/>
                </a:solidFill>
              </a:rPr>
              <a:t>за свои нежности получал он толчки, от которых охал по </a:t>
            </a:r>
            <a:r>
              <a:rPr dirty="0" sz="2400" lang="ru-RU" smtClean="0">
                <a:solidFill>
                  <a:srgbClr val="FF0000"/>
                </a:solidFill>
              </a:rPr>
              <a:t>целым суткам</a:t>
            </a:r>
            <a:r>
              <a:rPr dirty="0" sz="2400" lang="ru-RU">
                <a:solidFill>
                  <a:srgbClr val="FF0000"/>
                </a:solidFill>
              </a:rPr>
              <a:t>. К тому же не был он (по его выражению) и </a:t>
            </a:r>
            <a:r>
              <a:rPr dirty="0" sz="2400" i="1" lang="ru-RU">
                <a:solidFill>
                  <a:srgbClr val="FF0000"/>
                </a:solidFill>
              </a:rPr>
              <a:t>врагом бутылки, </a:t>
            </a:r>
            <a:r>
              <a:rPr dirty="0" sz="2400" lang="ru-RU">
                <a:solidFill>
                  <a:srgbClr val="FF0000"/>
                </a:solidFill>
              </a:rPr>
              <a:t>то </a:t>
            </a:r>
            <a:r>
              <a:rPr dirty="0" sz="2400" lang="ru-RU" smtClean="0">
                <a:solidFill>
                  <a:srgbClr val="FF0000"/>
                </a:solidFill>
              </a:rPr>
              <a:t>есть (говоря </a:t>
            </a:r>
            <a:r>
              <a:rPr dirty="0" sz="2400" lang="ru-RU">
                <a:solidFill>
                  <a:srgbClr val="FF0000"/>
                </a:solidFill>
              </a:rPr>
              <a:t>по-русски) любил хлебнуть лишнее</a:t>
            </a:r>
            <a:r>
              <a:rPr dirty="0" sz="2400" lang="ru-RU" smtClean="0"/>
              <a:t>.</a:t>
            </a:r>
            <a:r>
              <a:rPr dirty="0" sz="2400" lang="uz-Cyrl-UZ"/>
              <a:t> </a:t>
            </a:r>
            <a:endParaRPr dirty="0" sz="2400" lang="uz-Cyrl-UZ" smtClean="0"/>
          </a:p>
          <a:p>
            <a:r>
              <a:rPr dirty="0" sz="2400" lang="uz-Cyrl-UZ" smtClean="0"/>
              <a:t>        Бопре </a:t>
            </a:r>
            <a:r>
              <a:rPr dirty="0" sz="2400" lang="uz-Cyrl-UZ"/>
              <a:t>ўз юртида сартарош,сўнгра Пруссияда солдат бўлиб,ундан кейин Русияга pour ёtre outchitel (ўқитувчи бўлиш учун) келган, лекин бу сўзнинг маьносига ўзи ҳам унча тушунмаган экан.У хушфеьл,мулойим,аммо ўлгудай енгил табиат,бўзўқ одам эди.Унинг энг заиф томони хотин-халажга ўчлиги эди; шў феьли тўфайли кўпинча тўртки еб,кечалари инқиллаб чиқарди.Яна(ўзининг айтишича) шишанинг ҳам душмани эмасди, </a:t>
            </a:r>
            <a:r>
              <a:rPr dirty="0" sz="2400" lang="uz-Cyrl-UZ" smtClean="0"/>
              <a:t>яьни (</a:t>
            </a:r>
            <a:r>
              <a:rPr dirty="0" sz="2400" lang="uz-Cyrl-UZ"/>
              <a:t>русча айтганда) бир қўлтум ортиқроқ ютишни яхши </a:t>
            </a:r>
            <a:r>
              <a:rPr dirty="0" sz="2400" lang="uz-Cyrl-UZ" smtClean="0"/>
              <a:t>кўрарди.</a:t>
            </a:r>
            <a:endParaRPr dirty="0" sz="2400" lang="ru-RU"/>
          </a:p>
        </p:txBody>
      </p:sp>
    </p:spTree>
  </p:cSld>
  <p:clrMapOvr>
    <a:masterClrMapping/>
  </p:clrMapOvr>
  <p:transition>
    <p:pull dir="ru"/>
    <p:sndAc>
      <p:stSnd>
        <p:snd r:embed="rId1"/>
      </p:stSnd>
    </p:sndAc>
  </p:transition>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71" name=""/>
        <p:cNvGrpSpPr/>
        <p:nvPr/>
      </p:nvGrpSpPr>
      <p:grpSpPr>
        <a:xfrm>
          <a:off x="0" y="0"/>
          <a:ext cx="0" cy="0"/>
          <a:chOff x="0" y="0"/>
          <a:chExt cx="0" cy="0"/>
        </a:xfrm>
      </p:grpSpPr>
      <p:sp>
        <p:nvSpPr>
          <p:cNvPr id="1048605" name="Rectangle 2"/>
          <p:cNvSpPr>
            <a:spLocks noGrp="1" noChangeArrowheads="1"/>
          </p:cNvSpPr>
          <p:nvPr>
            <p:ph type="title"/>
          </p:nvPr>
        </p:nvSpPr>
        <p:spPr>
          <a:xfrm>
            <a:off x="3419475" y="277813"/>
            <a:ext cx="2016125" cy="918939"/>
          </a:xfrm>
        </p:spPr>
        <p:txBody>
          <a:bodyPr>
            <a:normAutofit fontScale="90000"/>
          </a:bodyPr>
          <a:p>
            <a:pPr eaLnBrk="1" fontAlgn="auto" hangingPunct="1">
              <a:spcAft>
                <a:spcPts val="0"/>
              </a:spcAft>
            </a:pPr>
            <a:r>
              <a:rPr b="1" dirty="0" sz="4400" lang="ru-RU" smtClean="0">
                <a:solidFill>
                  <a:srgbClr val="002060"/>
                </a:solidFill>
              </a:rPr>
              <a:t> </a:t>
            </a:r>
            <a:r>
              <a:rPr b="1" dirty="0" sz="4400" lang="ru-RU" smtClean="0">
                <a:solidFill>
                  <a:schemeClr val="accent6">
                    <a:lumMod val="50000"/>
                  </a:schemeClr>
                </a:solidFill>
              </a:rPr>
              <a:t> Семья</a:t>
            </a:r>
            <a:r>
              <a:rPr b="1" dirty="0" sz="4400" lang="ru-RU" smtClean="0">
                <a:solidFill>
                  <a:srgbClr val="002060"/>
                </a:solidFill>
              </a:rPr>
              <a:t>  </a:t>
            </a:r>
          </a:p>
        </p:txBody>
      </p:sp>
      <p:sp>
        <p:nvSpPr>
          <p:cNvPr id="1048606" name="Rectangle 3"/>
          <p:cNvSpPr>
            <a:spLocks noGrp="1" noChangeArrowheads="1"/>
          </p:cNvSpPr>
          <p:nvPr>
            <p:ph sz="quarter" idx="13"/>
          </p:nvPr>
        </p:nvSpPr>
        <p:spPr>
          <a:xfrm>
            <a:off x="0" y="2852738"/>
            <a:ext cx="2555875" cy="3600450"/>
          </a:xfrm>
        </p:spPr>
        <p:txBody>
          <a:bodyPr>
            <a:normAutofit fontScale="85000" lnSpcReduction="20000"/>
          </a:bodyPr>
          <a:p>
            <a:pPr algn="ctr" eaLnBrk="1" fontAlgn="auto" hangingPunct="1" indent="-411480" marL="548640">
              <a:lnSpc>
                <a:spcPct val="80000"/>
              </a:lnSpc>
              <a:spcAft>
                <a:spcPts val="0"/>
              </a:spcAft>
              <a:buClr>
                <a:schemeClr val="tx1">
                  <a:shade val="95000"/>
                </a:schemeClr>
              </a:buClr>
              <a:buFont typeface="Wingdings 2"/>
              <a:buNone/>
            </a:pPr>
            <a:r>
              <a:rPr b="1" dirty="0" sz="2400" lang="ru-RU" smtClean="0"/>
              <a:t>Отец , Сергей</a:t>
            </a:r>
          </a:p>
          <a:p>
            <a:pPr algn="ctr" eaLnBrk="1" fontAlgn="auto" hangingPunct="1" indent="-411480" marL="548640">
              <a:lnSpc>
                <a:spcPct val="80000"/>
              </a:lnSpc>
              <a:spcAft>
                <a:spcPts val="0"/>
              </a:spcAft>
              <a:buClr>
                <a:schemeClr val="tx1">
                  <a:shade val="95000"/>
                </a:schemeClr>
              </a:buClr>
              <a:buFont typeface="Wingdings 2"/>
              <a:buNone/>
            </a:pPr>
            <a:r>
              <a:rPr b="1" dirty="0" sz="2400" lang="ru-RU" smtClean="0"/>
              <a:t>   Львович</a:t>
            </a:r>
          </a:p>
          <a:p>
            <a:pPr algn="ctr" eaLnBrk="1" fontAlgn="auto" hangingPunct="1" indent="-411480" marL="548640">
              <a:lnSpc>
                <a:spcPct val="80000"/>
              </a:lnSpc>
              <a:spcAft>
                <a:spcPts val="0"/>
              </a:spcAft>
              <a:buClr>
                <a:schemeClr val="tx1">
                  <a:shade val="95000"/>
                </a:schemeClr>
              </a:buClr>
              <a:buFont typeface="Wingdings 2"/>
              <a:buNone/>
            </a:pPr>
            <a:r>
              <a:rPr b="1" dirty="0" sz="2000" lang="ru-RU" smtClean="0"/>
              <a:t> (1770-1838г.),</a:t>
            </a:r>
          </a:p>
          <a:p>
            <a:pPr algn="ctr" eaLnBrk="1" fontAlgn="auto" hangingPunct="1" indent="-411480" marL="548640">
              <a:lnSpc>
                <a:spcPct val="80000"/>
              </a:lnSpc>
              <a:spcAft>
                <a:spcPts val="0"/>
              </a:spcAft>
              <a:buClr>
                <a:schemeClr val="tx1">
                  <a:shade val="95000"/>
                </a:schemeClr>
              </a:buClr>
              <a:buFont typeface="Wingdings 2"/>
              <a:buNone/>
            </a:pPr>
            <a:r>
              <a:rPr b="1" dirty="0" sz="2400" lang="ru-RU" smtClean="0"/>
              <a:t>принадлежал к</a:t>
            </a:r>
          </a:p>
          <a:p>
            <a:pPr algn="ctr" eaLnBrk="1" fontAlgn="auto" hangingPunct="1" indent="-411480" marL="548640">
              <a:lnSpc>
                <a:spcPct val="80000"/>
              </a:lnSpc>
              <a:spcAft>
                <a:spcPts val="0"/>
              </a:spcAft>
              <a:buClr>
                <a:schemeClr val="tx1">
                  <a:shade val="95000"/>
                </a:schemeClr>
              </a:buClr>
              <a:buFont typeface="Wingdings 2"/>
              <a:buNone/>
            </a:pPr>
            <a:r>
              <a:rPr b="1" dirty="0" sz="2400" lang="ru-RU" smtClean="0"/>
              <a:t>     древнему</a:t>
            </a:r>
          </a:p>
          <a:p>
            <a:pPr algn="ctr" eaLnBrk="1" fontAlgn="auto" hangingPunct="1" indent="-411480" marL="548640">
              <a:lnSpc>
                <a:spcPct val="80000"/>
              </a:lnSpc>
              <a:spcAft>
                <a:spcPts val="0"/>
              </a:spcAft>
              <a:buClr>
                <a:schemeClr val="tx1">
                  <a:shade val="95000"/>
                </a:schemeClr>
              </a:buClr>
              <a:buFont typeface="Wingdings 2"/>
              <a:buNone/>
            </a:pPr>
            <a:r>
              <a:rPr b="1" dirty="0" sz="2400" lang="ru-RU" smtClean="0"/>
              <a:t>дворянскому роду,</a:t>
            </a:r>
          </a:p>
          <a:p>
            <a:pPr algn="ctr" eaLnBrk="1" fontAlgn="auto" hangingPunct="1" indent="-411480" marL="548640">
              <a:lnSpc>
                <a:spcPct val="80000"/>
              </a:lnSpc>
              <a:spcAft>
                <a:spcPts val="0"/>
              </a:spcAft>
              <a:buClr>
                <a:schemeClr val="tx1">
                  <a:shade val="95000"/>
                </a:schemeClr>
              </a:buClr>
              <a:buFont typeface="Wingdings 2"/>
              <a:buNone/>
            </a:pPr>
            <a:r>
              <a:rPr b="1" dirty="0" sz="2400" lang="ru-RU" smtClean="0"/>
              <a:t>упоминаемому </a:t>
            </a:r>
          </a:p>
          <a:p>
            <a:pPr algn="ctr" eaLnBrk="1" fontAlgn="auto" hangingPunct="1" indent="-411480" marL="548640">
              <a:lnSpc>
                <a:spcPct val="80000"/>
              </a:lnSpc>
              <a:spcAft>
                <a:spcPts val="0"/>
              </a:spcAft>
              <a:buClr>
                <a:schemeClr val="tx1">
                  <a:shade val="95000"/>
                </a:schemeClr>
              </a:buClr>
              <a:buFont typeface="Wingdings 2"/>
              <a:buNone/>
            </a:pPr>
            <a:r>
              <a:rPr b="1" dirty="0" sz="2400" lang="ru-RU" smtClean="0"/>
              <a:t>в Летописях со</a:t>
            </a:r>
          </a:p>
          <a:p>
            <a:pPr algn="ctr" eaLnBrk="1" fontAlgn="auto" hangingPunct="1" indent="-411480" marL="548640">
              <a:lnSpc>
                <a:spcPct val="80000"/>
              </a:lnSpc>
              <a:spcAft>
                <a:spcPts val="0"/>
              </a:spcAft>
              <a:buClr>
                <a:schemeClr val="tx1">
                  <a:shade val="95000"/>
                </a:schemeClr>
              </a:buClr>
              <a:buFont typeface="Wingdings 2"/>
              <a:buNone/>
            </a:pPr>
            <a:r>
              <a:rPr b="1" dirty="0" sz="2400" lang="ru-RU" smtClean="0"/>
              <a:t>времен  Ивана</a:t>
            </a:r>
          </a:p>
          <a:p>
            <a:pPr algn="ctr" eaLnBrk="1" fontAlgn="auto" hangingPunct="1" indent="-411480" marL="548640">
              <a:lnSpc>
                <a:spcPct val="80000"/>
              </a:lnSpc>
              <a:spcAft>
                <a:spcPts val="0"/>
              </a:spcAft>
              <a:buClr>
                <a:schemeClr val="tx1">
                  <a:shade val="95000"/>
                </a:schemeClr>
              </a:buClr>
              <a:buFont typeface="Wingdings 2"/>
              <a:buNone/>
            </a:pPr>
            <a:r>
              <a:rPr b="1" dirty="0" sz="2400" lang="ru-RU" smtClean="0"/>
              <a:t>Грозного</a:t>
            </a:r>
          </a:p>
        </p:txBody>
      </p:sp>
      <p:pic>
        <p:nvPicPr>
          <p:cNvPr id="2097154" name="Picture 4" descr="Сергей Львович Пушкин"/>
          <p:cNvPicPr>
            <a:picLocks noChangeAspect="1" noChangeArrowheads="1"/>
          </p:cNvPicPr>
          <p:nvPr/>
        </p:nvPicPr>
        <p:blipFill>
          <a:blip xmlns:r="http://schemas.openxmlformats.org/officeDocument/2006/relationships" r:embed="rId1" cstate="print"/>
          <a:srcRect/>
          <a:stretch>
            <a:fillRect/>
          </a:stretch>
        </p:blipFill>
        <p:spPr bwMode="auto">
          <a:xfrm>
            <a:off x="538163" y="476250"/>
            <a:ext cx="1905000" cy="2376488"/>
          </a:xfrm>
          <a:prstGeom prst="rect"/>
          <a:noFill/>
          <a:ln w="9525">
            <a:noFill/>
            <a:miter lim="800000"/>
            <a:headEnd/>
            <a:tailEnd/>
          </a:ln>
        </p:spPr>
      </p:pic>
      <p:pic>
        <p:nvPicPr>
          <p:cNvPr id="2097155" name="Picture 5" descr="Н.О. Пушкина"/>
          <p:cNvPicPr>
            <a:picLocks noChangeAspect="1" noChangeArrowheads="1"/>
          </p:cNvPicPr>
          <p:nvPr/>
        </p:nvPicPr>
        <p:blipFill>
          <a:blip xmlns:r="http://schemas.openxmlformats.org/officeDocument/2006/relationships" r:embed="rId2" cstate="print"/>
          <a:srcRect/>
          <a:stretch>
            <a:fillRect/>
          </a:stretch>
        </p:blipFill>
        <p:spPr bwMode="auto">
          <a:xfrm>
            <a:off x="6423025" y="404813"/>
            <a:ext cx="2036763" cy="2403475"/>
          </a:xfrm>
          <a:prstGeom prst="rect"/>
          <a:noFill/>
          <a:ln w="9525">
            <a:noFill/>
            <a:miter lim="800000"/>
            <a:headEnd/>
            <a:tailEnd/>
          </a:ln>
        </p:spPr>
      </p:pic>
      <p:sp>
        <p:nvSpPr>
          <p:cNvPr id="1048607" name="Rectangle 6"/>
          <p:cNvSpPr>
            <a:spLocks noChangeArrowheads="1"/>
          </p:cNvSpPr>
          <p:nvPr/>
        </p:nvSpPr>
        <p:spPr bwMode="auto">
          <a:xfrm>
            <a:off x="6443663" y="3025298"/>
            <a:ext cx="2376487" cy="3126742"/>
          </a:xfrm>
          <a:prstGeom prst="rect"/>
          <a:noFill/>
          <a:ln w="9525">
            <a:noFill/>
            <a:miter lim="800000"/>
            <a:headEnd/>
            <a:tailEnd/>
          </a:ln>
        </p:spPr>
        <p:txBody>
          <a:bodyPr anchor="ctr">
            <a:spAutoFit/>
          </a:bodyPr>
          <a:p>
            <a:pPr algn="ctr"/>
            <a:r>
              <a:rPr b="1" dirty="0" sz="2400" lang="ru-RU">
                <a:latin typeface="Times New Roman" pitchFamily="18" charset="0"/>
              </a:rPr>
              <a:t>Мать, Надежда Осиповна Пушкина </a:t>
            </a:r>
            <a:endParaRPr b="1" dirty="0" sz="2000" lang="ru-RU">
              <a:latin typeface="Times New Roman" pitchFamily="18" charset="0"/>
            </a:endParaRPr>
          </a:p>
          <a:p>
            <a:pPr algn="ctr"/>
            <a:r>
              <a:rPr b="1" dirty="0" sz="2000" lang="ru-RU">
                <a:latin typeface="Times New Roman" pitchFamily="18" charset="0"/>
              </a:rPr>
              <a:t>(1775-1836г.) , </a:t>
            </a:r>
            <a:r>
              <a:rPr b="1" dirty="0" sz="2400" lang="ru-RU">
                <a:latin typeface="Times New Roman" pitchFamily="18" charset="0"/>
              </a:rPr>
              <a:t>была внучкой Ибрагима Ганнибала – «арапа Петра Великого»</a:t>
            </a:r>
          </a:p>
        </p:txBody>
      </p:sp>
      <p:pic>
        <p:nvPicPr>
          <p:cNvPr id="2097156" name="Picture 7" descr="О.С. Павлищева"/>
          <p:cNvPicPr>
            <a:picLocks noChangeAspect="1" noChangeArrowheads="1"/>
          </p:cNvPicPr>
          <p:nvPr/>
        </p:nvPicPr>
        <p:blipFill>
          <a:blip xmlns:r="http://schemas.openxmlformats.org/officeDocument/2006/relationships" r:embed="rId3" cstate="print"/>
          <a:srcRect/>
          <a:stretch>
            <a:fillRect/>
          </a:stretch>
        </p:blipFill>
        <p:spPr bwMode="auto">
          <a:xfrm>
            <a:off x="2771775" y="2420938"/>
            <a:ext cx="1584325" cy="1800225"/>
          </a:xfrm>
          <a:prstGeom prst="rect"/>
          <a:noFill/>
          <a:ln w="9525">
            <a:noFill/>
            <a:miter lim="800000"/>
            <a:headEnd/>
            <a:tailEnd/>
          </a:ln>
        </p:spPr>
      </p:pic>
      <p:pic>
        <p:nvPicPr>
          <p:cNvPr id="2097157" name="Picture 8" descr="Л.С. Пушкин"/>
          <p:cNvPicPr>
            <a:picLocks noChangeAspect="1" noChangeArrowheads="1"/>
          </p:cNvPicPr>
          <p:nvPr/>
        </p:nvPicPr>
        <p:blipFill>
          <a:blip xmlns:r="http://schemas.openxmlformats.org/officeDocument/2006/relationships" r:embed="rId4" cstate="print"/>
          <a:srcRect/>
          <a:stretch>
            <a:fillRect/>
          </a:stretch>
        </p:blipFill>
        <p:spPr bwMode="auto">
          <a:xfrm>
            <a:off x="4716463" y="2852738"/>
            <a:ext cx="1385887" cy="1728390"/>
          </a:xfrm>
          <a:prstGeom prst="rect"/>
          <a:noFill/>
          <a:ln w="9525">
            <a:noFill/>
            <a:miter lim="800000"/>
            <a:headEnd/>
            <a:tailEnd/>
          </a:ln>
        </p:spPr>
      </p:pic>
      <p:sp>
        <p:nvSpPr>
          <p:cNvPr id="1048608" name="Rectangle 9"/>
          <p:cNvSpPr>
            <a:spLocks noChangeArrowheads="1"/>
          </p:cNvSpPr>
          <p:nvPr/>
        </p:nvSpPr>
        <p:spPr bwMode="auto">
          <a:xfrm>
            <a:off x="2700338" y="4455636"/>
            <a:ext cx="1655762" cy="1704341"/>
          </a:xfrm>
          <a:prstGeom prst="rect"/>
          <a:noFill/>
          <a:ln w="9525">
            <a:noFill/>
            <a:miter lim="800000"/>
            <a:headEnd/>
            <a:tailEnd/>
          </a:ln>
        </p:spPr>
        <p:txBody>
          <a:bodyPr anchor="ctr">
            <a:spAutoFit/>
          </a:bodyPr>
          <a:p>
            <a:pPr algn="ctr"/>
            <a:r>
              <a:rPr b="1" dirty="0" sz="2400" lang="ru-RU">
                <a:latin typeface="Times New Roman" pitchFamily="18" charset="0"/>
              </a:rPr>
              <a:t>Сестра, Ольга Сергеевна </a:t>
            </a:r>
            <a:r>
              <a:rPr b="1" dirty="0" sz="2000" lang="ru-RU">
                <a:latin typeface="Times New Roman" pitchFamily="18" charset="0"/>
              </a:rPr>
              <a:t>Павлищева</a:t>
            </a:r>
            <a:r>
              <a:rPr b="1" dirty="0" sz="2400" lang="ru-RU">
                <a:latin typeface="Times New Roman" pitchFamily="18" charset="0"/>
              </a:rPr>
              <a:t> </a:t>
            </a:r>
          </a:p>
          <a:p>
            <a:pPr algn="ctr"/>
            <a:r>
              <a:rPr b="1" dirty="0" sz="2000" lang="ru-RU">
                <a:latin typeface="Times New Roman" pitchFamily="18" charset="0"/>
              </a:rPr>
              <a:t>(1797-1868г.) </a:t>
            </a:r>
          </a:p>
        </p:txBody>
      </p:sp>
      <p:sp>
        <p:nvSpPr>
          <p:cNvPr id="1048609" name="Rectangle 10"/>
          <p:cNvSpPr>
            <a:spLocks noChangeArrowheads="1"/>
          </p:cNvSpPr>
          <p:nvPr/>
        </p:nvSpPr>
        <p:spPr bwMode="auto">
          <a:xfrm>
            <a:off x="4643438" y="4745355"/>
            <a:ext cx="1800225" cy="1412241"/>
          </a:xfrm>
          <a:prstGeom prst="rect"/>
          <a:noFill/>
          <a:ln w="9525">
            <a:noFill/>
            <a:miter lim="800000"/>
            <a:headEnd/>
            <a:tailEnd/>
          </a:ln>
        </p:spPr>
        <p:txBody>
          <a:bodyPr anchor="ctr">
            <a:spAutoFit/>
          </a:bodyPr>
          <a:p>
            <a:pPr algn="ctr"/>
            <a:r>
              <a:rPr b="1" dirty="0" sz="2400" lang="ru-RU">
                <a:latin typeface="Times New Roman" pitchFamily="18" charset="0"/>
              </a:rPr>
              <a:t>Брат, Лев Сергеевич Пушкин </a:t>
            </a:r>
          </a:p>
          <a:p>
            <a:pPr algn="ctr"/>
            <a:r>
              <a:rPr b="1" dirty="0" sz="2000" lang="ru-RU">
                <a:latin typeface="Times New Roman" pitchFamily="18" charset="0"/>
              </a:rPr>
              <a:t>(1805-1852г.) </a:t>
            </a:r>
          </a:p>
        </p:txBody>
      </p:sp>
    </p:spTree>
  </p:cSld>
  <p:clrMapOvr>
    <a:masterClrMapping/>
  </p:clrMapOvr>
  <p:transition>
    <p:pull dir="ru"/>
    <p:sndAc>
      <p:stSnd>
        <p:snd r:embed="rId5"/>
      </p:stSnd>
    </p:sndAc>
  </p:transition>
  <p:timing>
    <p:tnLst>
      <p:par>
        <p:cTn dur="indefinite" id="1" nodeType="tmRoot" restart="never">
          <p:childTnLst>
            <p:seq concurrent="1" nextAc="seek">
              <p:cTn dur="indefinite" id="2" nodeType="mainSeq">
                <p:childTnLst>
                  <p:par>
                    <p:cTn fill="hold" id="3">
                      <p:stCondLst>
                        <p:cond delay="indefinite"/>
                        <p:cond evt="onBegin" delay="0">
                          <p:tn val="2"/>
                        </p:cond>
                      </p:stCondLst>
                      <p:childTnLst>
                        <p:par>
                          <p:cTn fill="hold" id="4">
                            <p:stCondLst>
                              <p:cond delay="0"/>
                            </p:stCondLst>
                            <p:childTnLst>
                              <p:par>
                                <p:cTn fill="hold" id="5" nodeType="withEffect" presetClass="entr" presetID="2" presetSubtype="4">
                                  <p:stCondLst>
                                    <p:cond delay="0"/>
                                  </p:stCondLst>
                                  <p:childTnLst>
                                    <p:set>
                                      <p:cBhvr>
                                        <p:cTn dur="1" fill="hold" id="6">
                                          <p:stCondLst>
                                            <p:cond delay="0"/>
                                          </p:stCondLst>
                                        </p:cTn>
                                        <p:tgtEl>
                                          <p:spTgt spid="2097154"/>
                                        </p:tgtEl>
                                        <p:attrNameLst>
                                          <p:attrName>style.visibility</p:attrName>
                                        </p:attrNameLst>
                                      </p:cBhvr>
                                      <p:to>
                                        <p:strVal val="visible"/>
                                      </p:to>
                                    </p:set>
                                    <p:anim calcmode="lin" valueType="num">
                                      <p:cBhvr additive="base">
                                        <p:cTn dur="2000" fill="hold" id="7"/>
                                        <p:tgtEl>
                                          <p:spTgt spid="2097154"/>
                                        </p:tgtEl>
                                        <p:attrNameLst>
                                          <p:attrName>ppt_x</p:attrName>
                                        </p:attrNameLst>
                                      </p:cBhvr>
                                      <p:tavLst>
                                        <p:tav tm="0">
                                          <p:val>
                                            <p:strVal val="#ppt_x"/>
                                          </p:val>
                                        </p:tav>
                                        <p:tav tm="100000">
                                          <p:val>
                                            <p:strVal val="#ppt_x"/>
                                          </p:val>
                                        </p:tav>
                                      </p:tavLst>
                                    </p:anim>
                                    <p:anim calcmode="lin" valueType="num">
                                      <p:cBhvr additive="base">
                                        <p:cTn dur="2000" fill="hold" id="8"/>
                                        <p:tgtEl>
                                          <p:spTgt spid="2097154"/>
                                        </p:tgtEl>
                                        <p:attrNameLst>
                                          <p:attrName>ppt_y</p:attrName>
                                        </p:attrNameLst>
                                      </p:cBhvr>
                                      <p:tavLst>
                                        <p:tav tm="0">
                                          <p:val>
                                            <p:strVal val="1+#ppt_h/2"/>
                                          </p:val>
                                        </p:tav>
                                        <p:tav tm="100000">
                                          <p:val>
                                            <p:strVal val="#ppt_y"/>
                                          </p:val>
                                        </p:tav>
                                      </p:tavLst>
                                    </p:anim>
                                  </p:childTnLst>
                                </p:cTn>
                              </p:par>
                              <p:par>
                                <p:cTn fill="hold" grpId="0" id="9" nodeType="withEffect" presetClass="entr" presetID="8" presetSubtype="16">
                                  <p:stCondLst>
                                    <p:cond delay="0"/>
                                  </p:stCondLst>
                                  <p:childTnLst>
                                    <p:set>
                                      <p:cBhvr>
                                        <p:cTn dur="1" fill="hold" id="10">
                                          <p:stCondLst>
                                            <p:cond delay="0"/>
                                          </p:stCondLst>
                                        </p:cTn>
                                        <p:tgtEl>
                                          <p:spTgt spid="1048606">
                                            <p:txEl>
                                              <p:pRg st="0" end="0"/>
                                            </p:txEl>
                                          </p:spTgt>
                                        </p:tgtEl>
                                        <p:attrNameLst>
                                          <p:attrName>style.visibility</p:attrName>
                                        </p:attrNameLst>
                                      </p:cBhvr>
                                      <p:to>
                                        <p:strVal val="visible"/>
                                      </p:to>
                                    </p:set>
                                    <p:animEffect transition="in" filter="diamond(in)">
                                      <p:cBhvr>
                                        <p:cTn dur="500" id="11"/>
                                        <p:tgtEl>
                                          <p:spTgt spid="1048606">
                                            <p:txEl>
                                              <p:pRg st="0" end="0"/>
                                            </p:txEl>
                                          </p:spTgt>
                                        </p:tgtEl>
                                      </p:cBhvr>
                                    </p:animEffect>
                                  </p:childTnLst>
                                </p:cTn>
                              </p:par>
                              <p:par>
                                <p:cTn fill="hold" grpId="0" id="12" nodeType="withEffect" presetClass="entr" presetID="8" presetSubtype="16">
                                  <p:stCondLst>
                                    <p:cond delay="0"/>
                                  </p:stCondLst>
                                  <p:childTnLst>
                                    <p:set>
                                      <p:cBhvr>
                                        <p:cTn dur="1" fill="hold" id="13">
                                          <p:stCondLst>
                                            <p:cond delay="0"/>
                                          </p:stCondLst>
                                        </p:cTn>
                                        <p:tgtEl>
                                          <p:spTgt spid="1048606">
                                            <p:txEl>
                                              <p:pRg st="1" end="1"/>
                                            </p:txEl>
                                          </p:spTgt>
                                        </p:tgtEl>
                                        <p:attrNameLst>
                                          <p:attrName>style.visibility</p:attrName>
                                        </p:attrNameLst>
                                      </p:cBhvr>
                                      <p:to>
                                        <p:strVal val="visible"/>
                                      </p:to>
                                    </p:set>
                                    <p:animEffect transition="in" filter="diamond(in)">
                                      <p:cBhvr>
                                        <p:cTn dur="500" id="14"/>
                                        <p:tgtEl>
                                          <p:spTgt spid="1048606">
                                            <p:txEl>
                                              <p:pRg st="1" end="1"/>
                                            </p:txEl>
                                          </p:spTgt>
                                        </p:tgtEl>
                                      </p:cBhvr>
                                    </p:animEffect>
                                  </p:childTnLst>
                                </p:cTn>
                              </p:par>
                              <p:par>
                                <p:cTn fill="hold" grpId="0" id="15" nodeType="withEffect" presetClass="entr" presetID="8" presetSubtype="16">
                                  <p:stCondLst>
                                    <p:cond delay="0"/>
                                  </p:stCondLst>
                                  <p:childTnLst>
                                    <p:set>
                                      <p:cBhvr>
                                        <p:cTn dur="1" fill="hold" id="16">
                                          <p:stCondLst>
                                            <p:cond delay="0"/>
                                          </p:stCondLst>
                                        </p:cTn>
                                        <p:tgtEl>
                                          <p:spTgt spid="1048606">
                                            <p:txEl>
                                              <p:pRg st="2" end="2"/>
                                            </p:txEl>
                                          </p:spTgt>
                                        </p:tgtEl>
                                        <p:attrNameLst>
                                          <p:attrName>style.visibility</p:attrName>
                                        </p:attrNameLst>
                                      </p:cBhvr>
                                      <p:to>
                                        <p:strVal val="visible"/>
                                      </p:to>
                                    </p:set>
                                    <p:animEffect transition="in" filter="diamond(in)">
                                      <p:cBhvr>
                                        <p:cTn dur="500" id="17"/>
                                        <p:tgtEl>
                                          <p:spTgt spid="1048606">
                                            <p:txEl>
                                              <p:pRg st="2" end="2"/>
                                            </p:txEl>
                                          </p:spTgt>
                                        </p:tgtEl>
                                      </p:cBhvr>
                                    </p:animEffect>
                                  </p:childTnLst>
                                </p:cTn>
                              </p:par>
                              <p:par>
                                <p:cTn fill="hold" grpId="0" id="18" nodeType="withEffect" presetClass="entr" presetID="8" presetSubtype="16">
                                  <p:stCondLst>
                                    <p:cond delay="0"/>
                                  </p:stCondLst>
                                  <p:childTnLst>
                                    <p:set>
                                      <p:cBhvr>
                                        <p:cTn dur="1" fill="hold" id="19">
                                          <p:stCondLst>
                                            <p:cond delay="0"/>
                                          </p:stCondLst>
                                        </p:cTn>
                                        <p:tgtEl>
                                          <p:spTgt spid="1048606">
                                            <p:txEl>
                                              <p:pRg st="3" end="3"/>
                                            </p:txEl>
                                          </p:spTgt>
                                        </p:tgtEl>
                                        <p:attrNameLst>
                                          <p:attrName>style.visibility</p:attrName>
                                        </p:attrNameLst>
                                      </p:cBhvr>
                                      <p:to>
                                        <p:strVal val="visible"/>
                                      </p:to>
                                    </p:set>
                                    <p:animEffect transition="in" filter="diamond(in)">
                                      <p:cBhvr>
                                        <p:cTn dur="500" id="20"/>
                                        <p:tgtEl>
                                          <p:spTgt spid="1048606">
                                            <p:txEl>
                                              <p:pRg st="3" end="3"/>
                                            </p:txEl>
                                          </p:spTgt>
                                        </p:tgtEl>
                                      </p:cBhvr>
                                    </p:animEffect>
                                  </p:childTnLst>
                                </p:cTn>
                              </p:par>
                              <p:par>
                                <p:cTn fill="hold" grpId="0" id="21" nodeType="withEffect" presetClass="entr" presetID="8" presetSubtype="16">
                                  <p:stCondLst>
                                    <p:cond delay="0"/>
                                  </p:stCondLst>
                                  <p:childTnLst>
                                    <p:set>
                                      <p:cBhvr>
                                        <p:cTn dur="1" fill="hold" id="22">
                                          <p:stCondLst>
                                            <p:cond delay="0"/>
                                          </p:stCondLst>
                                        </p:cTn>
                                        <p:tgtEl>
                                          <p:spTgt spid="1048606">
                                            <p:txEl>
                                              <p:pRg st="4" end="4"/>
                                            </p:txEl>
                                          </p:spTgt>
                                        </p:tgtEl>
                                        <p:attrNameLst>
                                          <p:attrName>style.visibility</p:attrName>
                                        </p:attrNameLst>
                                      </p:cBhvr>
                                      <p:to>
                                        <p:strVal val="visible"/>
                                      </p:to>
                                    </p:set>
                                    <p:animEffect transition="in" filter="diamond(in)">
                                      <p:cBhvr>
                                        <p:cTn dur="500" id="23"/>
                                        <p:tgtEl>
                                          <p:spTgt spid="1048606">
                                            <p:txEl>
                                              <p:pRg st="4" end="4"/>
                                            </p:txEl>
                                          </p:spTgt>
                                        </p:tgtEl>
                                      </p:cBhvr>
                                    </p:animEffect>
                                  </p:childTnLst>
                                </p:cTn>
                              </p:par>
                              <p:par>
                                <p:cTn fill="hold" grpId="0" id="24" nodeType="withEffect" presetClass="entr" presetID="8" presetSubtype="16">
                                  <p:stCondLst>
                                    <p:cond delay="0"/>
                                  </p:stCondLst>
                                  <p:childTnLst>
                                    <p:set>
                                      <p:cBhvr>
                                        <p:cTn dur="1" fill="hold" id="25">
                                          <p:stCondLst>
                                            <p:cond delay="0"/>
                                          </p:stCondLst>
                                        </p:cTn>
                                        <p:tgtEl>
                                          <p:spTgt spid="1048606">
                                            <p:txEl>
                                              <p:pRg st="5" end="5"/>
                                            </p:txEl>
                                          </p:spTgt>
                                        </p:tgtEl>
                                        <p:attrNameLst>
                                          <p:attrName>style.visibility</p:attrName>
                                        </p:attrNameLst>
                                      </p:cBhvr>
                                      <p:to>
                                        <p:strVal val="visible"/>
                                      </p:to>
                                    </p:set>
                                    <p:animEffect transition="in" filter="diamond(in)">
                                      <p:cBhvr>
                                        <p:cTn dur="500" id="26"/>
                                        <p:tgtEl>
                                          <p:spTgt spid="1048606">
                                            <p:txEl>
                                              <p:pRg st="5" end="5"/>
                                            </p:txEl>
                                          </p:spTgt>
                                        </p:tgtEl>
                                      </p:cBhvr>
                                    </p:animEffect>
                                  </p:childTnLst>
                                </p:cTn>
                              </p:par>
                              <p:par>
                                <p:cTn fill="hold" grpId="0" id="27" nodeType="withEffect" presetClass="entr" presetID="8" presetSubtype="16">
                                  <p:stCondLst>
                                    <p:cond delay="0"/>
                                  </p:stCondLst>
                                  <p:childTnLst>
                                    <p:set>
                                      <p:cBhvr>
                                        <p:cTn dur="1" fill="hold" id="28">
                                          <p:stCondLst>
                                            <p:cond delay="0"/>
                                          </p:stCondLst>
                                        </p:cTn>
                                        <p:tgtEl>
                                          <p:spTgt spid="1048606">
                                            <p:txEl>
                                              <p:pRg st="6" end="6"/>
                                            </p:txEl>
                                          </p:spTgt>
                                        </p:tgtEl>
                                        <p:attrNameLst>
                                          <p:attrName>style.visibility</p:attrName>
                                        </p:attrNameLst>
                                      </p:cBhvr>
                                      <p:to>
                                        <p:strVal val="visible"/>
                                      </p:to>
                                    </p:set>
                                    <p:animEffect transition="in" filter="diamond(in)">
                                      <p:cBhvr>
                                        <p:cTn dur="500" id="29"/>
                                        <p:tgtEl>
                                          <p:spTgt spid="1048606">
                                            <p:txEl>
                                              <p:pRg st="6" end="6"/>
                                            </p:txEl>
                                          </p:spTgt>
                                        </p:tgtEl>
                                      </p:cBhvr>
                                    </p:animEffect>
                                  </p:childTnLst>
                                </p:cTn>
                              </p:par>
                              <p:par>
                                <p:cTn fill="hold" grpId="0" id="30" nodeType="withEffect" presetClass="entr" presetID="8" presetSubtype="16">
                                  <p:stCondLst>
                                    <p:cond delay="0"/>
                                  </p:stCondLst>
                                  <p:childTnLst>
                                    <p:set>
                                      <p:cBhvr>
                                        <p:cTn dur="1" fill="hold" id="31">
                                          <p:stCondLst>
                                            <p:cond delay="0"/>
                                          </p:stCondLst>
                                        </p:cTn>
                                        <p:tgtEl>
                                          <p:spTgt spid="1048606">
                                            <p:txEl>
                                              <p:pRg st="7" end="7"/>
                                            </p:txEl>
                                          </p:spTgt>
                                        </p:tgtEl>
                                        <p:attrNameLst>
                                          <p:attrName>style.visibility</p:attrName>
                                        </p:attrNameLst>
                                      </p:cBhvr>
                                      <p:to>
                                        <p:strVal val="visible"/>
                                      </p:to>
                                    </p:set>
                                    <p:animEffect transition="in" filter="diamond(in)">
                                      <p:cBhvr>
                                        <p:cTn dur="500" id="32"/>
                                        <p:tgtEl>
                                          <p:spTgt spid="1048606">
                                            <p:txEl>
                                              <p:pRg st="7" end="7"/>
                                            </p:txEl>
                                          </p:spTgt>
                                        </p:tgtEl>
                                      </p:cBhvr>
                                    </p:animEffect>
                                  </p:childTnLst>
                                </p:cTn>
                              </p:par>
                              <p:par>
                                <p:cTn fill="hold" grpId="0" id="33" nodeType="withEffect" presetClass="entr" presetID="8" presetSubtype="16">
                                  <p:stCondLst>
                                    <p:cond delay="0"/>
                                  </p:stCondLst>
                                  <p:childTnLst>
                                    <p:set>
                                      <p:cBhvr>
                                        <p:cTn dur="1" fill="hold" id="34">
                                          <p:stCondLst>
                                            <p:cond delay="0"/>
                                          </p:stCondLst>
                                        </p:cTn>
                                        <p:tgtEl>
                                          <p:spTgt spid="1048606">
                                            <p:txEl>
                                              <p:pRg st="8" end="8"/>
                                            </p:txEl>
                                          </p:spTgt>
                                        </p:tgtEl>
                                        <p:attrNameLst>
                                          <p:attrName>style.visibility</p:attrName>
                                        </p:attrNameLst>
                                      </p:cBhvr>
                                      <p:to>
                                        <p:strVal val="visible"/>
                                      </p:to>
                                    </p:set>
                                    <p:animEffect transition="in" filter="diamond(in)">
                                      <p:cBhvr>
                                        <p:cTn dur="500" id="35"/>
                                        <p:tgtEl>
                                          <p:spTgt spid="1048606">
                                            <p:txEl>
                                              <p:pRg st="8" end="8"/>
                                            </p:txEl>
                                          </p:spTgt>
                                        </p:tgtEl>
                                      </p:cBhvr>
                                    </p:animEffect>
                                  </p:childTnLst>
                                </p:cTn>
                              </p:par>
                              <p:par>
                                <p:cTn fill="hold" grpId="0" id="36" nodeType="withEffect" presetClass="entr" presetID="8" presetSubtype="16">
                                  <p:stCondLst>
                                    <p:cond delay="0"/>
                                  </p:stCondLst>
                                  <p:childTnLst>
                                    <p:set>
                                      <p:cBhvr>
                                        <p:cTn dur="1" fill="hold" id="37">
                                          <p:stCondLst>
                                            <p:cond delay="0"/>
                                          </p:stCondLst>
                                        </p:cTn>
                                        <p:tgtEl>
                                          <p:spTgt spid="1048606">
                                            <p:txEl>
                                              <p:pRg st="9" end="9"/>
                                            </p:txEl>
                                          </p:spTgt>
                                        </p:tgtEl>
                                        <p:attrNameLst>
                                          <p:attrName>style.visibility</p:attrName>
                                        </p:attrNameLst>
                                      </p:cBhvr>
                                      <p:to>
                                        <p:strVal val="visible"/>
                                      </p:to>
                                    </p:set>
                                    <p:animEffect transition="in" filter="diamond(in)">
                                      <p:cBhvr>
                                        <p:cTn dur="500" id="38"/>
                                        <p:tgtEl>
                                          <p:spTgt spid="1048606">
                                            <p:txEl>
                                              <p:pRg st="9" end="9"/>
                                            </p:txEl>
                                          </p:spTgt>
                                        </p:tgtEl>
                                      </p:cBhvr>
                                    </p:animEffect>
                                  </p:childTnLst>
                                </p:cTn>
                              </p:par>
                            </p:childTnLst>
                          </p:cTn>
                        </p:par>
                      </p:childTnLst>
                    </p:cTn>
                  </p:par>
                  <p:par>
                    <p:cTn fill="hold" id="39">
                      <p:stCondLst>
                        <p:cond delay="indefinite"/>
                      </p:stCondLst>
                      <p:childTnLst>
                        <p:par>
                          <p:cTn fill="hold" id="40">
                            <p:stCondLst>
                              <p:cond delay="0"/>
                            </p:stCondLst>
                            <p:childTnLst>
                              <p:par>
                                <p:cTn fill="hold" id="41" nodeType="clickEffect" presetClass="entr" presetID="2" presetSubtype="4">
                                  <p:stCondLst>
                                    <p:cond delay="0"/>
                                  </p:stCondLst>
                                  <p:childTnLst>
                                    <p:set>
                                      <p:cBhvr>
                                        <p:cTn dur="1" fill="hold" id="42">
                                          <p:stCondLst>
                                            <p:cond delay="0"/>
                                          </p:stCondLst>
                                        </p:cTn>
                                        <p:tgtEl>
                                          <p:spTgt spid="2097155"/>
                                        </p:tgtEl>
                                        <p:attrNameLst>
                                          <p:attrName>style.visibility</p:attrName>
                                        </p:attrNameLst>
                                      </p:cBhvr>
                                      <p:to>
                                        <p:strVal val="visible"/>
                                      </p:to>
                                    </p:set>
                                    <p:anim calcmode="lin" valueType="num">
                                      <p:cBhvr additive="base">
                                        <p:cTn dur="2000" fill="hold" id="43"/>
                                        <p:tgtEl>
                                          <p:spTgt spid="2097155"/>
                                        </p:tgtEl>
                                        <p:attrNameLst>
                                          <p:attrName>ppt_x</p:attrName>
                                        </p:attrNameLst>
                                      </p:cBhvr>
                                      <p:tavLst>
                                        <p:tav tm="0">
                                          <p:val>
                                            <p:strVal val="#ppt_x"/>
                                          </p:val>
                                        </p:tav>
                                        <p:tav tm="100000">
                                          <p:val>
                                            <p:strVal val="#ppt_x"/>
                                          </p:val>
                                        </p:tav>
                                      </p:tavLst>
                                    </p:anim>
                                    <p:anim calcmode="lin" valueType="num">
                                      <p:cBhvr additive="base">
                                        <p:cTn dur="2000" fill="hold" id="44"/>
                                        <p:tgtEl>
                                          <p:spTgt spid="2097155"/>
                                        </p:tgtEl>
                                        <p:attrNameLst>
                                          <p:attrName>ppt_y</p:attrName>
                                        </p:attrNameLst>
                                      </p:cBhvr>
                                      <p:tavLst>
                                        <p:tav tm="0">
                                          <p:val>
                                            <p:strVal val="1+#ppt_h/2"/>
                                          </p:val>
                                        </p:tav>
                                        <p:tav tm="100000">
                                          <p:val>
                                            <p:strVal val="#ppt_y"/>
                                          </p:val>
                                        </p:tav>
                                      </p:tavLst>
                                    </p:anim>
                                  </p:childTnLst>
                                </p:cTn>
                              </p:par>
                              <p:par>
                                <p:cTn fill="hold" grpId="0" id="45" nodeType="withEffect" presetClass="entr" presetID="8" presetSubtype="16">
                                  <p:stCondLst>
                                    <p:cond delay="0"/>
                                  </p:stCondLst>
                                  <p:childTnLst>
                                    <p:set>
                                      <p:cBhvr>
                                        <p:cTn dur="1" fill="hold" id="46">
                                          <p:stCondLst>
                                            <p:cond delay="0"/>
                                          </p:stCondLst>
                                        </p:cTn>
                                        <p:tgtEl>
                                          <p:spTgt spid="1048607"/>
                                        </p:tgtEl>
                                        <p:attrNameLst>
                                          <p:attrName>style.visibility</p:attrName>
                                        </p:attrNameLst>
                                      </p:cBhvr>
                                      <p:to>
                                        <p:strVal val="visible"/>
                                      </p:to>
                                    </p:set>
                                    <p:animEffect transition="in" filter="diamond(in)">
                                      <p:cBhvr>
                                        <p:cTn dur="2000" id="47"/>
                                        <p:tgtEl>
                                          <p:spTgt spid="1048607"/>
                                        </p:tgtEl>
                                      </p:cBhvr>
                                    </p:animEffect>
                                  </p:childTnLst>
                                </p:cTn>
                              </p:par>
                            </p:childTnLst>
                          </p:cTn>
                        </p:par>
                      </p:childTnLst>
                    </p:cTn>
                  </p:par>
                  <p:par>
                    <p:cTn fill="hold" id="48">
                      <p:stCondLst>
                        <p:cond delay="indefinite"/>
                      </p:stCondLst>
                      <p:childTnLst>
                        <p:par>
                          <p:cTn fill="hold" id="49">
                            <p:stCondLst>
                              <p:cond delay="0"/>
                            </p:stCondLst>
                            <p:childTnLst>
                              <p:par>
                                <p:cTn fill="hold" id="50" nodeType="clickEffect" presetClass="entr" presetID="2" presetSubtype="4">
                                  <p:stCondLst>
                                    <p:cond delay="0"/>
                                  </p:stCondLst>
                                  <p:childTnLst>
                                    <p:set>
                                      <p:cBhvr>
                                        <p:cTn dur="1" fill="hold" id="51">
                                          <p:stCondLst>
                                            <p:cond delay="0"/>
                                          </p:stCondLst>
                                        </p:cTn>
                                        <p:tgtEl>
                                          <p:spTgt spid="2097156"/>
                                        </p:tgtEl>
                                        <p:attrNameLst>
                                          <p:attrName>style.visibility</p:attrName>
                                        </p:attrNameLst>
                                      </p:cBhvr>
                                      <p:to>
                                        <p:strVal val="visible"/>
                                      </p:to>
                                    </p:set>
                                    <p:anim calcmode="lin" valueType="num">
                                      <p:cBhvr additive="base">
                                        <p:cTn dur="2000" fill="hold" id="52"/>
                                        <p:tgtEl>
                                          <p:spTgt spid="2097156"/>
                                        </p:tgtEl>
                                        <p:attrNameLst>
                                          <p:attrName>ppt_x</p:attrName>
                                        </p:attrNameLst>
                                      </p:cBhvr>
                                      <p:tavLst>
                                        <p:tav tm="0">
                                          <p:val>
                                            <p:strVal val="#ppt_x"/>
                                          </p:val>
                                        </p:tav>
                                        <p:tav tm="100000">
                                          <p:val>
                                            <p:strVal val="#ppt_x"/>
                                          </p:val>
                                        </p:tav>
                                      </p:tavLst>
                                    </p:anim>
                                    <p:anim calcmode="lin" valueType="num">
                                      <p:cBhvr additive="base">
                                        <p:cTn dur="2000" fill="hold" id="53"/>
                                        <p:tgtEl>
                                          <p:spTgt spid="2097156"/>
                                        </p:tgtEl>
                                        <p:attrNameLst>
                                          <p:attrName>ppt_y</p:attrName>
                                        </p:attrNameLst>
                                      </p:cBhvr>
                                      <p:tavLst>
                                        <p:tav tm="0">
                                          <p:val>
                                            <p:strVal val="1+#ppt_h/2"/>
                                          </p:val>
                                        </p:tav>
                                        <p:tav tm="100000">
                                          <p:val>
                                            <p:strVal val="#ppt_y"/>
                                          </p:val>
                                        </p:tav>
                                      </p:tavLst>
                                    </p:anim>
                                  </p:childTnLst>
                                </p:cTn>
                              </p:par>
                              <p:par>
                                <p:cTn fill="hold" grpId="0" id="54" nodeType="withEffect" presetClass="entr" presetID="8" presetSubtype="16">
                                  <p:stCondLst>
                                    <p:cond delay="0"/>
                                  </p:stCondLst>
                                  <p:childTnLst>
                                    <p:set>
                                      <p:cBhvr>
                                        <p:cTn dur="1" fill="hold" id="55">
                                          <p:stCondLst>
                                            <p:cond delay="0"/>
                                          </p:stCondLst>
                                        </p:cTn>
                                        <p:tgtEl>
                                          <p:spTgt spid="1048608"/>
                                        </p:tgtEl>
                                        <p:attrNameLst>
                                          <p:attrName>style.visibility</p:attrName>
                                        </p:attrNameLst>
                                      </p:cBhvr>
                                      <p:to>
                                        <p:strVal val="visible"/>
                                      </p:to>
                                    </p:set>
                                    <p:animEffect transition="in" filter="diamond(in)">
                                      <p:cBhvr>
                                        <p:cTn dur="2000" id="56"/>
                                        <p:tgtEl>
                                          <p:spTgt spid="1048608"/>
                                        </p:tgtEl>
                                      </p:cBhvr>
                                    </p:animEffect>
                                  </p:childTnLst>
                                </p:cTn>
                              </p:par>
                            </p:childTnLst>
                          </p:cTn>
                        </p:par>
                      </p:childTnLst>
                    </p:cTn>
                  </p:par>
                  <p:par>
                    <p:cTn fill="hold" id="57">
                      <p:stCondLst>
                        <p:cond delay="indefinite"/>
                      </p:stCondLst>
                      <p:childTnLst>
                        <p:par>
                          <p:cTn fill="hold" id="58">
                            <p:stCondLst>
                              <p:cond delay="0"/>
                            </p:stCondLst>
                            <p:childTnLst>
                              <p:par>
                                <p:cTn fill="hold" id="59" nodeType="clickEffect" presetClass="entr" presetID="2" presetSubtype="4">
                                  <p:stCondLst>
                                    <p:cond delay="0"/>
                                  </p:stCondLst>
                                  <p:childTnLst>
                                    <p:set>
                                      <p:cBhvr>
                                        <p:cTn dur="1" fill="hold" id="60">
                                          <p:stCondLst>
                                            <p:cond delay="0"/>
                                          </p:stCondLst>
                                        </p:cTn>
                                        <p:tgtEl>
                                          <p:spTgt spid="2097157"/>
                                        </p:tgtEl>
                                        <p:attrNameLst>
                                          <p:attrName>style.visibility</p:attrName>
                                        </p:attrNameLst>
                                      </p:cBhvr>
                                      <p:to>
                                        <p:strVal val="visible"/>
                                      </p:to>
                                    </p:set>
                                    <p:anim calcmode="lin" valueType="num">
                                      <p:cBhvr additive="base">
                                        <p:cTn dur="2000" fill="hold" id="61"/>
                                        <p:tgtEl>
                                          <p:spTgt spid="2097157"/>
                                        </p:tgtEl>
                                        <p:attrNameLst>
                                          <p:attrName>ppt_x</p:attrName>
                                        </p:attrNameLst>
                                      </p:cBhvr>
                                      <p:tavLst>
                                        <p:tav tm="0">
                                          <p:val>
                                            <p:strVal val="#ppt_x"/>
                                          </p:val>
                                        </p:tav>
                                        <p:tav tm="100000">
                                          <p:val>
                                            <p:strVal val="#ppt_x"/>
                                          </p:val>
                                        </p:tav>
                                      </p:tavLst>
                                    </p:anim>
                                    <p:anim calcmode="lin" valueType="num">
                                      <p:cBhvr additive="base">
                                        <p:cTn dur="2000" fill="hold" id="62"/>
                                        <p:tgtEl>
                                          <p:spTgt spid="2097157"/>
                                        </p:tgtEl>
                                        <p:attrNameLst>
                                          <p:attrName>ppt_y</p:attrName>
                                        </p:attrNameLst>
                                      </p:cBhvr>
                                      <p:tavLst>
                                        <p:tav tm="0">
                                          <p:val>
                                            <p:strVal val="1+#ppt_h/2"/>
                                          </p:val>
                                        </p:tav>
                                        <p:tav tm="100000">
                                          <p:val>
                                            <p:strVal val="#ppt_y"/>
                                          </p:val>
                                        </p:tav>
                                      </p:tavLst>
                                    </p:anim>
                                  </p:childTnLst>
                                </p:cTn>
                              </p:par>
                              <p:par>
                                <p:cTn fill="hold" grpId="0" id="63" nodeType="withEffect" presetClass="entr" presetID="4" presetSubtype="16">
                                  <p:stCondLst>
                                    <p:cond delay="0"/>
                                  </p:stCondLst>
                                  <p:childTnLst>
                                    <p:set>
                                      <p:cBhvr>
                                        <p:cTn dur="1" fill="hold" id="64">
                                          <p:stCondLst>
                                            <p:cond delay="0"/>
                                          </p:stCondLst>
                                        </p:cTn>
                                        <p:tgtEl>
                                          <p:spTgt spid="1048609"/>
                                        </p:tgtEl>
                                        <p:attrNameLst>
                                          <p:attrName>style.visibility</p:attrName>
                                        </p:attrNameLst>
                                      </p:cBhvr>
                                      <p:to>
                                        <p:strVal val="visible"/>
                                      </p:to>
                                    </p:set>
                                    <p:animEffect transition="in" filter="box(in)">
                                      <p:cBhvr>
                                        <p:cTn dur="500" id="65"/>
                                        <p:tgtEl>
                                          <p:spTgt spid="10486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06" grpId="0" uiExpand="1" build="p"/>
      <p:bldP spid="1048607" grpId="0"/>
      <p:bldP spid="1048608" grpId="0"/>
      <p:bldP spid="104860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14" name=""/>
        <p:cNvGrpSpPr/>
        <p:nvPr/>
      </p:nvGrpSpPr>
      <p:grpSpPr>
        <a:xfrm>
          <a:off x="0" y="0"/>
          <a:ext cx="0" cy="0"/>
          <a:chOff x="0" y="0"/>
          <a:chExt cx="0" cy="0"/>
        </a:xfrm>
      </p:grpSpPr>
      <p:sp>
        <p:nvSpPr>
          <p:cNvPr id="1048744" name="Прямоугольник 1"/>
          <p:cNvSpPr/>
          <p:nvPr/>
        </p:nvSpPr>
        <p:spPr>
          <a:xfrm>
            <a:off x="0" y="0"/>
            <a:ext cx="9144000" cy="7140416"/>
          </a:xfrm>
          <a:prstGeom prst="rect"/>
        </p:spPr>
        <p:txBody>
          <a:bodyPr wrap="square">
            <a:spAutoFit/>
          </a:bodyPr>
          <a:p>
            <a:r>
              <a:rPr dirty="0" sz="2000" lang="ru-RU" smtClean="0"/>
              <a:t>         </a:t>
            </a:r>
          </a:p>
          <a:p>
            <a:r>
              <a:rPr dirty="0" sz="2000" lang="ru-RU">
                <a:solidFill>
                  <a:srgbClr val="FF0000"/>
                </a:solidFill>
              </a:rPr>
              <a:t> </a:t>
            </a:r>
            <a:r>
              <a:rPr dirty="0" sz="2000" lang="ru-RU" smtClean="0">
                <a:solidFill>
                  <a:srgbClr val="FF0000"/>
                </a:solidFill>
              </a:rPr>
              <a:t>           Но </a:t>
            </a:r>
            <a:r>
              <a:rPr dirty="0" sz="2000" lang="ru-RU">
                <a:solidFill>
                  <a:srgbClr val="FF0000"/>
                </a:solidFill>
              </a:rPr>
              <a:t>как вино подавалось у </a:t>
            </a:r>
            <a:r>
              <a:rPr dirty="0" sz="2000" lang="ru-RU" smtClean="0">
                <a:solidFill>
                  <a:srgbClr val="FF0000"/>
                </a:solidFill>
              </a:rPr>
              <a:t>нас только </a:t>
            </a:r>
            <a:r>
              <a:rPr dirty="0" sz="2000" lang="ru-RU">
                <a:solidFill>
                  <a:srgbClr val="FF0000"/>
                </a:solidFill>
              </a:rPr>
              <a:t>за обедом, и то по рюмочке, причем учителя обыкновенно </a:t>
            </a:r>
            <a:r>
              <a:rPr dirty="0" sz="2000" lang="ru-RU" smtClean="0">
                <a:solidFill>
                  <a:srgbClr val="FF0000"/>
                </a:solidFill>
              </a:rPr>
              <a:t>и обносили</a:t>
            </a:r>
            <a:r>
              <a:rPr dirty="0" sz="2000" lang="ru-RU">
                <a:solidFill>
                  <a:srgbClr val="FF0000"/>
                </a:solidFill>
              </a:rPr>
              <a:t>, то мой </a:t>
            </a:r>
            <a:r>
              <a:rPr dirty="0" sz="2000" lang="ru-RU" err="1">
                <a:solidFill>
                  <a:srgbClr val="FF0000"/>
                </a:solidFill>
              </a:rPr>
              <a:t>Бопре</a:t>
            </a:r>
            <a:r>
              <a:rPr dirty="0" sz="2000" lang="ru-RU">
                <a:solidFill>
                  <a:srgbClr val="FF0000"/>
                </a:solidFill>
              </a:rPr>
              <a:t> очень скоро привык к русской настойке и </a:t>
            </a:r>
            <a:r>
              <a:rPr dirty="0" sz="2000" lang="ru-RU" smtClean="0">
                <a:solidFill>
                  <a:srgbClr val="FF0000"/>
                </a:solidFill>
              </a:rPr>
              <a:t>даже стал </a:t>
            </a:r>
            <a:r>
              <a:rPr dirty="0" sz="2000" lang="ru-RU">
                <a:solidFill>
                  <a:srgbClr val="FF0000"/>
                </a:solidFill>
              </a:rPr>
              <a:t>предпочитать ее винам своего отечества, как не в пример </a:t>
            </a:r>
            <a:r>
              <a:rPr dirty="0" sz="2000" lang="ru-RU" smtClean="0">
                <a:solidFill>
                  <a:srgbClr val="FF0000"/>
                </a:solidFill>
              </a:rPr>
              <a:t>более полезную </a:t>
            </a:r>
            <a:r>
              <a:rPr dirty="0" sz="2000" lang="ru-RU">
                <a:solidFill>
                  <a:srgbClr val="FF0000"/>
                </a:solidFill>
              </a:rPr>
              <a:t>для желудка. Мы тотчас поладили, и хотя по контракту обязан </a:t>
            </a:r>
            <a:r>
              <a:rPr dirty="0" sz="2000" lang="ru-RU" smtClean="0">
                <a:solidFill>
                  <a:srgbClr val="FF0000"/>
                </a:solidFill>
              </a:rPr>
              <a:t>он был </a:t>
            </a:r>
            <a:r>
              <a:rPr dirty="0" sz="2000" lang="ru-RU">
                <a:solidFill>
                  <a:srgbClr val="FF0000"/>
                </a:solidFill>
              </a:rPr>
              <a:t>учить меня </a:t>
            </a:r>
            <a:r>
              <a:rPr dirty="0" sz="2000" i="1" lang="ru-RU">
                <a:solidFill>
                  <a:srgbClr val="FF0000"/>
                </a:solidFill>
              </a:rPr>
              <a:t>по-французски, по-немецки и всем наукам, </a:t>
            </a:r>
            <a:r>
              <a:rPr dirty="0" sz="2000" lang="ru-RU">
                <a:solidFill>
                  <a:srgbClr val="FF0000"/>
                </a:solidFill>
              </a:rPr>
              <a:t>но он </a:t>
            </a:r>
            <a:r>
              <a:rPr dirty="0" sz="2000" lang="ru-RU" smtClean="0">
                <a:solidFill>
                  <a:srgbClr val="FF0000"/>
                </a:solidFill>
              </a:rPr>
              <a:t>предпочел наскоро </a:t>
            </a:r>
            <a:r>
              <a:rPr dirty="0" sz="2000" lang="ru-RU">
                <a:solidFill>
                  <a:srgbClr val="FF0000"/>
                </a:solidFill>
              </a:rPr>
              <a:t>выучиться от меня кое-как болтать по-русски, – и потом каждый </a:t>
            </a:r>
            <a:r>
              <a:rPr dirty="0" sz="2000" lang="ru-RU" smtClean="0">
                <a:solidFill>
                  <a:srgbClr val="FF0000"/>
                </a:solidFill>
              </a:rPr>
              <a:t>из нас </a:t>
            </a:r>
            <a:r>
              <a:rPr dirty="0" sz="2000" lang="ru-RU">
                <a:solidFill>
                  <a:srgbClr val="FF0000"/>
                </a:solidFill>
              </a:rPr>
              <a:t>занимался уже своим делом. Мы жили душа в душу. Другого ментора </a:t>
            </a:r>
            <a:r>
              <a:rPr dirty="0" sz="2000" lang="ru-RU" smtClean="0">
                <a:solidFill>
                  <a:srgbClr val="FF0000"/>
                </a:solidFill>
              </a:rPr>
              <a:t>я и </a:t>
            </a:r>
            <a:r>
              <a:rPr dirty="0" sz="2000" lang="ru-RU">
                <a:solidFill>
                  <a:srgbClr val="FF0000"/>
                </a:solidFill>
              </a:rPr>
              <a:t>не желал. Но вскоре судьба нас разлучила, и вот по какому случаю</a:t>
            </a:r>
            <a:r>
              <a:rPr dirty="0" sz="2000" lang="ru-RU" smtClean="0">
                <a:solidFill>
                  <a:srgbClr val="FF0000"/>
                </a:solidFill>
              </a:rPr>
              <a:t>.</a:t>
            </a:r>
            <a:r>
              <a:rPr dirty="0" sz="2000" lang="uz-Cyrl-UZ">
                <a:solidFill>
                  <a:srgbClr val="FF0000"/>
                </a:solidFill>
              </a:rPr>
              <a:t> </a:t>
            </a:r>
            <a:endParaRPr dirty="0" sz="2000" lang="uz-Cyrl-UZ" smtClean="0">
              <a:solidFill>
                <a:srgbClr val="FF0000"/>
              </a:solidFill>
            </a:endParaRPr>
          </a:p>
          <a:p>
            <a:endParaRPr dirty="0" sz="2000" lang="uz-Cyrl-UZ" smtClean="0"/>
          </a:p>
          <a:p>
            <a:r>
              <a:rPr dirty="0" sz="2000" lang="uz-Cyrl-UZ"/>
              <a:t> </a:t>
            </a:r>
            <a:r>
              <a:rPr dirty="0" sz="2000" lang="uz-Cyrl-UZ" smtClean="0"/>
              <a:t>          Бизникида </a:t>
            </a:r>
            <a:r>
              <a:rPr dirty="0" sz="2000" lang="uz-Cyrl-UZ"/>
              <a:t>вино фақат овқат маҳалида ва шунда ҳам бир рюмкадангина берилган ва кўпинча муаллимларга берилмагани учун менинг Бопрем ҳадемай рус арағига ҳам мижоз бўлиб қолди, ҳатто бу арақни меьдага фойдалироқ ҳисоблаб,ўз юртининг виносидан ҳам аълороқ кўрадиган бўлди.Биз тез фурсатда иноқ бўлиб кетдик,гарчи шартномага кўра, у менга франсўз,немис тиллари ва бошқа илмларни ўргатишни ўз устига олган бўлсада,лекин мендан тез орада унча-мунча русча ўрганиб олишни афзалроқ кўрди,кейин ҳар қайсимиз ўз ишимиз билан машғул бўлавердик.Биз жуда қалин бўлиб кетдик.Менга бошқа домланинг кераги ҳам йўқ эди. Бироқ тақдир бизни бир-биримиздан айирди,айрилишимизни сабаби бундай бўлди:</a:t>
            </a:r>
            <a:endParaRPr dirty="0" sz="2000" lang="ru-RU"/>
          </a:p>
          <a:p>
            <a:endParaRPr dirty="0" lang="ru-RU"/>
          </a:p>
        </p:txBody>
      </p:sp>
    </p:spTree>
  </p:cSld>
  <p:clrMapOvr>
    <a:masterClrMapping/>
  </p:clrMapOvr>
  <p:transition>
    <p:pull dir="ru"/>
    <p:sndAc>
      <p:stSnd>
        <p:snd r:embed="rId1"/>
      </p:stSnd>
    </p:sndAc>
  </p:transition>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15" name=""/>
        <p:cNvGrpSpPr/>
        <p:nvPr/>
      </p:nvGrpSpPr>
      <p:grpSpPr>
        <a:xfrm>
          <a:off x="0" y="0"/>
          <a:ext cx="0" cy="0"/>
          <a:chOff x="0" y="0"/>
          <a:chExt cx="0" cy="0"/>
        </a:xfrm>
      </p:grpSpPr>
      <p:sp>
        <p:nvSpPr>
          <p:cNvPr id="1048745" name="Прямоугольник 1"/>
          <p:cNvSpPr/>
          <p:nvPr/>
        </p:nvSpPr>
        <p:spPr>
          <a:xfrm>
            <a:off x="0" y="0"/>
            <a:ext cx="9144000" cy="6863417"/>
          </a:xfrm>
          <a:prstGeom prst="rect"/>
        </p:spPr>
        <p:txBody>
          <a:bodyPr wrap="square">
            <a:spAutoFit/>
          </a:bodyPr>
          <a:p>
            <a:r>
              <a:rPr dirty="0" sz="2000" lang="ru-RU" smtClean="0">
                <a:solidFill>
                  <a:srgbClr val="FF0000"/>
                </a:solidFill>
              </a:rPr>
              <a:t>         Прачка </a:t>
            </a:r>
            <a:r>
              <a:rPr dirty="0" sz="2000" lang="ru-RU" err="1">
                <a:solidFill>
                  <a:srgbClr val="FF0000"/>
                </a:solidFill>
              </a:rPr>
              <a:t>Палашка</a:t>
            </a:r>
            <a:r>
              <a:rPr dirty="0" sz="2000" lang="ru-RU">
                <a:solidFill>
                  <a:srgbClr val="FF0000"/>
                </a:solidFill>
              </a:rPr>
              <a:t>, толстая и рябая девка, и кривая коровница Акулька</a:t>
            </a:r>
          </a:p>
          <a:p>
            <a:r>
              <a:rPr dirty="0" sz="2000" lang="ru-RU">
                <a:solidFill>
                  <a:srgbClr val="FF0000"/>
                </a:solidFill>
              </a:rPr>
              <a:t>как-то согласились в одно время кинуться матушке в ноги, винясь в</a:t>
            </a:r>
          </a:p>
          <a:p>
            <a:r>
              <a:rPr dirty="0" sz="2000" lang="ru-RU">
                <a:solidFill>
                  <a:srgbClr val="FF0000"/>
                </a:solidFill>
              </a:rPr>
              <a:t>преступной слабости и с плачем жалуясь на </a:t>
            </a:r>
            <a:r>
              <a:rPr dirty="0" sz="2000" lang="ru-RU" err="1">
                <a:solidFill>
                  <a:srgbClr val="FF0000"/>
                </a:solidFill>
              </a:rPr>
              <a:t>мусье</a:t>
            </a:r>
            <a:r>
              <a:rPr dirty="0" sz="2000" lang="ru-RU">
                <a:solidFill>
                  <a:srgbClr val="FF0000"/>
                </a:solidFill>
              </a:rPr>
              <a:t>, обольстившего их</a:t>
            </a:r>
          </a:p>
          <a:p>
            <a:r>
              <a:rPr dirty="0" sz="2000" lang="ru-RU">
                <a:solidFill>
                  <a:srgbClr val="FF0000"/>
                </a:solidFill>
              </a:rPr>
              <a:t>неопытность. Матушка шутить этим не любила и пожаловалась батюшке. </a:t>
            </a:r>
            <a:r>
              <a:rPr dirty="0" sz="2000" lang="ru-RU" smtClean="0">
                <a:solidFill>
                  <a:srgbClr val="FF0000"/>
                </a:solidFill>
              </a:rPr>
              <a:t>У него </a:t>
            </a:r>
            <a:r>
              <a:rPr dirty="0" sz="2000" lang="ru-RU">
                <a:solidFill>
                  <a:srgbClr val="FF0000"/>
                </a:solidFill>
              </a:rPr>
              <a:t>расправа была коротка. Он тотчас потребовал каналью француза.</a:t>
            </a:r>
          </a:p>
          <a:p>
            <a:r>
              <a:rPr dirty="0" sz="2000" lang="ru-RU">
                <a:solidFill>
                  <a:srgbClr val="FF0000"/>
                </a:solidFill>
              </a:rPr>
              <a:t>Доложили, что </a:t>
            </a:r>
            <a:r>
              <a:rPr dirty="0" sz="2000" lang="ru-RU" err="1">
                <a:solidFill>
                  <a:srgbClr val="FF0000"/>
                </a:solidFill>
              </a:rPr>
              <a:t>мусье</a:t>
            </a:r>
            <a:r>
              <a:rPr dirty="0" sz="2000" lang="ru-RU">
                <a:solidFill>
                  <a:srgbClr val="FF0000"/>
                </a:solidFill>
              </a:rPr>
              <a:t> давал мне свой урок. Батюшка пошел в мою комнату.</a:t>
            </a:r>
          </a:p>
          <a:p>
            <a:r>
              <a:rPr dirty="0" sz="2000" lang="ru-RU">
                <a:solidFill>
                  <a:srgbClr val="FF0000"/>
                </a:solidFill>
              </a:rPr>
              <a:t>В это время </a:t>
            </a:r>
            <a:r>
              <a:rPr dirty="0" sz="2000" lang="ru-RU" err="1">
                <a:solidFill>
                  <a:srgbClr val="FF0000"/>
                </a:solidFill>
              </a:rPr>
              <a:t>Бопре</a:t>
            </a:r>
            <a:r>
              <a:rPr dirty="0" sz="2000" lang="ru-RU">
                <a:solidFill>
                  <a:srgbClr val="FF0000"/>
                </a:solidFill>
              </a:rPr>
              <a:t> спал на кровати сном невинности. Я был занят делом.</a:t>
            </a:r>
          </a:p>
          <a:p>
            <a:r>
              <a:rPr dirty="0" sz="2000" lang="ru-RU">
                <a:solidFill>
                  <a:srgbClr val="FF0000"/>
                </a:solidFill>
              </a:rPr>
              <a:t>Надобно знать, что для меня выписана была из Москвы географическая</a:t>
            </a:r>
          </a:p>
          <a:p>
            <a:r>
              <a:rPr dirty="0" sz="2000" lang="ru-RU">
                <a:solidFill>
                  <a:srgbClr val="FF0000"/>
                </a:solidFill>
              </a:rPr>
              <a:t>карта. Она висела на стене безо всякого употребления и давно соблазняла</a:t>
            </a:r>
          </a:p>
          <a:p>
            <a:r>
              <a:rPr dirty="0" sz="2000" lang="ru-RU">
                <a:solidFill>
                  <a:srgbClr val="FF0000"/>
                </a:solidFill>
              </a:rPr>
              <a:t>меня шириною и </a:t>
            </a:r>
            <a:r>
              <a:rPr dirty="0" sz="2000" lang="ru-RU" err="1">
                <a:solidFill>
                  <a:srgbClr val="FF0000"/>
                </a:solidFill>
              </a:rPr>
              <a:t>добротою</a:t>
            </a:r>
            <a:r>
              <a:rPr dirty="0" sz="2000" lang="ru-RU">
                <a:solidFill>
                  <a:srgbClr val="FF0000"/>
                </a:solidFill>
              </a:rPr>
              <a:t> бумаги</a:t>
            </a:r>
            <a:r>
              <a:rPr dirty="0" sz="2000" lang="ru-RU" smtClean="0">
                <a:solidFill>
                  <a:srgbClr val="FF0000"/>
                </a:solidFill>
              </a:rPr>
              <a:t>.</a:t>
            </a:r>
          </a:p>
          <a:p>
            <a:endParaRPr dirty="0" sz="2000" lang="ru-RU" smtClean="0"/>
          </a:p>
          <a:p>
            <a:r>
              <a:rPr dirty="0" sz="2000" lang="uz-Cyrl-UZ" smtClean="0"/>
              <a:t>           </a:t>
            </a:r>
            <a:r>
              <a:rPr dirty="0" sz="2000" lang="uz-Cyrl-UZ"/>
              <a:t>Палашка деган семиз, чўтир кирчи қиз билан сигир соғувчи Акулька деган қийшиқ хотин иккови. Бамаслаҳат волидамнинг оёғига йиқилиб. Ўзларининг нодонликлари орқасида катта гуноҳ қилиб қўйганликлари учун афв сўраганлар ва мусье уларни тажрибасизликларидан фрйдаланиб алдаганини йиғлаб-сиқтаб арз қилганлар.онам бунақа ишлар тўғрисида жуда қаттиққўл эди,отамга шикоят қилибди.Отамнинг жаҳли ёмон эди.у дарҳол шум франсузни чақиртирибди. Мусье ўғлингизга дарс бераётибди дейишибди. Отам менинг ҳужрамга кириб келди. Бопре шу чоғ донг қотиб ухлаб ётган эди. Мен ўз ишим билан банд эдим.Шуни айтиш керакки, менга Москвадан география картаси олдирилган. Бу карта бекорга деворга осилиб ётар ва кўпдан бери унинг қоғозига суқланиб юрар эдим</a:t>
            </a:r>
            <a:r>
              <a:rPr dirty="0" lang="uz-Cyrl-UZ"/>
              <a:t>.</a:t>
            </a:r>
            <a:endParaRPr dirty="0" lang="ru-RU"/>
          </a:p>
        </p:txBody>
      </p:sp>
    </p:spTree>
  </p:cSld>
  <p:clrMapOvr>
    <a:masterClrMapping/>
  </p:clrMapOvr>
  <p:transition>
    <p:pull dir="ru"/>
    <p:sndAc>
      <p:stSnd>
        <p:snd r:embed="rId1"/>
      </p:stSnd>
    </p:sndAc>
  </p:transition>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16" name=""/>
        <p:cNvGrpSpPr/>
        <p:nvPr/>
      </p:nvGrpSpPr>
      <p:grpSpPr>
        <a:xfrm>
          <a:off x="0" y="0"/>
          <a:ext cx="0" cy="0"/>
          <a:chOff x="0" y="0"/>
          <a:chExt cx="0" cy="0"/>
        </a:xfrm>
      </p:grpSpPr>
      <p:sp>
        <p:nvSpPr>
          <p:cNvPr id="1048746" name="Прямоугольник 1"/>
          <p:cNvSpPr/>
          <p:nvPr/>
        </p:nvSpPr>
        <p:spPr>
          <a:xfrm>
            <a:off x="0" y="0"/>
            <a:ext cx="9144000" cy="6247864"/>
          </a:xfrm>
          <a:prstGeom prst="rect"/>
        </p:spPr>
        <p:txBody>
          <a:bodyPr wrap="square">
            <a:spAutoFit/>
          </a:bodyPr>
          <a:p>
            <a:endParaRPr dirty="0" sz="2000" lang="ru-RU" smtClean="0"/>
          </a:p>
          <a:p>
            <a:r>
              <a:rPr dirty="0" sz="2000" lang="ru-RU" smtClean="0"/>
              <a:t>         </a:t>
            </a:r>
            <a:r>
              <a:rPr dirty="0" sz="2000" lang="ru-RU" smtClean="0">
                <a:solidFill>
                  <a:srgbClr val="FF0000"/>
                </a:solidFill>
              </a:rPr>
              <a:t>Я решился </a:t>
            </a:r>
            <a:r>
              <a:rPr dirty="0" sz="2000" lang="ru-RU">
                <a:solidFill>
                  <a:srgbClr val="FF0000"/>
                </a:solidFill>
              </a:rPr>
              <a:t>сделать из нее змей </a:t>
            </a:r>
            <a:r>
              <a:rPr dirty="0" sz="2000" lang="ru-RU" smtClean="0">
                <a:solidFill>
                  <a:srgbClr val="FF0000"/>
                </a:solidFill>
              </a:rPr>
              <a:t>и, пользуясь </a:t>
            </a:r>
            <a:r>
              <a:rPr dirty="0" sz="2000" lang="ru-RU">
                <a:solidFill>
                  <a:srgbClr val="FF0000"/>
                </a:solidFill>
              </a:rPr>
              <a:t>сном </a:t>
            </a:r>
            <a:r>
              <a:rPr dirty="0" sz="2000" lang="ru-RU" err="1">
                <a:solidFill>
                  <a:srgbClr val="FF0000"/>
                </a:solidFill>
              </a:rPr>
              <a:t>Бопре</a:t>
            </a:r>
            <a:r>
              <a:rPr dirty="0" sz="2000" lang="ru-RU">
                <a:solidFill>
                  <a:srgbClr val="FF0000"/>
                </a:solidFill>
              </a:rPr>
              <a:t>, принялся за работу. Батюшка вошел в то </a:t>
            </a:r>
            <a:r>
              <a:rPr dirty="0" sz="2000" lang="ru-RU" smtClean="0">
                <a:solidFill>
                  <a:srgbClr val="FF0000"/>
                </a:solidFill>
              </a:rPr>
              <a:t>самое время</a:t>
            </a:r>
            <a:r>
              <a:rPr dirty="0" sz="2000" lang="ru-RU">
                <a:solidFill>
                  <a:srgbClr val="FF0000"/>
                </a:solidFill>
              </a:rPr>
              <a:t>, как я прилаживал мочальный хвост к Мысу Доброй Надежды. </a:t>
            </a:r>
            <a:r>
              <a:rPr dirty="0" sz="2000" lang="ru-RU" err="1" smtClean="0">
                <a:solidFill>
                  <a:srgbClr val="FF0000"/>
                </a:solidFill>
              </a:rPr>
              <a:t>Увидя</a:t>
            </a:r>
            <a:r>
              <a:rPr dirty="0" sz="2000" lang="ru-RU">
                <a:solidFill>
                  <a:srgbClr val="FF0000"/>
                </a:solidFill>
              </a:rPr>
              <a:t> </a:t>
            </a:r>
            <a:r>
              <a:rPr dirty="0" sz="2000" lang="ru-RU" smtClean="0">
                <a:solidFill>
                  <a:srgbClr val="FF0000"/>
                </a:solidFill>
              </a:rPr>
              <a:t>мои </a:t>
            </a:r>
            <a:r>
              <a:rPr dirty="0" sz="2000" lang="ru-RU">
                <a:solidFill>
                  <a:srgbClr val="FF0000"/>
                </a:solidFill>
              </a:rPr>
              <a:t>упражнения в географии, батюшка дернул меня за ухо, потом </a:t>
            </a:r>
            <a:r>
              <a:rPr dirty="0" sz="2000" lang="ru-RU" smtClean="0">
                <a:solidFill>
                  <a:srgbClr val="FF0000"/>
                </a:solidFill>
              </a:rPr>
              <a:t>подбежал к </a:t>
            </a:r>
            <a:r>
              <a:rPr dirty="0" sz="2000" lang="ru-RU" err="1">
                <a:solidFill>
                  <a:srgbClr val="FF0000"/>
                </a:solidFill>
              </a:rPr>
              <a:t>Бопре</a:t>
            </a:r>
            <a:r>
              <a:rPr dirty="0" sz="2000" lang="ru-RU">
                <a:solidFill>
                  <a:srgbClr val="FF0000"/>
                </a:solidFill>
              </a:rPr>
              <a:t>, разбудил его очень неосторожно и стал осыпать </a:t>
            </a:r>
            <a:r>
              <a:rPr dirty="0" sz="2000" lang="ru-RU" smtClean="0">
                <a:solidFill>
                  <a:srgbClr val="FF0000"/>
                </a:solidFill>
              </a:rPr>
              <a:t>укоризнами. </a:t>
            </a:r>
            <a:r>
              <a:rPr dirty="0" sz="2000" lang="ru-RU" err="1" smtClean="0">
                <a:solidFill>
                  <a:srgbClr val="FF0000"/>
                </a:solidFill>
              </a:rPr>
              <a:t>Бопре</a:t>
            </a:r>
            <a:r>
              <a:rPr dirty="0" sz="2000" lang="ru-RU" smtClean="0">
                <a:solidFill>
                  <a:srgbClr val="FF0000"/>
                </a:solidFill>
              </a:rPr>
              <a:t> </a:t>
            </a:r>
            <a:r>
              <a:rPr dirty="0" sz="2000" lang="ru-RU">
                <a:solidFill>
                  <a:srgbClr val="FF0000"/>
                </a:solidFill>
              </a:rPr>
              <a:t>в смятении хотел было привстать и не мог: несчастный француз </a:t>
            </a:r>
            <a:r>
              <a:rPr dirty="0" sz="2000" lang="ru-RU" smtClean="0">
                <a:solidFill>
                  <a:srgbClr val="FF0000"/>
                </a:solidFill>
              </a:rPr>
              <a:t>был мертво </a:t>
            </a:r>
            <a:r>
              <a:rPr dirty="0" sz="2000" lang="ru-RU">
                <a:solidFill>
                  <a:srgbClr val="FF0000"/>
                </a:solidFill>
              </a:rPr>
              <a:t>пьян. Семь бед, один ответ. Батюшка за ворот приподнял его </a:t>
            </a:r>
            <a:r>
              <a:rPr dirty="0" sz="2000" lang="ru-RU" smtClean="0">
                <a:solidFill>
                  <a:srgbClr val="FF0000"/>
                </a:solidFill>
              </a:rPr>
              <a:t>с кровати</a:t>
            </a:r>
            <a:r>
              <a:rPr dirty="0" sz="2000" lang="ru-RU">
                <a:solidFill>
                  <a:srgbClr val="FF0000"/>
                </a:solidFill>
              </a:rPr>
              <a:t>, вытолкал из дверей и в тот же день прогнал со двора, </a:t>
            </a:r>
            <a:r>
              <a:rPr dirty="0" sz="2000" lang="ru-RU" smtClean="0">
                <a:solidFill>
                  <a:srgbClr val="FF0000"/>
                </a:solidFill>
              </a:rPr>
              <a:t>к неописанной </a:t>
            </a:r>
            <a:r>
              <a:rPr dirty="0" sz="2000" lang="ru-RU">
                <a:solidFill>
                  <a:srgbClr val="FF0000"/>
                </a:solidFill>
              </a:rPr>
              <a:t>радости Савельича. Тем и кончилось мое воспитание</a:t>
            </a:r>
            <a:r>
              <a:rPr dirty="0" sz="2000" lang="ru-RU" smtClean="0">
                <a:solidFill>
                  <a:srgbClr val="FF0000"/>
                </a:solidFill>
              </a:rPr>
              <a:t>.</a:t>
            </a:r>
          </a:p>
          <a:p>
            <a:endParaRPr dirty="0" sz="2000" lang="ru-RU" smtClean="0"/>
          </a:p>
          <a:p>
            <a:r>
              <a:rPr dirty="0" sz="2000" lang="uz-Cyrl-UZ" smtClean="0"/>
              <a:t>         Мен </a:t>
            </a:r>
            <a:r>
              <a:rPr dirty="0" sz="2000" lang="uz-Cyrl-UZ"/>
              <a:t>шу қоғоздан варрак қилмоқчи бўлиб, Бопренинг уйқуда эканини ғанимат билиб, ишга киришган эдим.Варракни ясаб,Добрая Надежда бурнига энди дум боғлаётганимда отам кириб келди.Менинг география машғулотимни кўриб қулоғимни чўзди,сўнгра югуриб Бопренинг ёнига борди ва уни дағал уйғотиб, койий бошлади.Бопре гангиб,ўрнидан тўрмоқчи бўлган эди,тўра олмади,бечора франсўз ўлгудай маст эди.Ун балога бир даво деганлар.Отам уни ёқасидан ушлаб каравотдан турғизди-да,эшикдан улоқтириб юборди ва шу куннинг ўзидаёқ,Савельичнинг бахтига,уни уйдан ҳайдади.Шу билан менинг ўқишим ҳам тамом бўлди.</a:t>
            </a:r>
            <a:endParaRPr dirty="0" sz="2000" lang="ru-RU"/>
          </a:p>
        </p:txBody>
      </p:sp>
    </p:spTree>
  </p:cSld>
  <p:clrMapOvr>
    <a:masterClrMapping/>
  </p:clrMapOvr>
  <p:transition>
    <p:pull dir="ru"/>
    <p:sndAc>
      <p:stSnd>
        <p:snd r:embed="rId1"/>
      </p:stSnd>
    </p:sndAc>
  </p:transition>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17" name=""/>
        <p:cNvGrpSpPr/>
        <p:nvPr/>
      </p:nvGrpSpPr>
      <p:grpSpPr>
        <a:xfrm>
          <a:off x="0" y="0"/>
          <a:ext cx="0" cy="0"/>
          <a:chOff x="0" y="0"/>
          <a:chExt cx="0" cy="0"/>
        </a:xfrm>
      </p:grpSpPr>
      <p:sp>
        <p:nvSpPr>
          <p:cNvPr id="1048747" name="Прямоугольник 1"/>
          <p:cNvSpPr/>
          <p:nvPr/>
        </p:nvSpPr>
        <p:spPr>
          <a:xfrm>
            <a:off x="0" y="0"/>
            <a:ext cx="9144000" cy="7448193"/>
          </a:xfrm>
          <a:prstGeom prst="rect"/>
        </p:spPr>
        <p:txBody>
          <a:bodyPr wrap="square">
            <a:spAutoFit/>
          </a:bodyPr>
          <a:p>
            <a:r>
              <a:rPr dirty="0" sz="2000" lang="ru-RU" smtClean="0"/>
              <a:t>       </a:t>
            </a:r>
            <a:r>
              <a:rPr dirty="0" sz="2000" lang="ru-RU" smtClean="0">
                <a:solidFill>
                  <a:srgbClr val="FF0000"/>
                </a:solidFill>
              </a:rPr>
              <a:t>Я </a:t>
            </a:r>
            <a:r>
              <a:rPr dirty="0" sz="2000" lang="ru-RU">
                <a:solidFill>
                  <a:srgbClr val="FF0000"/>
                </a:solidFill>
              </a:rPr>
              <a:t>жил недорослем, гоняя голубей и играя в чехарду с </a:t>
            </a:r>
            <a:r>
              <a:rPr dirty="0" sz="2000" lang="ru-RU" smtClean="0">
                <a:solidFill>
                  <a:srgbClr val="FF0000"/>
                </a:solidFill>
              </a:rPr>
              <a:t>дворовыми мальчишками</a:t>
            </a:r>
            <a:r>
              <a:rPr dirty="0" sz="2000" lang="ru-RU">
                <a:solidFill>
                  <a:srgbClr val="FF0000"/>
                </a:solidFill>
              </a:rPr>
              <a:t>. Между тем минуло мне шестнадцать лет. Тут судьба </a:t>
            </a:r>
            <a:r>
              <a:rPr dirty="0" sz="2000" lang="ru-RU" smtClean="0">
                <a:solidFill>
                  <a:srgbClr val="FF0000"/>
                </a:solidFill>
              </a:rPr>
              <a:t>моя переменилась. Однажды </a:t>
            </a:r>
            <a:r>
              <a:rPr dirty="0" sz="2000" lang="ru-RU">
                <a:solidFill>
                  <a:srgbClr val="FF0000"/>
                </a:solidFill>
              </a:rPr>
              <a:t>осенью матушка варила в гостиной медовое варенье, а </a:t>
            </a:r>
            <a:r>
              <a:rPr dirty="0" sz="2000" lang="ru-RU" smtClean="0">
                <a:solidFill>
                  <a:srgbClr val="FF0000"/>
                </a:solidFill>
              </a:rPr>
              <a:t>я, облизываясь</a:t>
            </a:r>
            <a:r>
              <a:rPr dirty="0" sz="2000" lang="ru-RU">
                <a:solidFill>
                  <a:srgbClr val="FF0000"/>
                </a:solidFill>
              </a:rPr>
              <a:t>, смотрел на кипучие пенки. Батюшка у окна </a:t>
            </a:r>
            <a:r>
              <a:rPr dirty="0" sz="2000" lang="ru-RU" smtClean="0">
                <a:solidFill>
                  <a:srgbClr val="FF0000"/>
                </a:solidFill>
              </a:rPr>
              <a:t>читал Придворный </a:t>
            </a:r>
            <a:r>
              <a:rPr dirty="0" sz="2000" lang="ru-RU">
                <a:solidFill>
                  <a:srgbClr val="FF0000"/>
                </a:solidFill>
              </a:rPr>
              <a:t>календарь</a:t>
            </a:r>
            <a:r>
              <a:rPr dirty="0" sz="2000" lang="ru-RU" smtClean="0">
                <a:solidFill>
                  <a:srgbClr val="FF0000"/>
                </a:solidFill>
              </a:rPr>
              <a:t>, ежегодно </a:t>
            </a:r>
            <a:r>
              <a:rPr dirty="0" sz="2000" lang="ru-RU">
                <a:solidFill>
                  <a:srgbClr val="FF0000"/>
                </a:solidFill>
              </a:rPr>
              <a:t>им получаемый. Эта книга </a:t>
            </a:r>
            <a:r>
              <a:rPr dirty="0" sz="2000" lang="ru-RU" smtClean="0">
                <a:solidFill>
                  <a:srgbClr val="FF0000"/>
                </a:solidFill>
              </a:rPr>
              <a:t>имела всегда </a:t>
            </a:r>
            <a:r>
              <a:rPr dirty="0" sz="2000" lang="ru-RU">
                <a:solidFill>
                  <a:srgbClr val="FF0000"/>
                </a:solidFill>
              </a:rPr>
              <a:t>сильное на него влияние: никогда не перечитывал он ее </a:t>
            </a:r>
            <a:r>
              <a:rPr dirty="0" sz="2000" lang="ru-RU" smtClean="0">
                <a:solidFill>
                  <a:srgbClr val="FF0000"/>
                </a:solidFill>
              </a:rPr>
              <a:t>без особенного </a:t>
            </a:r>
            <a:r>
              <a:rPr dirty="0" sz="2000" lang="ru-RU">
                <a:solidFill>
                  <a:srgbClr val="FF0000"/>
                </a:solidFill>
              </a:rPr>
              <a:t>участия, и чтение это производило в нем всегда </a:t>
            </a:r>
            <a:r>
              <a:rPr dirty="0" sz="2000" lang="ru-RU" smtClean="0">
                <a:solidFill>
                  <a:srgbClr val="FF0000"/>
                </a:solidFill>
              </a:rPr>
              <a:t>удивительное волнение </a:t>
            </a:r>
            <a:r>
              <a:rPr dirty="0" sz="2000" lang="ru-RU">
                <a:solidFill>
                  <a:srgbClr val="FF0000"/>
                </a:solidFill>
              </a:rPr>
              <a:t>желчи. Матушка, знавшая наизусть все его свычаи и </a:t>
            </a:r>
            <a:r>
              <a:rPr dirty="0" sz="2000" lang="ru-RU" smtClean="0">
                <a:solidFill>
                  <a:srgbClr val="FF0000"/>
                </a:solidFill>
              </a:rPr>
              <a:t>обычаи, всегда </a:t>
            </a:r>
            <a:r>
              <a:rPr dirty="0" sz="2000" lang="ru-RU">
                <a:solidFill>
                  <a:srgbClr val="FF0000"/>
                </a:solidFill>
              </a:rPr>
              <a:t>старалась засунуть несчастную книгу как можно </a:t>
            </a:r>
            <a:r>
              <a:rPr dirty="0" sz="2000" lang="ru-RU" err="1">
                <a:solidFill>
                  <a:srgbClr val="FF0000"/>
                </a:solidFill>
              </a:rPr>
              <a:t>подалее</a:t>
            </a:r>
            <a:r>
              <a:rPr dirty="0" sz="2000" lang="ru-RU">
                <a:solidFill>
                  <a:srgbClr val="FF0000"/>
                </a:solidFill>
              </a:rPr>
              <a:t>, и таким</a:t>
            </a:r>
          </a:p>
          <a:p>
            <a:r>
              <a:rPr dirty="0" sz="2000" lang="ru-RU">
                <a:solidFill>
                  <a:srgbClr val="FF0000"/>
                </a:solidFill>
              </a:rPr>
              <a:t>образом Придворный календарь не попадался ему на глаза иногда по </a:t>
            </a:r>
            <a:r>
              <a:rPr dirty="0" sz="2000" lang="ru-RU" smtClean="0">
                <a:solidFill>
                  <a:srgbClr val="FF0000"/>
                </a:solidFill>
              </a:rPr>
              <a:t>целым месяцам</a:t>
            </a:r>
            <a:r>
              <a:rPr dirty="0" sz="2000" lang="ru-RU">
                <a:solidFill>
                  <a:srgbClr val="FF0000"/>
                </a:solidFill>
              </a:rPr>
              <a:t>. </a:t>
            </a:r>
            <a:r>
              <a:rPr dirty="0" sz="2000" lang="ru-RU" smtClean="0">
                <a:solidFill>
                  <a:srgbClr val="FF0000"/>
                </a:solidFill>
              </a:rPr>
              <a:t>Зато, когда он случайно его находил, то, бывало, по целым часам не выпускал уж из своих рук.</a:t>
            </a:r>
          </a:p>
          <a:p>
            <a:r>
              <a:rPr dirty="0" sz="2000" lang="ru-RU"/>
              <a:t> </a:t>
            </a:r>
            <a:r>
              <a:rPr dirty="0" sz="2000" lang="ru-RU" smtClean="0"/>
              <a:t>        </a:t>
            </a:r>
            <a:r>
              <a:rPr dirty="0" sz="2000" lang="uz-Cyrl-UZ" smtClean="0"/>
              <a:t>Мен </a:t>
            </a:r>
            <a:r>
              <a:rPr dirty="0" sz="2000" lang="uz-Cyrl-UZ"/>
              <a:t>ҳали вояга етмаган бола бўлиб,куним каптар учириб,ҳовлидаги болалар билан сакрамачоқ ўйнаб ўтарди.Шундай қилиб ўн олти ёшга ҳам тўлдим.Энди тақдирим ўзгача </a:t>
            </a:r>
            <a:r>
              <a:rPr dirty="0" sz="2000" lang="uz-Cyrl-UZ" smtClean="0"/>
              <a:t>бўлди.</a:t>
            </a:r>
            <a:r>
              <a:rPr dirty="0" sz="2000" lang="ru-RU"/>
              <a:t> </a:t>
            </a:r>
            <a:r>
              <a:rPr dirty="0" sz="2000" lang="ru-RU" smtClean="0"/>
              <a:t> </a:t>
            </a:r>
            <a:r>
              <a:rPr dirty="0" sz="2000" lang="uz-Cyrl-UZ" smtClean="0"/>
              <a:t>Куз </a:t>
            </a:r>
            <a:r>
              <a:rPr dirty="0" sz="2000" lang="uz-Cyrl-UZ"/>
              <a:t>кунларининг бирида онам меҳмонхонада асалдан мураббо қайнатар,мен эса тамшаниб,қайнаётган кўпикка қараб турардим.Отам дераза ёнида ўтириб, ҳар йили келадиган Сарой Календарини ўқирди.Бу китоб унга ҳамма вақт зўр таъсир қиларди.Бу китобни у сира совуққонлик билан ўқий олмас,бу ўқиш ҳамиша унинг зардасини қайнатиб юборарди.Унинг феъл-атворини яхши билган онам мудом бу китобни иложи борича панороқ ерга яширишга тиришар,отам баъзан ойлаб бу Сарой календарини кўрмасди.У Сарой календарини топиб олгудай бўлса,соатлаб қўлидан қўймас эди</a:t>
            </a:r>
            <a:endParaRPr dirty="0" sz="2000" lang="ru-RU"/>
          </a:p>
        </p:txBody>
      </p:sp>
    </p:spTree>
  </p:cSld>
  <p:clrMapOvr>
    <a:masterClrMapping/>
  </p:clrMapOvr>
  <p:transition>
    <p:pull dir="ru"/>
    <p:sndAc>
      <p:stSnd>
        <p:snd r:embed="rId1"/>
      </p:stSnd>
    </p:sndAc>
  </p:transition>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18" name=""/>
        <p:cNvGrpSpPr/>
        <p:nvPr/>
      </p:nvGrpSpPr>
      <p:grpSpPr>
        <a:xfrm>
          <a:off x="0" y="0"/>
          <a:ext cx="0" cy="0"/>
          <a:chOff x="0" y="0"/>
          <a:chExt cx="0" cy="0"/>
        </a:xfrm>
      </p:grpSpPr>
      <p:sp>
        <p:nvSpPr>
          <p:cNvPr id="1048748" name="Прямоугольник 1"/>
          <p:cNvSpPr/>
          <p:nvPr/>
        </p:nvSpPr>
        <p:spPr>
          <a:xfrm>
            <a:off x="0" y="0"/>
            <a:ext cx="9144000" cy="8032968"/>
          </a:xfrm>
          <a:prstGeom prst="rect"/>
        </p:spPr>
        <p:txBody>
          <a:bodyPr wrap="square">
            <a:spAutoFit/>
          </a:bodyPr>
          <a:p>
            <a:r>
              <a:rPr dirty="0" sz="2000" lang="ru-RU" smtClean="0"/>
              <a:t>     </a:t>
            </a:r>
            <a:r>
              <a:rPr dirty="0" sz="2000" lang="ru-RU" smtClean="0">
                <a:solidFill>
                  <a:srgbClr val="FF0000"/>
                </a:solidFill>
              </a:rPr>
              <a:t>Итак</a:t>
            </a:r>
            <a:r>
              <a:rPr dirty="0" sz="2000" lang="ru-RU">
                <a:solidFill>
                  <a:srgbClr val="FF0000"/>
                </a:solidFill>
              </a:rPr>
              <a:t>, батюшка читал Придворный </a:t>
            </a:r>
            <a:r>
              <a:rPr dirty="0" sz="2000" lang="ru-RU" err="1" smtClean="0">
                <a:solidFill>
                  <a:srgbClr val="FF0000"/>
                </a:solidFill>
              </a:rPr>
              <a:t>календарь,изредка</a:t>
            </a:r>
            <a:r>
              <a:rPr dirty="0" sz="2000" lang="ru-RU" smtClean="0">
                <a:solidFill>
                  <a:srgbClr val="FF0000"/>
                </a:solidFill>
              </a:rPr>
              <a:t> </a:t>
            </a:r>
            <a:r>
              <a:rPr dirty="0" sz="2000" lang="ru-RU">
                <a:solidFill>
                  <a:srgbClr val="FF0000"/>
                </a:solidFill>
              </a:rPr>
              <a:t>пожимая плечами и повторяя вполголоса: «Генерал-поручик!.. Он </a:t>
            </a:r>
            <a:r>
              <a:rPr dirty="0" sz="2000" lang="ru-RU" smtClean="0">
                <a:solidFill>
                  <a:srgbClr val="FF0000"/>
                </a:solidFill>
              </a:rPr>
              <a:t>у меня </a:t>
            </a:r>
            <a:r>
              <a:rPr dirty="0" sz="2000" lang="ru-RU">
                <a:solidFill>
                  <a:srgbClr val="FF0000"/>
                </a:solidFill>
              </a:rPr>
              <a:t>в роте </a:t>
            </a:r>
            <a:r>
              <a:rPr dirty="0" sz="2000" lang="ru-RU" smtClean="0">
                <a:solidFill>
                  <a:srgbClr val="FF0000"/>
                </a:solidFill>
              </a:rPr>
              <a:t>был сержантом</a:t>
            </a:r>
            <a:r>
              <a:rPr dirty="0" sz="2000" lang="ru-RU">
                <a:solidFill>
                  <a:srgbClr val="FF0000"/>
                </a:solidFill>
              </a:rPr>
              <a:t>!.. Обоих российских орденов кавалер!.. А </a:t>
            </a:r>
            <a:r>
              <a:rPr dirty="0" sz="2000" lang="ru-RU" smtClean="0">
                <a:solidFill>
                  <a:srgbClr val="FF0000"/>
                </a:solidFill>
              </a:rPr>
              <a:t>давно ли </a:t>
            </a:r>
            <a:r>
              <a:rPr dirty="0" sz="2000" lang="ru-RU">
                <a:solidFill>
                  <a:srgbClr val="FF0000"/>
                </a:solidFill>
              </a:rPr>
              <a:t>мы…» Наконец батюшка швырнул календарь на диван и погрузился </a:t>
            </a:r>
            <a:r>
              <a:rPr dirty="0" sz="2000" lang="ru-RU" smtClean="0">
                <a:solidFill>
                  <a:srgbClr val="FF0000"/>
                </a:solidFill>
              </a:rPr>
              <a:t>в задумчивость</a:t>
            </a:r>
            <a:r>
              <a:rPr dirty="0" sz="2000" lang="ru-RU">
                <a:solidFill>
                  <a:srgbClr val="FF0000"/>
                </a:solidFill>
              </a:rPr>
              <a:t>, не предвещавшую ничего </a:t>
            </a:r>
            <a:r>
              <a:rPr dirty="0" sz="2000" lang="ru-RU" smtClean="0">
                <a:solidFill>
                  <a:srgbClr val="FF0000"/>
                </a:solidFill>
              </a:rPr>
              <a:t>доброго. Вдруг </a:t>
            </a:r>
            <a:r>
              <a:rPr dirty="0" sz="2000" lang="ru-RU">
                <a:solidFill>
                  <a:srgbClr val="FF0000"/>
                </a:solidFill>
              </a:rPr>
              <a:t>он обратился к матушке: «Авдотья Васильевна, а сколько лет</a:t>
            </a:r>
          </a:p>
          <a:p>
            <a:r>
              <a:rPr dirty="0" sz="2000" lang="ru-RU">
                <a:solidFill>
                  <a:srgbClr val="FF0000"/>
                </a:solidFill>
              </a:rPr>
              <a:t>Петруше?»</a:t>
            </a:r>
          </a:p>
          <a:p>
            <a:r>
              <a:rPr dirty="0" sz="2000" lang="ru-RU">
                <a:solidFill>
                  <a:srgbClr val="FF0000"/>
                </a:solidFill>
              </a:rPr>
              <a:t>– Да вот пошел семнадцатый годок, – отвечала матушка. – Петруша</a:t>
            </a:r>
          </a:p>
          <a:p>
            <a:r>
              <a:rPr dirty="0" sz="2000" lang="ru-RU">
                <a:solidFill>
                  <a:srgbClr val="FF0000"/>
                </a:solidFill>
              </a:rPr>
              <a:t>родился в тот самый год, как окривела тетушка Настасья Герасимовна, и</a:t>
            </a:r>
          </a:p>
          <a:p>
            <a:r>
              <a:rPr dirty="0" sz="2000" lang="ru-RU">
                <a:solidFill>
                  <a:srgbClr val="FF0000"/>
                </a:solidFill>
              </a:rPr>
              <a:t>когда еще…</a:t>
            </a:r>
          </a:p>
          <a:p>
            <a:r>
              <a:rPr dirty="0" sz="2000" lang="ru-RU">
                <a:solidFill>
                  <a:srgbClr val="FF0000"/>
                </a:solidFill>
              </a:rPr>
              <a:t>«Добро, – прервал батюшка, – пора его в службу. Полно ему бегать по</a:t>
            </a:r>
          </a:p>
          <a:p>
            <a:r>
              <a:rPr dirty="0" sz="2000" lang="ru-RU">
                <a:solidFill>
                  <a:srgbClr val="FF0000"/>
                </a:solidFill>
              </a:rPr>
              <a:t>девичьим да лазить на голубятни</a:t>
            </a:r>
            <a:r>
              <a:rPr dirty="0" sz="2000" lang="ru-RU" smtClean="0">
                <a:solidFill>
                  <a:srgbClr val="FF0000"/>
                </a:solidFill>
              </a:rPr>
              <a:t>».</a:t>
            </a:r>
            <a:r>
              <a:rPr dirty="0" sz="2000" lang="uz-Cyrl-UZ">
                <a:solidFill>
                  <a:srgbClr val="FF0000"/>
                </a:solidFill>
              </a:rPr>
              <a:t> </a:t>
            </a:r>
            <a:endParaRPr dirty="0" sz="2000" lang="uz-Cyrl-UZ" smtClean="0">
              <a:solidFill>
                <a:srgbClr val="FF0000"/>
              </a:solidFill>
            </a:endParaRPr>
          </a:p>
          <a:p>
            <a:r>
              <a:rPr dirty="0" sz="2000" lang="uz-Cyrl-UZ" smtClean="0"/>
              <a:t>     Отам </a:t>
            </a:r>
            <a:r>
              <a:rPr dirty="0" sz="2000" lang="uz-Cyrl-UZ"/>
              <a:t>календарни ўқир экан,ора-сира елкасини учириб,ўзича:”Генерал-поручик!..У менинг ротамда сержант эди!..Ҳар икки рус орденининг кавалери!..Хўш,биз қачондан бери...” деб қўяр эди.Оқибат,отам календарни диванга қараб улоқтирди-да ўйга ботди,унинг бу авзойи яхшилик нишонаси эмас </a:t>
            </a:r>
            <a:r>
              <a:rPr dirty="0" sz="2000" lang="uz-Cyrl-UZ" smtClean="0"/>
              <a:t>эди.У </a:t>
            </a:r>
            <a:r>
              <a:rPr dirty="0" sz="2000" lang="uz-Cyrl-UZ"/>
              <a:t>тўсатдан онамга қараб:”Авдотья Васильевна, Петруша нечага кирди?” деб сўради.</a:t>
            </a:r>
            <a:endParaRPr dirty="0" sz="2000" lang="ru-RU"/>
          </a:p>
          <a:p>
            <a:r>
              <a:rPr dirty="0" sz="2000" lang="uz-Cyrl-UZ"/>
              <a:t>-мана энди ўн еттига қадам қўйди,- деди онам Петруша  Настасья Герасимовна холанинг кўзи ожиз бўлган йили тўғилган эди,у тўғилганда ҳали...</a:t>
            </a:r>
            <a:endParaRPr dirty="0" sz="2000" lang="ru-RU"/>
          </a:p>
          <a:p>
            <a:r>
              <a:rPr dirty="0" sz="2000" lang="uz-Cyrl-UZ"/>
              <a:t>-Хўп яхши –деди отам унинг сўзини бўлиб,-хизмат қиладиган вақти етибди.Оқсочлар бўлмасада югуриб-йўртгани,каптар бола тутгани бас.</a:t>
            </a:r>
            <a:endParaRPr dirty="0" sz="2000" lang="ru-RU"/>
          </a:p>
          <a:p>
            <a:endParaRPr dirty="0" lang="uz-Cyrl-UZ" smtClean="0"/>
          </a:p>
          <a:p>
            <a:endParaRPr dirty="0" lang="ru-RU"/>
          </a:p>
        </p:txBody>
      </p:sp>
    </p:spTree>
  </p:cSld>
  <p:clrMapOvr>
    <a:masterClrMapping/>
  </p:clrMapOvr>
  <p:transition>
    <p:pull dir="ru"/>
    <p:sndAc>
      <p:stSnd>
        <p:snd r:embed="rId1"/>
      </p:stSnd>
    </p:sndAc>
  </p:transition>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19" name=""/>
        <p:cNvGrpSpPr/>
        <p:nvPr/>
      </p:nvGrpSpPr>
      <p:grpSpPr>
        <a:xfrm>
          <a:off x="0" y="0"/>
          <a:ext cx="0" cy="0"/>
          <a:chOff x="0" y="0"/>
          <a:chExt cx="0" cy="0"/>
        </a:xfrm>
      </p:grpSpPr>
      <p:sp>
        <p:nvSpPr>
          <p:cNvPr id="1048749" name="Прямоугольник 1"/>
          <p:cNvSpPr/>
          <p:nvPr/>
        </p:nvSpPr>
        <p:spPr>
          <a:xfrm>
            <a:off x="0" y="0"/>
            <a:ext cx="9144000" cy="6832640"/>
          </a:xfrm>
          <a:prstGeom prst="rect"/>
        </p:spPr>
        <p:txBody>
          <a:bodyPr wrap="square">
            <a:spAutoFit/>
          </a:bodyPr>
          <a:p>
            <a:r>
              <a:rPr dirty="0" sz="2000" lang="ru-RU" smtClean="0">
                <a:solidFill>
                  <a:srgbClr val="FF0000"/>
                </a:solidFill>
              </a:rPr>
              <a:t>              Мысль </a:t>
            </a:r>
            <a:r>
              <a:rPr dirty="0" sz="2000" lang="ru-RU">
                <a:solidFill>
                  <a:srgbClr val="FF0000"/>
                </a:solidFill>
              </a:rPr>
              <a:t>о скорой разлуке со мною так поразила матушку, что она</a:t>
            </a:r>
          </a:p>
          <a:p>
            <a:r>
              <a:rPr dirty="0" sz="2000" lang="ru-RU">
                <a:solidFill>
                  <a:srgbClr val="FF0000"/>
                </a:solidFill>
              </a:rPr>
              <a:t>уронила ложку в кастрюльку и слезы потекли по ее лицу. Напротив того,</a:t>
            </a:r>
          </a:p>
          <a:p>
            <a:r>
              <a:rPr dirty="0" sz="2000" lang="ru-RU">
                <a:solidFill>
                  <a:srgbClr val="FF0000"/>
                </a:solidFill>
              </a:rPr>
              <a:t>трудно описать мое восхищение. Мысль о службе сливалась во мне с</a:t>
            </a:r>
          </a:p>
          <a:p>
            <a:r>
              <a:rPr dirty="0" sz="2000" lang="ru-RU">
                <a:solidFill>
                  <a:srgbClr val="FF0000"/>
                </a:solidFill>
              </a:rPr>
              <a:t>мыслями о свободе, об удовольствиях петербургской жизни. Я воображал</a:t>
            </a:r>
          </a:p>
          <a:p>
            <a:r>
              <a:rPr dirty="0" sz="2000" lang="ru-RU">
                <a:solidFill>
                  <a:srgbClr val="FF0000"/>
                </a:solidFill>
              </a:rPr>
              <a:t>себя офицером гвардии, что, по мнению моему, было верхом благополучия</a:t>
            </a:r>
          </a:p>
          <a:p>
            <a:r>
              <a:rPr dirty="0" sz="2000" lang="ru-RU">
                <a:solidFill>
                  <a:srgbClr val="FF0000"/>
                </a:solidFill>
              </a:rPr>
              <a:t>человеческого</a:t>
            </a:r>
            <a:r>
              <a:rPr dirty="0" sz="2000" lang="ru-RU" smtClean="0">
                <a:solidFill>
                  <a:srgbClr val="FF0000"/>
                </a:solidFill>
              </a:rPr>
              <a:t>.</a:t>
            </a:r>
            <a:r>
              <a:rPr dirty="0" sz="2000" lang="ru-RU">
                <a:solidFill>
                  <a:srgbClr val="FF0000"/>
                </a:solidFill>
              </a:rPr>
              <a:t> </a:t>
            </a:r>
            <a:endParaRPr dirty="0" sz="2000" lang="ru-RU" smtClean="0">
              <a:solidFill>
                <a:srgbClr val="FF0000"/>
              </a:solidFill>
            </a:endParaRPr>
          </a:p>
          <a:p>
            <a:r>
              <a:rPr dirty="0" sz="2000" lang="ru-RU" smtClean="0">
                <a:solidFill>
                  <a:srgbClr val="FF0000"/>
                </a:solidFill>
              </a:rPr>
              <a:t>           Батюшка </a:t>
            </a:r>
            <a:r>
              <a:rPr dirty="0" sz="2000" lang="ru-RU">
                <a:solidFill>
                  <a:srgbClr val="FF0000"/>
                </a:solidFill>
              </a:rPr>
              <a:t>не любил ни переменять свои намерения, ни откладывать их исполнение. День отъезду моему был назначен. Накануне батюшка объявил, что намерен писать со мною к будущему моему начальнику, и потребовал пера и бумаги</a:t>
            </a:r>
            <a:r>
              <a:rPr dirty="0" sz="2000" lang="ru-RU" smtClean="0">
                <a:solidFill>
                  <a:srgbClr val="FF0000"/>
                </a:solidFill>
              </a:rPr>
              <a:t>.</a:t>
            </a:r>
          </a:p>
          <a:p>
            <a:endParaRPr dirty="0" sz="2000" lang="ru-RU"/>
          </a:p>
          <a:p>
            <a:r>
              <a:rPr dirty="0" sz="2000" lang="uz-Cyrl-UZ" smtClean="0"/>
              <a:t>           Тез </a:t>
            </a:r>
            <a:r>
              <a:rPr dirty="0" sz="2000" lang="uz-Cyrl-UZ"/>
              <a:t>фурсатда мендан айрилиб қолишини эшитиб,онам шундай ҳанг –манг бўлдики,қўлидаги қошиқ кастрюлка тушиб кетди,кўзидан дув-дув ёш тўкилди.мен,аксинча,тасвир этиб бўлмайдиган даражада севиндим.Хизмат деганда эркинлик ҳақидаги фикрлар,Петрбург ҳаётининг ҳузур-ҳаловати кўз олдимга келар эди.Ўзимни гвардия офицери хаёл қиламан, офицерликни эса киши саодатининг энг юқори чўққиси деб билар эдим.</a:t>
            </a:r>
            <a:endParaRPr dirty="0" sz="2000" lang="ru-RU"/>
          </a:p>
          <a:p>
            <a:r>
              <a:rPr dirty="0" sz="2000" lang="uz-Cyrl-UZ"/>
              <a:t>  </a:t>
            </a:r>
            <a:r>
              <a:rPr dirty="0" sz="2000" lang="uz-Cyrl-UZ" smtClean="0"/>
              <a:t>        </a:t>
            </a:r>
            <a:r>
              <a:rPr dirty="0" sz="2000" lang="uz-Cyrl-UZ"/>
              <a:t>Отам ўз ниятини ўзгартиришни ҳам, унинг ижросини кейинга қўйишни ҳам ҳоҳламас эди. Кетишкуним белгиланди. Кетишимдан бир кун илгари отам, бўлажак бошлиғимга мен орқали хат юбормоқчи эканини айтиб, қалам билан қоғоз сўради.</a:t>
            </a:r>
            <a:endParaRPr dirty="0" sz="2000" lang="ru-RU"/>
          </a:p>
          <a:p>
            <a:endParaRPr dirty="0" lang="ru-RU"/>
          </a:p>
        </p:txBody>
      </p:sp>
    </p:spTree>
  </p:cSld>
  <p:clrMapOvr>
    <a:masterClrMapping/>
  </p:clrMapOvr>
  <p:transition>
    <p:pull dir="ru"/>
    <p:sndAc>
      <p:stSnd>
        <p:snd r:embed="rId1"/>
      </p:stSnd>
    </p:sndAc>
  </p:transition>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20" name=""/>
        <p:cNvGrpSpPr/>
        <p:nvPr/>
      </p:nvGrpSpPr>
      <p:grpSpPr>
        <a:xfrm>
          <a:off x="0" y="0"/>
          <a:ext cx="0" cy="0"/>
          <a:chOff x="0" y="0"/>
          <a:chExt cx="0" cy="0"/>
        </a:xfrm>
      </p:grpSpPr>
      <p:sp>
        <p:nvSpPr>
          <p:cNvPr id="1048750" name="Прямоугольник 1"/>
          <p:cNvSpPr/>
          <p:nvPr/>
        </p:nvSpPr>
        <p:spPr>
          <a:xfrm>
            <a:off x="0" y="0"/>
            <a:ext cx="9144000" cy="6247864"/>
          </a:xfrm>
          <a:prstGeom prst="rect"/>
        </p:spPr>
        <p:txBody>
          <a:bodyPr wrap="square">
            <a:spAutoFit/>
          </a:bodyPr>
          <a:p>
            <a:endParaRPr dirty="0" sz="2000" lang="ru-RU" smtClean="0"/>
          </a:p>
          <a:p>
            <a:r>
              <a:rPr dirty="0" sz="2000" lang="ru-RU">
                <a:solidFill>
                  <a:srgbClr val="FF0000"/>
                </a:solidFill>
              </a:rPr>
              <a:t> </a:t>
            </a:r>
            <a:r>
              <a:rPr dirty="0" sz="2000" lang="ru-RU" smtClean="0">
                <a:solidFill>
                  <a:srgbClr val="FF0000"/>
                </a:solidFill>
              </a:rPr>
              <a:t>     – </a:t>
            </a:r>
            <a:r>
              <a:rPr dirty="0" sz="2000" lang="ru-RU">
                <a:solidFill>
                  <a:srgbClr val="FF0000"/>
                </a:solidFill>
              </a:rPr>
              <a:t>Не забудь, Андрей Петрович, – сказала матушка, – поклониться и от</a:t>
            </a:r>
          </a:p>
          <a:p>
            <a:r>
              <a:rPr dirty="0" sz="2000" lang="ru-RU" smtClean="0">
                <a:solidFill>
                  <a:srgbClr val="FF0000"/>
                </a:solidFill>
              </a:rPr>
              <a:t>Меня князю </a:t>
            </a:r>
            <a:r>
              <a:rPr dirty="0" sz="2000" lang="ru-RU">
                <a:solidFill>
                  <a:srgbClr val="FF0000"/>
                </a:solidFill>
              </a:rPr>
              <a:t>Б.; я, дескать, надеюсь, что он не оставит Петрушу своими</a:t>
            </a:r>
          </a:p>
          <a:p>
            <a:r>
              <a:rPr dirty="0" sz="2000" lang="ru-RU">
                <a:solidFill>
                  <a:srgbClr val="FF0000"/>
                </a:solidFill>
              </a:rPr>
              <a:t>милостями.</a:t>
            </a:r>
          </a:p>
          <a:p>
            <a:r>
              <a:rPr dirty="0" sz="2000" lang="ru-RU" smtClean="0">
                <a:solidFill>
                  <a:srgbClr val="FF0000"/>
                </a:solidFill>
              </a:rPr>
              <a:t>      – </a:t>
            </a:r>
            <a:r>
              <a:rPr dirty="0" sz="2000" lang="ru-RU">
                <a:solidFill>
                  <a:srgbClr val="FF0000"/>
                </a:solidFill>
              </a:rPr>
              <a:t>Что за вздор! – отвечал батюшка </a:t>
            </a:r>
            <a:r>
              <a:rPr dirty="0" sz="2000" lang="ru-RU" err="1">
                <a:solidFill>
                  <a:srgbClr val="FF0000"/>
                </a:solidFill>
              </a:rPr>
              <a:t>нахмурясь</a:t>
            </a:r>
            <a:r>
              <a:rPr dirty="0" sz="2000" lang="ru-RU">
                <a:solidFill>
                  <a:srgbClr val="FF0000"/>
                </a:solidFill>
              </a:rPr>
              <a:t>. – К какой стати стану я</a:t>
            </a:r>
          </a:p>
          <a:p>
            <a:r>
              <a:rPr dirty="0" sz="2000" lang="ru-RU">
                <a:solidFill>
                  <a:srgbClr val="FF0000"/>
                </a:solidFill>
              </a:rPr>
              <a:t>писать к князю Б.?</a:t>
            </a:r>
          </a:p>
          <a:p>
            <a:r>
              <a:rPr dirty="0" sz="2000" lang="ru-RU" smtClean="0">
                <a:solidFill>
                  <a:srgbClr val="FF0000"/>
                </a:solidFill>
              </a:rPr>
              <a:t>     – </a:t>
            </a:r>
            <a:r>
              <a:rPr dirty="0" sz="2000" lang="ru-RU">
                <a:solidFill>
                  <a:srgbClr val="FF0000"/>
                </a:solidFill>
              </a:rPr>
              <a:t>Да ведь ты сказал, что изволишь писать к начальнику Петруши.</a:t>
            </a:r>
          </a:p>
          <a:p>
            <a:r>
              <a:rPr dirty="0" sz="2000" lang="ru-RU" smtClean="0">
                <a:solidFill>
                  <a:srgbClr val="FF0000"/>
                </a:solidFill>
              </a:rPr>
              <a:t>     – </a:t>
            </a:r>
            <a:r>
              <a:rPr dirty="0" sz="2000" lang="ru-RU">
                <a:solidFill>
                  <a:srgbClr val="FF0000"/>
                </a:solidFill>
              </a:rPr>
              <a:t>Ну, а там что?</a:t>
            </a:r>
          </a:p>
          <a:p>
            <a:r>
              <a:rPr dirty="0" sz="2000" lang="ru-RU" smtClean="0">
                <a:solidFill>
                  <a:srgbClr val="FF0000"/>
                </a:solidFill>
              </a:rPr>
              <a:t>    – </a:t>
            </a:r>
            <a:r>
              <a:rPr dirty="0" sz="2000" lang="ru-RU">
                <a:solidFill>
                  <a:srgbClr val="FF0000"/>
                </a:solidFill>
              </a:rPr>
              <a:t>Да ведь начальник Петрушин – князь Б. Ведь Петруша записан в</a:t>
            </a:r>
          </a:p>
          <a:p>
            <a:r>
              <a:rPr dirty="0" sz="2000" lang="ru-RU">
                <a:solidFill>
                  <a:srgbClr val="FF0000"/>
                </a:solidFill>
              </a:rPr>
              <a:t>Семеновский полк</a:t>
            </a:r>
            <a:r>
              <a:rPr dirty="0" sz="2000" lang="ru-RU" smtClean="0">
                <a:solidFill>
                  <a:srgbClr val="FF0000"/>
                </a:solidFill>
              </a:rPr>
              <a:t>.</a:t>
            </a:r>
          </a:p>
          <a:p>
            <a:endParaRPr dirty="0" sz="2000" lang="ru-RU">
              <a:solidFill>
                <a:srgbClr val="FF0000"/>
              </a:solidFill>
            </a:endParaRPr>
          </a:p>
          <a:p>
            <a:r>
              <a:rPr dirty="0" sz="2000" lang="uz-Cyrl-UZ" smtClean="0"/>
              <a:t>      -</a:t>
            </a:r>
            <a:r>
              <a:rPr dirty="0" sz="2000" lang="uz-Cyrl-UZ"/>
              <a:t>КнязьБ. га мендан ҳам салом айтишни эсингдан чиқарма, Андрей Петрович,- деди онам,-Петрушадан марҳаматини дариғ тутмаслигига ишонаман деди, деб ёз.</a:t>
            </a:r>
            <a:endParaRPr dirty="0" sz="2000" lang="ru-RU"/>
          </a:p>
          <a:p>
            <a:r>
              <a:rPr dirty="0" sz="2000" lang="uz-Cyrl-UZ"/>
              <a:t> </a:t>
            </a:r>
            <a:r>
              <a:rPr dirty="0" sz="2000" lang="uz-Cyrl-UZ" smtClean="0"/>
              <a:t>     </a:t>
            </a:r>
            <a:r>
              <a:rPr dirty="0" sz="2000" lang="uz-Cyrl-UZ"/>
              <a:t>-Беҳуда гапни қўйсанг-чи!- деди отам қовоғини солиб.- Нега мен князь Б.га хат ёзар эканман?.</a:t>
            </a:r>
            <a:endParaRPr dirty="0" sz="2000" lang="ru-RU"/>
          </a:p>
          <a:p>
            <a:r>
              <a:rPr dirty="0" sz="2000" lang="uz-Cyrl-UZ"/>
              <a:t> </a:t>
            </a:r>
            <a:r>
              <a:rPr dirty="0" sz="2000" lang="uz-Cyrl-UZ" smtClean="0"/>
              <a:t>    </a:t>
            </a:r>
            <a:r>
              <a:rPr dirty="0" sz="2000" lang="uz-Cyrl-UZ"/>
              <a:t>- Ўзинг Петрушани бошлиғига хат ёзаман дединг-ку.</a:t>
            </a:r>
            <a:endParaRPr dirty="0" sz="2000" lang="ru-RU"/>
          </a:p>
          <a:p>
            <a:r>
              <a:rPr dirty="0" sz="2000" lang="uz-Cyrl-UZ"/>
              <a:t>  </a:t>
            </a:r>
            <a:r>
              <a:rPr dirty="0" sz="2000" lang="uz-Cyrl-UZ" smtClean="0"/>
              <a:t>    -</a:t>
            </a:r>
            <a:r>
              <a:rPr dirty="0" sz="2000" lang="uz-Cyrl-UZ"/>
              <a:t>Хуш, деган бўлсам нима?</a:t>
            </a:r>
            <a:endParaRPr dirty="0" sz="2000" lang="ru-RU"/>
          </a:p>
          <a:p>
            <a:r>
              <a:rPr dirty="0" sz="2000" lang="uz-Cyrl-UZ"/>
              <a:t>  </a:t>
            </a:r>
            <a:r>
              <a:rPr dirty="0" sz="2000" lang="uz-Cyrl-UZ" smtClean="0"/>
              <a:t>   -</a:t>
            </a:r>
            <a:r>
              <a:rPr dirty="0" sz="2000" lang="uz-Cyrl-UZ"/>
              <a:t>Ахир Петрушани бошлиғи князь Б.-да. Петруша Семёнов полкига ёздирилган эди-ку</a:t>
            </a:r>
            <a:r>
              <a:rPr dirty="0" sz="2000" lang="uz-Cyrl-UZ" smtClean="0"/>
              <a:t>.</a:t>
            </a:r>
            <a:endParaRPr dirty="0" sz="2000" lang="ru-RU"/>
          </a:p>
        </p:txBody>
      </p:sp>
    </p:spTree>
  </p:cSld>
  <p:clrMapOvr>
    <a:masterClrMapping/>
  </p:clrMapOvr>
  <p:transition>
    <p:pull dir="ru"/>
    <p:sndAc>
      <p:stSnd>
        <p:snd r:embed="rId1"/>
      </p:stSnd>
    </p:sndAc>
  </p:transition>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21" name=""/>
        <p:cNvGrpSpPr/>
        <p:nvPr/>
      </p:nvGrpSpPr>
      <p:grpSpPr>
        <a:xfrm>
          <a:off x="0" y="0"/>
          <a:ext cx="0" cy="0"/>
          <a:chOff x="0" y="0"/>
          <a:chExt cx="0" cy="0"/>
        </a:xfrm>
      </p:grpSpPr>
      <p:sp>
        <p:nvSpPr>
          <p:cNvPr id="1048751" name="Прямоугольник 1"/>
          <p:cNvSpPr/>
          <p:nvPr/>
        </p:nvSpPr>
        <p:spPr>
          <a:xfrm>
            <a:off x="0" y="0"/>
            <a:ext cx="9144000" cy="6832640"/>
          </a:xfrm>
          <a:prstGeom prst="rect"/>
        </p:spPr>
        <p:txBody>
          <a:bodyPr wrap="square">
            <a:spAutoFit/>
          </a:bodyPr>
          <a:p>
            <a:r>
              <a:rPr dirty="0" sz="2000" lang="ru-RU" smtClean="0"/>
              <a:t>        </a:t>
            </a:r>
          </a:p>
          <a:p>
            <a:r>
              <a:rPr dirty="0" sz="2000" lang="ru-RU">
                <a:solidFill>
                  <a:srgbClr val="FF0000"/>
                </a:solidFill>
              </a:rPr>
              <a:t> </a:t>
            </a:r>
            <a:r>
              <a:rPr dirty="0" sz="2000" lang="ru-RU" smtClean="0">
                <a:solidFill>
                  <a:srgbClr val="FF0000"/>
                </a:solidFill>
              </a:rPr>
              <a:t>     – </a:t>
            </a:r>
            <a:r>
              <a:rPr dirty="0" sz="2000" lang="ru-RU">
                <a:solidFill>
                  <a:srgbClr val="FF0000"/>
                </a:solidFill>
              </a:rPr>
              <a:t>Записан! А мне какое дело, что он записан? Петруша в Петербург </a:t>
            </a:r>
            <a:r>
              <a:rPr dirty="0" sz="2000" lang="ru-RU" smtClean="0">
                <a:solidFill>
                  <a:srgbClr val="FF0000"/>
                </a:solidFill>
              </a:rPr>
              <a:t>не поедет</a:t>
            </a:r>
            <a:r>
              <a:rPr dirty="0" sz="2000" lang="ru-RU">
                <a:solidFill>
                  <a:srgbClr val="FF0000"/>
                </a:solidFill>
              </a:rPr>
              <a:t>. Чему научится он, служа в Петербурге? мотать да повесничать?</a:t>
            </a:r>
          </a:p>
          <a:p>
            <a:r>
              <a:rPr dirty="0" sz="2000" lang="ru-RU">
                <a:solidFill>
                  <a:srgbClr val="FF0000"/>
                </a:solidFill>
              </a:rPr>
              <a:t>Нет, пускай послужит он в армии, да потянет лямку, да понюхает пороху, да</a:t>
            </a:r>
          </a:p>
          <a:p>
            <a:r>
              <a:rPr dirty="0" sz="2000" lang="ru-RU">
                <a:solidFill>
                  <a:srgbClr val="FF0000"/>
                </a:solidFill>
              </a:rPr>
              <a:t>будет солдат, а не </a:t>
            </a:r>
            <a:r>
              <a:rPr dirty="0" sz="2000" lang="ru-RU" smtClean="0">
                <a:solidFill>
                  <a:srgbClr val="FF0000"/>
                </a:solidFill>
              </a:rPr>
              <a:t>шаматон. Записан </a:t>
            </a:r>
            <a:r>
              <a:rPr dirty="0" sz="2000" lang="ru-RU">
                <a:solidFill>
                  <a:srgbClr val="FF0000"/>
                </a:solidFill>
              </a:rPr>
              <a:t>в гвардии! Где его </a:t>
            </a:r>
            <a:r>
              <a:rPr dirty="0" sz="2000" lang="ru-RU" err="1">
                <a:solidFill>
                  <a:srgbClr val="FF0000"/>
                </a:solidFill>
              </a:rPr>
              <a:t>пашпорт</a:t>
            </a:r>
            <a:r>
              <a:rPr dirty="0" sz="2000" lang="ru-RU">
                <a:solidFill>
                  <a:srgbClr val="FF0000"/>
                </a:solidFill>
              </a:rPr>
              <a:t>? </a:t>
            </a:r>
            <a:r>
              <a:rPr dirty="0" sz="2000" lang="ru-RU" smtClean="0">
                <a:solidFill>
                  <a:srgbClr val="FF0000"/>
                </a:solidFill>
              </a:rPr>
              <a:t>Подай его </a:t>
            </a:r>
            <a:r>
              <a:rPr dirty="0" sz="2000" lang="ru-RU">
                <a:solidFill>
                  <a:srgbClr val="FF0000"/>
                </a:solidFill>
              </a:rPr>
              <a:t>сюда.</a:t>
            </a:r>
          </a:p>
          <a:p>
            <a:r>
              <a:rPr dirty="0" sz="2000" lang="ru-RU" smtClean="0">
                <a:solidFill>
                  <a:srgbClr val="FF0000"/>
                </a:solidFill>
              </a:rPr>
              <a:t>        Матушка </a:t>
            </a:r>
            <a:r>
              <a:rPr dirty="0" sz="2000" lang="ru-RU">
                <a:solidFill>
                  <a:srgbClr val="FF0000"/>
                </a:solidFill>
              </a:rPr>
              <a:t>отыскала мой паспорт, хранившийся в ее шкатулке вместе с</a:t>
            </a:r>
          </a:p>
          <a:p>
            <a:r>
              <a:rPr dirty="0" sz="2000" lang="ru-RU">
                <a:solidFill>
                  <a:srgbClr val="FF0000"/>
                </a:solidFill>
              </a:rPr>
              <a:t>сорочкою, в которой меня крестили, и вручила его батюшке дрожащею</a:t>
            </a:r>
          </a:p>
          <a:p>
            <a:r>
              <a:rPr dirty="0" sz="2000" lang="ru-RU">
                <a:solidFill>
                  <a:srgbClr val="FF0000"/>
                </a:solidFill>
              </a:rPr>
              <a:t>рукою. Батюшка прочел его со вниманием, положил перед собою на стол и</a:t>
            </a:r>
          </a:p>
          <a:p>
            <a:r>
              <a:rPr dirty="0" sz="2000" lang="ru-RU">
                <a:solidFill>
                  <a:srgbClr val="FF0000"/>
                </a:solidFill>
              </a:rPr>
              <a:t>начал свое письмо</a:t>
            </a:r>
            <a:r>
              <a:rPr dirty="0" sz="2000" lang="ru-RU" smtClean="0">
                <a:solidFill>
                  <a:srgbClr val="FF0000"/>
                </a:solidFill>
              </a:rPr>
              <a:t>.</a:t>
            </a:r>
            <a:r>
              <a:rPr dirty="0" sz="2000" lang="uz-Cyrl-UZ">
                <a:solidFill>
                  <a:srgbClr val="FF0000"/>
                </a:solidFill>
              </a:rPr>
              <a:t> </a:t>
            </a:r>
            <a:endParaRPr dirty="0" sz="2000" lang="uz-Cyrl-UZ" smtClean="0">
              <a:solidFill>
                <a:srgbClr val="FF0000"/>
              </a:solidFill>
            </a:endParaRPr>
          </a:p>
          <a:p>
            <a:r>
              <a:rPr dirty="0" sz="2000" lang="uz-Cyrl-UZ" smtClean="0"/>
              <a:t>  </a:t>
            </a:r>
          </a:p>
          <a:p>
            <a:r>
              <a:rPr dirty="0" sz="2000" lang="uz-Cyrl-UZ"/>
              <a:t> </a:t>
            </a:r>
            <a:r>
              <a:rPr dirty="0" sz="2000" lang="uz-Cyrl-UZ" smtClean="0"/>
              <a:t>       -</a:t>
            </a:r>
            <a:r>
              <a:rPr dirty="0" sz="2000" lang="uz-Cyrl-UZ"/>
              <a:t>Ёздирилган эмиш!.Ёздирилган бўлса менга нима?. Петруша Петербургга бормайди. Петербургда хизмат қилиб нима ўрганади?. Бекорга санқиш, лақиллашними?. Йўқ, аскар бўлиб хизмат қилсин, аскарлик жабдуғини кўтарсин, порох ҳидини ҳидласин, солдат бўлсин, такасалтанг эмас!.Гвардияга ёздирилган эмиш!.Қани унинг паспорти?.Менга бер.</a:t>
            </a:r>
            <a:endParaRPr dirty="0" sz="2000" lang="ru-RU"/>
          </a:p>
          <a:p>
            <a:r>
              <a:rPr dirty="0" sz="2000" lang="uz-Cyrl-UZ"/>
              <a:t> </a:t>
            </a:r>
            <a:r>
              <a:rPr dirty="0" sz="2000" lang="uz-Cyrl-UZ" smtClean="0"/>
              <a:t>       </a:t>
            </a:r>
            <a:r>
              <a:rPr dirty="0" sz="2000" lang="uz-Cyrl-UZ"/>
              <a:t>Онам. Болалигимда кийгизиб чўқинтирилган куйлагим турган турган сандиқчасини титиб, паспортимни топди ва қўли қалтираб отамга узатди.Отам паспортни диққат билан ўқиди,сўнгра олдига, стол устига қўйди-да,хат ёзишга киришди.</a:t>
            </a:r>
            <a:endParaRPr dirty="0" sz="2000" lang="ru-RU"/>
          </a:p>
          <a:p>
            <a:endParaRPr dirty="0" lang="ru-RU"/>
          </a:p>
        </p:txBody>
      </p:sp>
    </p:spTree>
  </p:cSld>
  <p:clrMapOvr>
    <a:masterClrMapping/>
  </p:clrMapOvr>
  <p:transition>
    <p:pull dir="ru"/>
    <p:sndAc>
      <p:stSnd>
        <p:snd r:embed="rId1"/>
      </p:stSnd>
    </p:sndAc>
  </p:transition>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22" name=""/>
        <p:cNvGrpSpPr/>
        <p:nvPr/>
      </p:nvGrpSpPr>
      <p:grpSpPr>
        <a:xfrm>
          <a:off x="0" y="0"/>
          <a:ext cx="0" cy="0"/>
          <a:chOff x="0" y="0"/>
          <a:chExt cx="0" cy="0"/>
        </a:xfrm>
      </p:grpSpPr>
      <p:sp>
        <p:nvSpPr>
          <p:cNvPr id="1048752" name="Прямоугольник 1"/>
          <p:cNvSpPr/>
          <p:nvPr/>
        </p:nvSpPr>
        <p:spPr>
          <a:xfrm>
            <a:off x="0" y="0"/>
            <a:ext cx="9144000" cy="6740307"/>
          </a:xfrm>
          <a:prstGeom prst="rect"/>
        </p:spPr>
        <p:txBody>
          <a:bodyPr wrap="square">
            <a:spAutoFit/>
          </a:bodyPr>
          <a:p>
            <a:r>
              <a:rPr dirty="0" sz="2000" lang="ru-RU" smtClean="0"/>
              <a:t>          </a:t>
            </a:r>
          </a:p>
          <a:p>
            <a:r>
              <a:rPr dirty="0" sz="2000" lang="ru-RU"/>
              <a:t> </a:t>
            </a:r>
            <a:r>
              <a:rPr dirty="0" sz="2000" lang="ru-RU" smtClean="0"/>
              <a:t>          </a:t>
            </a:r>
            <a:r>
              <a:rPr dirty="0" sz="2000" lang="ru-RU" smtClean="0">
                <a:solidFill>
                  <a:srgbClr val="FF0000"/>
                </a:solidFill>
              </a:rPr>
              <a:t>Любопытство </a:t>
            </a:r>
            <a:r>
              <a:rPr dirty="0" sz="2000" lang="ru-RU">
                <a:solidFill>
                  <a:srgbClr val="FF0000"/>
                </a:solidFill>
              </a:rPr>
              <a:t>меня мучило: куда ж отправляют меня, если уж не </a:t>
            </a:r>
            <a:r>
              <a:rPr dirty="0" sz="2000" lang="ru-RU" smtClean="0">
                <a:solidFill>
                  <a:srgbClr val="FF0000"/>
                </a:solidFill>
              </a:rPr>
              <a:t>в Петербург</a:t>
            </a:r>
            <a:r>
              <a:rPr dirty="0" sz="2000" lang="ru-RU">
                <a:solidFill>
                  <a:srgbClr val="FF0000"/>
                </a:solidFill>
              </a:rPr>
              <a:t>? Я не сводил глаз с пера батюшкина, которое </a:t>
            </a:r>
            <a:r>
              <a:rPr dirty="0" sz="2000" lang="ru-RU" smtClean="0">
                <a:solidFill>
                  <a:srgbClr val="FF0000"/>
                </a:solidFill>
              </a:rPr>
              <a:t>двигалось довольно </a:t>
            </a:r>
            <a:r>
              <a:rPr dirty="0" sz="2000" lang="ru-RU">
                <a:solidFill>
                  <a:srgbClr val="FF0000"/>
                </a:solidFill>
              </a:rPr>
              <a:t>медленно. Наконец он кончил, запечатал письмо в одном пакете </a:t>
            </a:r>
            <a:r>
              <a:rPr dirty="0" sz="2000" lang="ru-RU" smtClean="0">
                <a:solidFill>
                  <a:srgbClr val="FF0000"/>
                </a:solidFill>
              </a:rPr>
              <a:t>с паспортом</a:t>
            </a:r>
            <a:r>
              <a:rPr dirty="0" sz="2000" lang="ru-RU">
                <a:solidFill>
                  <a:srgbClr val="FF0000"/>
                </a:solidFill>
              </a:rPr>
              <a:t>, снял очки и, подозвав меня, сказал: «Вот тебе письмо к </a:t>
            </a:r>
            <a:r>
              <a:rPr dirty="0" sz="2000" lang="ru-RU" smtClean="0">
                <a:solidFill>
                  <a:srgbClr val="FF0000"/>
                </a:solidFill>
              </a:rPr>
              <a:t>Андрею Карловичу </a:t>
            </a:r>
            <a:r>
              <a:rPr dirty="0" sz="2000" lang="ru-RU">
                <a:solidFill>
                  <a:srgbClr val="FF0000"/>
                </a:solidFill>
              </a:rPr>
              <a:t>Р., моему старинному товарищу и другу. Ты едешь в </a:t>
            </a:r>
            <a:r>
              <a:rPr dirty="0" sz="2000" lang="ru-RU" smtClean="0">
                <a:solidFill>
                  <a:srgbClr val="FF0000"/>
                </a:solidFill>
              </a:rPr>
              <a:t>Оренбург служить </a:t>
            </a:r>
            <a:r>
              <a:rPr dirty="0" sz="2000" lang="ru-RU">
                <a:solidFill>
                  <a:srgbClr val="FF0000"/>
                </a:solidFill>
              </a:rPr>
              <a:t>под его начальством».</a:t>
            </a:r>
          </a:p>
          <a:p>
            <a:r>
              <a:rPr dirty="0" sz="2000" lang="ru-RU" smtClean="0">
                <a:solidFill>
                  <a:srgbClr val="FF0000"/>
                </a:solidFill>
              </a:rPr>
              <a:t>          Итак</a:t>
            </a:r>
            <a:r>
              <a:rPr dirty="0" sz="2000" lang="ru-RU">
                <a:solidFill>
                  <a:srgbClr val="FF0000"/>
                </a:solidFill>
              </a:rPr>
              <a:t>, все мои </a:t>
            </a:r>
            <a:r>
              <a:rPr dirty="0" sz="2000" lang="ru-RU" smtClean="0">
                <a:solidFill>
                  <a:srgbClr val="FF0000"/>
                </a:solidFill>
              </a:rPr>
              <a:t>блестящие надежды </a:t>
            </a:r>
            <a:r>
              <a:rPr dirty="0" sz="2000" lang="ru-RU">
                <a:solidFill>
                  <a:srgbClr val="FF0000"/>
                </a:solidFill>
              </a:rPr>
              <a:t>рушились! Вместо веселой</a:t>
            </a:r>
          </a:p>
          <a:p>
            <a:r>
              <a:rPr dirty="0" sz="2000" lang="ru-RU">
                <a:solidFill>
                  <a:srgbClr val="FF0000"/>
                </a:solidFill>
              </a:rPr>
              <a:t>петербургской жизни ожидала меня скука в стороне глухой и </a:t>
            </a:r>
            <a:r>
              <a:rPr dirty="0" sz="2000" lang="ru-RU" smtClean="0">
                <a:solidFill>
                  <a:srgbClr val="FF0000"/>
                </a:solidFill>
              </a:rPr>
              <a:t>отдаленной. Служба</a:t>
            </a:r>
            <a:r>
              <a:rPr dirty="0" sz="2000" lang="ru-RU">
                <a:solidFill>
                  <a:srgbClr val="FF0000"/>
                </a:solidFill>
              </a:rPr>
              <a:t>, о которой за минуту думал я с таким восторгом, показалась </a:t>
            </a:r>
            <a:r>
              <a:rPr dirty="0" sz="2000" lang="ru-RU" smtClean="0">
                <a:solidFill>
                  <a:srgbClr val="FF0000"/>
                </a:solidFill>
              </a:rPr>
              <a:t>мне тяжким </a:t>
            </a:r>
            <a:r>
              <a:rPr dirty="0" sz="2000" lang="ru-RU">
                <a:solidFill>
                  <a:srgbClr val="FF0000"/>
                </a:solidFill>
              </a:rPr>
              <a:t>несчастьем</a:t>
            </a:r>
            <a:r>
              <a:rPr dirty="0" sz="2400" lang="ru-RU" smtClean="0">
                <a:solidFill>
                  <a:srgbClr val="FF0000"/>
                </a:solidFill>
              </a:rPr>
              <a:t>.</a:t>
            </a:r>
            <a:r>
              <a:rPr dirty="0" sz="2400" lang="uz-Cyrl-UZ"/>
              <a:t> </a:t>
            </a:r>
            <a:endParaRPr dirty="0" sz="2400" lang="uz-Cyrl-UZ" smtClean="0"/>
          </a:p>
          <a:p>
            <a:r>
              <a:rPr dirty="0" sz="2400" lang="uz-Cyrl-UZ"/>
              <a:t> </a:t>
            </a:r>
            <a:r>
              <a:rPr dirty="0" sz="2400" lang="uz-Cyrl-UZ" smtClean="0"/>
              <a:t>        </a:t>
            </a:r>
            <a:r>
              <a:rPr dirty="0" sz="2000" lang="uz-Cyrl-UZ" smtClean="0"/>
              <a:t>Петурбургга </a:t>
            </a:r>
            <a:r>
              <a:rPr dirty="0" sz="2000" lang="uz-Cyrl-UZ"/>
              <a:t>юбормаса қаёққа юборар экан? Шуни билиш орзуси мени қийнар эди.Икки кўзим отамнинг имиллаб қимирлаётган перосида эди.Оқибат хат битди. Отам уни паспорт билан бир конвертга солди,кўзойнагини олиб, мени ёнига чақирди ва:”Мана сенга хат,буни менинг қадрдон ўртоғим ва дўстим Андрей Карлович Р.га бер.Сен Оренбургга,шу кишининг қўл остида хизмат қилишга борасан”,-деди.</a:t>
            </a:r>
            <a:endParaRPr dirty="0" sz="2000" lang="ru-RU"/>
          </a:p>
          <a:p>
            <a:r>
              <a:rPr dirty="0" sz="2000" lang="uz-Cyrl-UZ" smtClean="0"/>
              <a:t>          Шундай </a:t>
            </a:r>
            <a:r>
              <a:rPr dirty="0" sz="2000" lang="uz-Cyrl-UZ"/>
              <a:t>қилиб,порлоқ умидларим пучга чиқди.Қувноқ Петурбург ҳаёти ўрнига мени узоқ ва чет ерда зерикиш, диққинафаслик кутарди. Бундан бир минут илгари шу қадар хурсандлик билан ўйлаганим хизмат,энди кўзимга катта бир фалокат бўлиб кўринди.</a:t>
            </a:r>
            <a:r>
              <a:rPr dirty="0" sz="2400" lang="uz-Cyrl-UZ"/>
              <a:t> </a:t>
            </a:r>
            <a:endParaRPr dirty="0" sz="2400" lang="ru-RU">
              <a:solidFill>
                <a:srgbClr val="FF0000"/>
              </a:solidFill>
            </a:endParaRPr>
          </a:p>
        </p:txBody>
      </p:sp>
    </p:spTree>
  </p:cSld>
  <p:clrMapOvr>
    <a:masterClrMapping/>
  </p:clrMapOvr>
  <p:transition>
    <p:pull dir="ru"/>
    <p:sndAc>
      <p:stSnd>
        <p:snd r:embed="rId1"/>
      </p:stSnd>
    </p:sndAc>
  </p:transition>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23" name=""/>
        <p:cNvGrpSpPr/>
        <p:nvPr/>
      </p:nvGrpSpPr>
      <p:grpSpPr>
        <a:xfrm>
          <a:off x="0" y="0"/>
          <a:ext cx="0" cy="0"/>
          <a:chOff x="0" y="0"/>
          <a:chExt cx="0" cy="0"/>
        </a:xfrm>
      </p:grpSpPr>
      <p:sp>
        <p:nvSpPr>
          <p:cNvPr id="1048753" name="Прямоугольник 1"/>
          <p:cNvSpPr/>
          <p:nvPr/>
        </p:nvSpPr>
        <p:spPr>
          <a:xfrm>
            <a:off x="0" y="0"/>
            <a:ext cx="9144000" cy="7171194"/>
          </a:xfrm>
          <a:prstGeom prst="rect"/>
        </p:spPr>
        <p:txBody>
          <a:bodyPr wrap="square">
            <a:spAutoFit/>
          </a:bodyPr>
          <a:p>
            <a:r>
              <a:rPr dirty="0" sz="2000" lang="ru-RU" smtClean="0">
                <a:solidFill>
                  <a:srgbClr val="FF0000"/>
                </a:solidFill>
              </a:rPr>
              <a:t>       Но </a:t>
            </a:r>
            <a:r>
              <a:rPr dirty="0" sz="2000" lang="ru-RU">
                <a:solidFill>
                  <a:srgbClr val="FF0000"/>
                </a:solidFill>
              </a:rPr>
              <a:t>спорить было нечего! На другой день </a:t>
            </a:r>
            <a:r>
              <a:rPr dirty="0" sz="2000" lang="ru-RU" smtClean="0">
                <a:solidFill>
                  <a:srgbClr val="FF0000"/>
                </a:solidFill>
              </a:rPr>
              <a:t>поутру подвезена </a:t>
            </a:r>
            <a:r>
              <a:rPr dirty="0" sz="2000" lang="ru-RU">
                <a:solidFill>
                  <a:srgbClr val="FF0000"/>
                </a:solidFill>
              </a:rPr>
              <a:t>была к крыльцу дорожная кибитка; уложили в нее </a:t>
            </a:r>
            <a:r>
              <a:rPr dirty="0" sz="2000" lang="ru-RU" smtClean="0">
                <a:solidFill>
                  <a:srgbClr val="FF0000"/>
                </a:solidFill>
              </a:rPr>
              <a:t>чемодан, Погребец  </a:t>
            </a:r>
            <a:r>
              <a:rPr dirty="0" sz="2000" lang="ru-RU">
                <a:solidFill>
                  <a:srgbClr val="FF0000"/>
                </a:solidFill>
              </a:rPr>
              <a:t>с чайным прибором и узлы с булками и пирогами, </a:t>
            </a:r>
            <a:r>
              <a:rPr dirty="0" sz="2000" lang="ru-RU" smtClean="0">
                <a:solidFill>
                  <a:srgbClr val="FF0000"/>
                </a:solidFill>
              </a:rPr>
              <a:t>последними знаками </a:t>
            </a:r>
            <a:r>
              <a:rPr dirty="0" sz="2000" lang="ru-RU">
                <a:solidFill>
                  <a:srgbClr val="FF0000"/>
                </a:solidFill>
              </a:rPr>
              <a:t>домашнего баловства. Родители мои благословили меня. </a:t>
            </a:r>
            <a:r>
              <a:rPr dirty="0" sz="2000" lang="ru-RU" smtClean="0">
                <a:solidFill>
                  <a:srgbClr val="FF0000"/>
                </a:solidFill>
              </a:rPr>
              <a:t>Батюшка сказал </a:t>
            </a:r>
            <a:r>
              <a:rPr dirty="0" sz="2000" lang="ru-RU">
                <a:solidFill>
                  <a:srgbClr val="FF0000"/>
                </a:solidFill>
              </a:rPr>
              <a:t>мне: «Прощай, Петр. Служи верно, кому присягнешь; </a:t>
            </a:r>
            <a:r>
              <a:rPr dirty="0" sz="2000" lang="ru-RU" smtClean="0">
                <a:solidFill>
                  <a:srgbClr val="FF0000"/>
                </a:solidFill>
              </a:rPr>
              <a:t>слушайся начальников</a:t>
            </a:r>
            <a:r>
              <a:rPr dirty="0" sz="2000" lang="ru-RU">
                <a:solidFill>
                  <a:srgbClr val="FF0000"/>
                </a:solidFill>
              </a:rPr>
              <a:t>; за их лаской не гоняйся; на службу не напрашивайся; </a:t>
            </a:r>
            <a:r>
              <a:rPr dirty="0" sz="2000" lang="ru-RU" smtClean="0">
                <a:solidFill>
                  <a:srgbClr val="FF0000"/>
                </a:solidFill>
              </a:rPr>
              <a:t>от службы </a:t>
            </a:r>
            <a:r>
              <a:rPr dirty="0" sz="2000" lang="ru-RU">
                <a:solidFill>
                  <a:srgbClr val="FF0000"/>
                </a:solidFill>
              </a:rPr>
              <a:t>не отговаривайся; и помни пословицу: береги платье </a:t>
            </a:r>
            <a:r>
              <a:rPr dirty="0" sz="2000" lang="ru-RU" err="1">
                <a:solidFill>
                  <a:srgbClr val="FF0000"/>
                </a:solidFill>
              </a:rPr>
              <a:t>снову</a:t>
            </a:r>
            <a:r>
              <a:rPr dirty="0" sz="2000" lang="ru-RU">
                <a:solidFill>
                  <a:srgbClr val="FF0000"/>
                </a:solidFill>
              </a:rPr>
              <a:t>, а честь</a:t>
            </a:r>
          </a:p>
          <a:p>
            <a:r>
              <a:rPr dirty="0" sz="2000" lang="ru-RU">
                <a:solidFill>
                  <a:srgbClr val="FF0000"/>
                </a:solidFill>
              </a:rPr>
              <a:t>смолоду». Матушка в слезах наказывала мне беречь мое здоровье, а</a:t>
            </a:r>
          </a:p>
          <a:p>
            <a:r>
              <a:rPr dirty="0" sz="2000" lang="ru-RU">
                <a:solidFill>
                  <a:srgbClr val="FF0000"/>
                </a:solidFill>
              </a:rPr>
              <a:t>Савельичу смотреть за дитятей. Надели на меня заячий тулуп, а сверху</a:t>
            </a:r>
          </a:p>
          <a:p>
            <a:r>
              <a:rPr dirty="0" sz="2000" lang="ru-RU">
                <a:solidFill>
                  <a:srgbClr val="FF0000"/>
                </a:solidFill>
              </a:rPr>
              <a:t>лисью шубу. Я сел в кибитку с Савельичем и отправился в дорогу,</a:t>
            </a:r>
          </a:p>
          <a:p>
            <a:r>
              <a:rPr dirty="0" sz="2000" lang="ru-RU">
                <a:solidFill>
                  <a:srgbClr val="FF0000"/>
                </a:solidFill>
              </a:rPr>
              <a:t>обливаясь слезами</a:t>
            </a:r>
            <a:r>
              <a:rPr dirty="0" sz="2000" lang="ru-RU" smtClean="0">
                <a:solidFill>
                  <a:srgbClr val="FF0000"/>
                </a:solidFill>
              </a:rPr>
              <a:t>.</a:t>
            </a:r>
            <a:r>
              <a:rPr dirty="0" sz="2000" lang="uz-Cyrl-UZ">
                <a:solidFill>
                  <a:srgbClr val="FF0000"/>
                </a:solidFill>
              </a:rPr>
              <a:t> </a:t>
            </a:r>
            <a:endParaRPr dirty="0" sz="2000" lang="uz-Cyrl-UZ" smtClean="0">
              <a:solidFill>
                <a:srgbClr val="FF0000"/>
              </a:solidFill>
            </a:endParaRPr>
          </a:p>
          <a:p>
            <a:r>
              <a:rPr dirty="0" sz="2000" lang="uz-Cyrl-UZ"/>
              <a:t> </a:t>
            </a:r>
            <a:r>
              <a:rPr dirty="0" sz="2000" lang="uz-Cyrl-UZ" smtClean="0"/>
              <a:t>      Энди </a:t>
            </a:r>
            <a:r>
              <a:rPr dirty="0" sz="2000" lang="uz-Cyrl-UZ"/>
              <a:t>нима ҳам дейман! Эртасига эрталаб эшик олдига соябон арава келди; чемодан,чой анжомлари солинган сандиқча билан булка ва пироглар тугилган тугунча унга жойланди,булар уйдаги эркалигимнинг сўнгги аломатлари эди.Ота-онам фотиҳа беришди.Отам </a:t>
            </a:r>
            <a:r>
              <a:rPr dirty="0" sz="2000" lang="uz-Cyrl-UZ" smtClean="0"/>
              <a:t>хайрлашар экан</a:t>
            </a:r>
            <a:r>
              <a:rPr dirty="0" sz="2000" lang="uz-Cyrl-UZ"/>
              <a:t>:”Хайр,Пётр.Хизматини қилишга онт ичган кишингга сидқидил билан хизмат қил;бошлиқларнинг гапига қўлоқ сол;уларнинг ширин сўзларига учма;хизматда амал тама қилма;хизматдан </a:t>
            </a:r>
            <a:r>
              <a:rPr dirty="0" sz="2000" lang="uz-Cyrl-UZ" smtClean="0"/>
              <a:t>қочма;кийимни янгилигидан,номусни </a:t>
            </a:r>
            <a:r>
              <a:rPr dirty="0" sz="2000" lang="uz-Cyrl-UZ"/>
              <a:t>ёшликдан эҳтиёт қил деган мақолни ҳамиша ёдингда тут”.Онам кўзига ёш олиб,менга ўз сиҳатимни сақлашни,Савельичга мендан бохабар бўлишни тайинлади.Менга қўён терисидан қилинган пўстин ва устидан яна тулки терисидан қилинган калта пустин кийгизишди.Савильич икковимиз аравага чиқдик,йиғлаб-сиқтаб жўнадик.</a:t>
            </a:r>
            <a:endParaRPr dirty="0" sz="2000" lang="ru-RU"/>
          </a:p>
        </p:txBody>
      </p:sp>
    </p:spTree>
  </p:cSld>
  <p:clrMapOvr>
    <a:masterClrMapping/>
  </p:clrMapOvr>
  <p:transition>
    <p:pull dir="ru"/>
    <p:sndAc>
      <p:stSnd>
        <p:snd r:embed="rId1"/>
      </p:stSnd>
    </p:sndAc>
  </p:transition>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73" name=""/>
        <p:cNvGrpSpPr/>
        <p:nvPr/>
      </p:nvGrpSpPr>
      <p:grpSpPr>
        <a:xfrm>
          <a:off x="0" y="0"/>
          <a:ext cx="0" cy="0"/>
          <a:chOff x="0" y="0"/>
          <a:chExt cx="0" cy="0"/>
        </a:xfrm>
      </p:grpSpPr>
      <p:pic>
        <p:nvPicPr>
          <p:cNvPr id="2097158" name="Picture 14" descr="arina"/>
          <p:cNvPicPr>
            <a:picLocks noChangeAspect="1" noGrp="1" noChangeArrowheads="1"/>
          </p:cNvPicPr>
          <p:nvPr>
            <p:ph idx="1"/>
          </p:nvPr>
        </p:nvPicPr>
        <p:blipFill>
          <a:blip xmlns:r="http://schemas.openxmlformats.org/officeDocument/2006/relationships" r:embed="rId1" cstate="print"/>
          <a:stretch>
            <a:fillRect/>
          </a:stretch>
        </p:blipFill>
        <p:spPr>
          <a:xfrm>
            <a:off x="5724128" y="1124744"/>
            <a:ext cx="2900321" cy="4320480"/>
          </a:xfrm>
        </p:spPr>
      </p:pic>
      <p:sp>
        <p:nvSpPr>
          <p:cNvPr id="1048615" name="Заголовок 1"/>
          <p:cNvSpPr>
            <a:spLocks noGrp="1"/>
          </p:cNvSpPr>
          <p:nvPr>
            <p:ph type="title" idx="4294967295"/>
          </p:nvPr>
        </p:nvSpPr>
        <p:spPr>
          <a:xfrm>
            <a:off x="0" y="115888"/>
            <a:ext cx="7920038" cy="792162"/>
          </a:xfrm>
        </p:spPr>
        <p:txBody>
          <a:bodyPr/>
          <a:p>
            <a:pPr algn="ctr" eaLnBrk="1" fontAlgn="auto" hangingPunct="1">
              <a:spcAft>
                <a:spcPts val="0"/>
              </a:spcAft>
            </a:pPr>
            <a:r>
              <a:rPr b="1" dirty="0" lang="ru-RU" smtClean="0">
                <a:solidFill>
                  <a:schemeClr val="accent6">
                    <a:lumMod val="50000"/>
                  </a:schemeClr>
                </a:solidFill>
                <a:effectLst/>
              </a:rPr>
              <a:t>Детство</a:t>
            </a:r>
            <a:r>
              <a:rPr b="1" dirty="0" lang="ru-RU" smtClean="0">
                <a:solidFill>
                  <a:schemeClr val="accent6">
                    <a:lumMod val="50000"/>
                  </a:schemeClr>
                </a:solidFill>
              </a:rPr>
              <a:t>     </a:t>
            </a:r>
            <a:endParaRPr b="1" dirty="0" lang="ru-RU">
              <a:solidFill>
                <a:srgbClr val="002060"/>
              </a:solidFill>
            </a:endParaRPr>
          </a:p>
        </p:txBody>
      </p:sp>
      <p:grpSp>
        <p:nvGrpSpPr>
          <p:cNvPr id="74" name="Group 15"/>
          <p:cNvGrpSpPr/>
          <p:nvPr/>
        </p:nvGrpSpPr>
        <p:grpSpPr bwMode="auto">
          <a:xfrm>
            <a:off x="395536" y="908720"/>
            <a:ext cx="4176713" cy="2305050"/>
            <a:chOff x="490" y="149"/>
            <a:chExt cx="2017" cy="1118"/>
          </a:xfrm>
        </p:grpSpPr>
        <p:pic>
          <p:nvPicPr>
            <p:cNvPr id="2097159" name="Picture 16"/>
            <p:cNvPicPr>
              <a:picLocks noChangeAspect="1" noChangeArrowheads="1"/>
            </p:cNvPicPr>
            <p:nvPr/>
          </p:nvPicPr>
          <p:blipFill>
            <a:blip xmlns:r="http://schemas.openxmlformats.org/officeDocument/2006/relationships" r:embed="rId2" cstate="print"/>
            <a:srcRect/>
            <a:stretch>
              <a:fillRect/>
            </a:stretch>
          </p:blipFill>
          <p:spPr bwMode="auto">
            <a:xfrm>
              <a:off x="490" y="149"/>
              <a:ext cx="937" cy="1118"/>
            </a:xfrm>
            <a:prstGeom prst="rect"/>
            <a:noFill/>
            <a:ln w="9525">
              <a:noFill/>
              <a:miter lim="800000"/>
              <a:headEnd/>
              <a:tailEnd/>
            </a:ln>
          </p:spPr>
        </p:pic>
        <p:sp>
          <p:nvSpPr>
            <p:cNvPr id="1048616" name="Rectangle 17"/>
            <p:cNvSpPr>
              <a:spLocks noChangeArrowheads="1"/>
            </p:cNvSpPr>
            <p:nvPr/>
          </p:nvSpPr>
          <p:spPr bwMode="auto">
            <a:xfrm>
              <a:off x="1625" y="253"/>
              <a:ext cx="882" cy="164"/>
            </a:xfrm>
            <a:prstGeom prst="rect"/>
            <a:noFill/>
            <a:ln w="9525">
              <a:noFill/>
              <a:miter lim="800000"/>
              <a:headEnd/>
              <a:tailEnd/>
            </a:ln>
          </p:spPr>
          <p:txBody>
            <a:bodyPr>
              <a:spAutoFit/>
            </a:bodyPr>
            <a:p>
              <a:endParaRPr b="1" dirty="0" sz="2000" lang="ru-RU">
                <a:solidFill>
                  <a:srgbClr val="FF0066"/>
                </a:solidFill>
                <a:latin typeface="Times New Roman" pitchFamily="18" charset="0"/>
              </a:endParaRPr>
            </a:p>
          </p:txBody>
        </p:sp>
      </p:grpSp>
      <p:sp>
        <p:nvSpPr>
          <p:cNvPr id="1048617" name="Прямоугольник 7"/>
          <p:cNvSpPr>
            <a:spLocks noChangeArrowheads="1"/>
          </p:cNvSpPr>
          <p:nvPr/>
        </p:nvSpPr>
        <p:spPr bwMode="auto">
          <a:xfrm>
            <a:off x="2699792" y="980728"/>
            <a:ext cx="2951708" cy="2796540"/>
          </a:xfrm>
          <a:prstGeom prst="rect"/>
          <a:noFill/>
          <a:ln w="9525">
            <a:noFill/>
            <a:miter lim="800000"/>
            <a:headEnd/>
            <a:tailEnd/>
          </a:ln>
        </p:spPr>
        <p:txBody>
          <a:bodyPr wrap="square">
            <a:spAutoFit/>
          </a:bodyPr>
          <a:p>
            <a:r>
              <a:rPr b="1" dirty="0" sz="2000" lang="ru-RU">
                <a:solidFill>
                  <a:srgbClr val="002060"/>
                </a:solidFill>
                <a:latin typeface="Corbel" pitchFamily="34" charset="0"/>
              </a:rPr>
              <a:t> </a:t>
            </a:r>
            <a:r>
              <a:rPr b="1" dirty="0" sz="2400" lang="ru-RU">
                <a:latin typeface="+mn-lt"/>
              </a:rPr>
              <a:t> Маленького Сашу растила </a:t>
            </a:r>
            <a:r>
              <a:rPr b="1" dirty="0" sz="2000" i="1" lang="ru-RU">
                <a:latin typeface="+mn-lt"/>
              </a:rPr>
              <a:t> НЯНЯ  АРИНА  РОДИОНОВНА ЯКОВЛЕВА, </a:t>
            </a:r>
            <a:r>
              <a:rPr b="1" dirty="0" sz="2000" lang="ru-RU" smtClean="0">
                <a:latin typeface="+mn-lt"/>
              </a:rPr>
              <a:t>которая была неграмотной, но знала много и говорила складно.</a:t>
            </a:r>
            <a:endParaRPr b="1" dirty="0" sz="2000" lang="ru-RU">
              <a:latin typeface="Corbel" pitchFamily="34" charset="0"/>
            </a:endParaRPr>
          </a:p>
        </p:txBody>
      </p:sp>
      <p:sp>
        <p:nvSpPr>
          <p:cNvPr id="1048618" name="Прямоугольник 8"/>
          <p:cNvSpPr>
            <a:spLocks noChangeArrowheads="1"/>
          </p:cNvSpPr>
          <p:nvPr/>
        </p:nvSpPr>
        <p:spPr bwMode="auto">
          <a:xfrm>
            <a:off x="323528" y="3645024"/>
            <a:ext cx="5112643" cy="1920241"/>
          </a:xfrm>
          <a:prstGeom prst="rect"/>
          <a:noFill/>
          <a:ln w="9525">
            <a:noFill/>
            <a:miter lim="800000"/>
            <a:headEnd/>
            <a:tailEnd/>
          </a:ln>
        </p:spPr>
        <p:txBody>
          <a:bodyPr wrap="square">
            <a:spAutoFit/>
          </a:bodyPr>
          <a:p>
            <a:r>
              <a:rPr b="1" dirty="0" sz="2000" lang="ru-RU" smtClean="0">
                <a:latin typeface="+mn-lt"/>
              </a:rPr>
              <a:t>именно  у своей няни Пушкин   получил   первые уроки литературного мастерства.</a:t>
            </a:r>
            <a:endParaRPr b="1" dirty="0" sz="2000" lang="ru-RU">
              <a:latin typeface="+mn-lt"/>
            </a:endParaRPr>
          </a:p>
          <a:p>
            <a:r>
              <a:rPr b="1" dirty="0" sz="2000" i="1" lang="ru-RU">
                <a:latin typeface="Corbel" pitchFamily="34" charset="0"/>
              </a:rPr>
              <a:t>         </a:t>
            </a:r>
            <a:r>
              <a:rPr b="1" dirty="0" sz="2400" i="1" lang="ru-RU">
                <a:latin typeface="Corbel" pitchFamily="34" charset="0"/>
              </a:rPr>
              <a:t>После  он напишет:</a:t>
            </a:r>
          </a:p>
          <a:p>
            <a:endParaRPr b="1" dirty="0" sz="2000" i="1" lang="ru-RU">
              <a:solidFill>
                <a:srgbClr val="002060"/>
              </a:solidFill>
              <a:latin typeface="Corbel" pitchFamily="34" charset="0"/>
            </a:endParaRPr>
          </a:p>
          <a:p>
            <a:endParaRPr dirty="0" sz="2000" lang="ru-RU">
              <a:latin typeface="Times New Roman" pitchFamily="18" charset="0"/>
            </a:endParaRPr>
          </a:p>
        </p:txBody>
      </p:sp>
      <p:sp>
        <p:nvSpPr>
          <p:cNvPr id="1048619" name="Прямоугольник 9"/>
          <p:cNvSpPr/>
          <p:nvPr/>
        </p:nvSpPr>
        <p:spPr>
          <a:xfrm>
            <a:off x="611560" y="4941168"/>
            <a:ext cx="4896544" cy="2631439"/>
          </a:xfrm>
          <a:prstGeom prst="rect"/>
        </p:spPr>
        <p:txBody>
          <a:bodyPr wrap="square">
            <a:spAutoFit/>
          </a:bodyPr>
          <a:p>
            <a:pPr fontAlgn="auto">
              <a:spcBef>
                <a:spcPts val="0"/>
              </a:spcBef>
              <a:spcAft>
                <a:spcPts val="0"/>
              </a:spcAft>
            </a:pPr>
            <a:r>
              <a:rPr b="1" dirty="0" sz="2800" kern="10" lang="ru-RU">
                <a:ln w="19050">
                  <a:solidFill>
                    <a:srgbClr val="FF6600"/>
                  </a:solidFill>
                  <a:round/>
                  <a:headEnd/>
                  <a:tailEnd/>
                </a:ln>
                <a:solidFill>
                  <a:schemeClr val="accent2"/>
                </a:solidFill>
                <a:latin typeface="Franklin Gothic Medium"/>
              </a:rPr>
              <a:t>Но я плоды своих мечтаний</a:t>
            </a:r>
          </a:p>
          <a:p>
            <a:pPr fontAlgn="auto">
              <a:spcBef>
                <a:spcPts val="0"/>
              </a:spcBef>
              <a:spcAft>
                <a:spcPts val="0"/>
              </a:spcAft>
            </a:pPr>
            <a:r>
              <a:rPr b="1" dirty="0" sz="2800" kern="10" lang="ru-RU">
                <a:ln w="19050">
                  <a:solidFill>
                    <a:srgbClr val="FF6600"/>
                  </a:solidFill>
                  <a:round/>
                  <a:headEnd/>
                  <a:tailEnd/>
                </a:ln>
                <a:solidFill>
                  <a:schemeClr val="accent2"/>
                </a:solidFill>
                <a:latin typeface="Franklin Gothic Medium"/>
              </a:rPr>
              <a:t>И гармонических затей</a:t>
            </a:r>
          </a:p>
          <a:p>
            <a:pPr fontAlgn="auto">
              <a:spcBef>
                <a:spcPts val="0"/>
              </a:spcBef>
              <a:spcAft>
                <a:spcPts val="0"/>
              </a:spcAft>
            </a:pPr>
            <a:r>
              <a:rPr b="1" dirty="0" sz="2800" kern="10" lang="ru-RU">
                <a:ln w="19050">
                  <a:solidFill>
                    <a:srgbClr val="FF6600"/>
                  </a:solidFill>
                  <a:round/>
                  <a:headEnd/>
                  <a:tailEnd/>
                </a:ln>
                <a:solidFill>
                  <a:schemeClr val="accent2"/>
                </a:solidFill>
                <a:latin typeface="Franklin Gothic Medium"/>
              </a:rPr>
              <a:t>Читаю только старой няне,</a:t>
            </a:r>
          </a:p>
          <a:p>
            <a:pPr fontAlgn="auto">
              <a:spcBef>
                <a:spcPts val="0"/>
              </a:spcBef>
              <a:spcAft>
                <a:spcPts val="0"/>
              </a:spcAft>
            </a:pPr>
            <a:r>
              <a:rPr b="1" dirty="0" sz="2800" kern="10" lang="ru-RU">
                <a:ln w="19050">
                  <a:solidFill>
                    <a:srgbClr val="FF6600"/>
                  </a:solidFill>
                  <a:round/>
                  <a:headEnd/>
                  <a:tailEnd/>
                </a:ln>
                <a:solidFill>
                  <a:schemeClr val="accent2"/>
                </a:solidFill>
                <a:latin typeface="Franklin Gothic Medium"/>
              </a:rPr>
              <a:t>Подруге юности моей.</a:t>
            </a:r>
          </a:p>
        </p:txBody>
      </p:sp>
      <p:sp>
        <p:nvSpPr>
          <p:cNvPr id="1048620" name="TextBox 10"/>
          <p:cNvSpPr txBox="1"/>
          <p:nvPr/>
        </p:nvSpPr>
        <p:spPr>
          <a:xfrm>
            <a:off x="5508104" y="5661248"/>
            <a:ext cx="3384376" cy="369332"/>
          </a:xfrm>
          <a:prstGeom prst="rect"/>
          <a:noFill/>
        </p:spPr>
        <p:txBody>
          <a:bodyPr rtlCol="0" wrap="square">
            <a:spAutoFit/>
          </a:bodyPr>
          <a:p>
            <a:pPr algn="ctr"/>
            <a:r>
              <a:rPr b="1" dirty="0" lang="ru-RU" smtClean="0">
                <a:solidFill>
                  <a:srgbClr val="002060"/>
                </a:solidFill>
              </a:rPr>
              <a:t>Няня Арина Родионовна</a:t>
            </a:r>
            <a:endParaRPr dirty="0" lang="ru-RU"/>
          </a:p>
        </p:txBody>
      </p:sp>
    </p:spTree>
  </p:cSld>
  <p:clrMapOvr>
    <a:masterClrMapping/>
  </p:clrMapOvr>
  <p:transition>
    <p:pull dir="ru"/>
    <p:sndAc>
      <p:stSnd>
        <p:snd r:embed="rId3"/>
      </p:stSnd>
    </p:sndAc>
  </p:transition>
  <p:timing>
    <p:tnLst>
      <p:par>
        <p:cTn dur="indefinite" id="1" nodeType="tmRoot" restart="never">
          <p:childTnLst>
            <p:seq concurrent="1" nextAc="seek">
              <p:cTn dur="indefinite" id="2" nodeType="mainSeq">
                <p:childTnLst>
                  <p:par>
                    <p:cTn fill="hold" id="3">
                      <p:stCondLst>
                        <p:cond delay="indefinite"/>
                        <p:cond evt="onBegin" delay="0">
                          <p:tn val="2"/>
                        </p:cond>
                      </p:stCondLst>
                      <p:childTnLst>
                        <p:par>
                          <p:cTn fill="hold" id="4">
                            <p:stCondLst>
                              <p:cond delay="0"/>
                            </p:stCondLst>
                            <p:childTnLst>
                              <p:par>
                                <p:cTn fill="hold" id="5" nodeType="withEffect" presetClass="entr" presetID="8" presetSubtype="16">
                                  <p:stCondLst>
                                    <p:cond delay="0"/>
                                  </p:stCondLst>
                                  <p:childTnLst>
                                    <p:set>
                                      <p:cBhvr>
                                        <p:cTn dur="1" fill="hold" id="6">
                                          <p:stCondLst>
                                            <p:cond delay="0"/>
                                          </p:stCondLst>
                                        </p:cTn>
                                        <p:tgtEl>
                                          <p:spTgt spid="74"/>
                                        </p:tgtEl>
                                        <p:attrNameLst>
                                          <p:attrName>style.visibility</p:attrName>
                                        </p:attrNameLst>
                                      </p:cBhvr>
                                      <p:to>
                                        <p:strVal val="visible"/>
                                      </p:to>
                                    </p:set>
                                    <p:animEffect transition="in" filter="diamond(in)">
                                      <p:cBhvr>
                                        <p:cTn dur="2000" id="7"/>
                                        <p:tgtEl>
                                          <p:spTgt spid="74"/>
                                        </p:tgtEl>
                                      </p:cBhvr>
                                    </p:animEffect>
                                  </p:childTnLst>
                                </p:cTn>
                              </p:par>
                            </p:childTnLst>
                          </p:cTn>
                        </p:par>
                        <p:par>
                          <p:cTn fill="hold" id="8">
                            <p:stCondLst>
                              <p:cond delay="2000"/>
                            </p:stCondLst>
                            <p:childTnLst>
                              <p:par>
                                <p:cTn fill="hold" grpId="0" id="9" nodeType="afterEffect" presetClass="entr" presetID="3" presetSubtype="10">
                                  <p:stCondLst>
                                    <p:cond delay="0"/>
                                  </p:stCondLst>
                                  <p:childTnLst>
                                    <p:set>
                                      <p:cBhvr>
                                        <p:cTn dur="1" fill="hold" id="10">
                                          <p:stCondLst>
                                            <p:cond delay="0"/>
                                          </p:stCondLst>
                                        </p:cTn>
                                        <p:tgtEl>
                                          <p:spTgt spid="1048617"/>
                                        </p:tgtEl>
                                        <p:attrNameLst>
                                          <p:attrName>style.visibility</p:attrName>
                                        </p:attrNameLst>
                                      </p:cBhvr>
                                      <p:to>
                                        <p:strVal val="visible"/>
                                      </p:to>
                                    </p:set>
                                    <p:animEffect transition="in" filter="blinds(horizontal)">
                                      <p:cBhvr>
                                        <p:cTn dur="1000" id="11"/>
                                        <p:tgtEl>
                                          <p:spTgt spid="1048617"/>
                                        </p:tgtEl>
                                      </p:cBhvr>
                                    </p:animEffect>
                                  </p:childTnLst>
                                </p:cTn>
                              </p:par>
                              <p:par>
                                <p:cTn fill="hold" id="12" nodeType="withEffect" presetClass="entr" presetID="2" presetSubtype="4">
                                  <p:stCondLst>
                                    <p:cond delay="0"/>
                                  </p:stCondLst>
                                  <p:childTnLst>
                                    <p:set>
                                      <p:cBhvr>
                                        <p:cTn dur="1" fill="hold" id="13">
                                          <p:stCondLst>
                                            <p:cond delay="0"/>
                                          </p:stCondLst>
                                        </p:cTn>
                                        <p:tgtEl>
                                          <p:spTgt spid="2097158"/>
                                        </p:tgtEl>
                                        <p:attrNameLst>
                                          <p:attrName>style.visibility</p:attrName>
                                        </p:attrNameLst>
                                      </p:cBhvr>
                                      <p:to>
                                        <p:strVal val="visible"/>
                                      </p:to>
                                    </p:set>
                                    <p:anim calcmode="lin" valueType="num">
                                      <p:cBhvr additive="base">
                                        <p:cTn dur="2000" fill="hold" id="14"/>
                                        <p:tgtEl>
                                          <p:spTgt spid="2097158"/>
                                        </p:tgtEl>
                                        <p:attrNameLst>
                                          <p:attrName>ppt_x</p:attrName>
                                        </p:attrNameLst>
                                      </p:cBhvr>
                                      <p:tavLst>
                                        <p:tav tm="0">
                                          <p:val>
                                            <p:strVal val="#ppt_x"/>
                                          </p:val>
                                        </p:tav>
                                        <p:tav tm="100000">
                                          <p:val>
                                            <p:strVal val="#ppt_x"/>
                                          </p:val>
                                        </p:tav>
                                      </p:tavLst>
                                    </p:anim>
                                    <p:anim calcmode="lin" valueType="num">
                                      <p:cBhvr additive="base">
                                        <p:cTn dur="2000" fill="hold" id="15"/>
                                        <p:tgtEl>
                                          <p:spTgt spid="2097158"/>
                                        </p:tgtEl>
                                        <p:attrNameLst>
                                          <p:attrName>ppt_y</p:attrName>
                                        </p:attrNameLst>
                                      </p:cBhvr>
                                      <p:tavLst>
                                        <p:tav tm="0">
                                          <p:val>
                                            <p:strVal val="1+#ppt_h/2"/>
                                          </p:val>
                                        </p:tav>
                                        <p:tav tm="100000">
                                          <p:val>
                                            <p:strVal val="#ppt_y"/>
                                          </p:val>
                                        </p:tav>
                                      </p:tavLst>
                                    </p:anim>
                                  </p:childTnLst>
                                </p:cTn>
                              </p:par>
                              <p:par>
                                <p:cTn fill="hold" grpId="0" id="16" nodeType="withEffect" presetClass="entr" presetID="37" presetSubtype="0">
                                  <p:stCondLst>
                                    <p:cond delay="0"/>
                                  </p:stCondLst>
                                  <p:childTnLst>
                                    <p:set>
                                      <p:cBhvr>
                                        <p:cTn dur="1" fill="hold" id="17">
                                          <p:stCondLst>
                                            <p:cond delay="0"/>
                                          </p:stCondLst>
                                        </p:cTn>
                                        <p:tgtEl>
                                          <p:spTgt spid="1048620"/>
                                        </p:tgtEl>
                                        <p:attrNameLst>
                                          <p:attrName>style.visibility</p:attrName>
                                        </p:attrNameLst>
                                      </p:cBhvr>
                                      <p:to>
                                        <p:strVal val="visible"/>
                                      </p:to>
                                    </p:set>
                                    <p:animEffect transition="in" filter="fade">
                                      <p:cBhvr>
                                        <p:cTn dur="1000" id="18"/>
                                        <p:tgtEl>
                                          <p:spTgt spid="1048620"/>
                                        </p:tgtEl>
                                      </p:cBhvr>
                                    </p:animEffect>
                                    <p:anim calcmode="lin" valueType="num">
                                      <p:cBhvr>
                                        <p:cTn dur="1000" fill="hold" id="19"/>
                                        <p:tgtEl>
                                          <p:spTgt spid="1048620"/>
                                        </p:tgtEl>
                                        <p:attrNameLst>
                                          <p:attrName>ppt_x</p:attrName>
                                        </p:attrNameLst>
                                      </p:cBhvr>
                                      <p:tavLst>
                                        <p:tav tm="0">
                                          <p:val>
                                            <p:strVal val="#ppt_x"/>
                                          </p:val>
                                        </p:tav>
                                        <p:tav tm="100000">
                                          <p:val>
                                            <p:strVal val="#ppt_x"/>
                                          </p:val>
                                        </p:tav>
                                      </p:tavLst>
                                    </p:anim>
                                    <p:anim calcmode="lin" valueType="num">
                                      <p:cBhvr>
                                        <p:cTn decel="100000" dur="900" fill="hold" id="20"/>
                                        <p:tgtEl>
                                          <p:spTgt spid="1048620"/>
                                        </p:tgtEl>
                                        <p:attrNameLst>
                                          <p:attrName>ppt_y</p:attrName>
                                        </p:attrNameLst>
                                      </p:cBhvr>
                                      <p:tavLst>
                                        <p:tav tm="0">
                                          <p:val>
                                            <p:strVal val="#ppt_y+1"/>
                                          </p:val>
                                        </p:tav>
                                        <p:tav tm="100000">
                                          <p:val>
                                            <p:strVal val="#ppt_y-.03"/>
                                          </p:val>
                                        </p:tav>
                                      </p:tavLst>
                                    </p:anim>
                                    <p:anim calcmode="lin" valueType="num">
                                      <p:cBhvr>
                                        <p:cTn accel="100000" dur="100" fill="hold" id="21">
                                          <p:stCondLst>
                                            <p:cond delay="900"/>
                                          </p:stCondLst>
                                        </p:cTn>
                                        <p:tgtEl>
                                          <p:spTgt spid="1048620"/>
                                        </p:tgtEl>
                                        <p:attrNameLst>
                                          <p:attrName>ppt_y</p:attrName>
                                        </p:attrNameLst>
                                      </p:cBhvr>
                                      <p:tavLst>
                                        <p:tav tm="0">
                                          <p:val>
                                            <p:strVal val="#ppt_y-.03"/>
                                          </p:val>
                                        </p:tav>
                                        <p:tav tm="100000">
                                          <p:val>
                                            <p:strVal val="#ppt_y"/>
                                          </p:val>
                                        </p:tav>
                                      </p:tavLst>
                                    </p:anim>
                                  </p:childTnLst>
                                </p:cTn>
                              </p:par>
                              <p:par>
                                <p:cTn fill="hold" grpId="0" id="22" nodeType="withEffect" presetClass="entr" presetID="8" presetSubtype="16">
                                  <p:stCondLst>
                                    <p:cond delay="0"/>
                                  </p:stCondLst>
                                  <p:childTnLst>
                                    <p:set>
                                      <p:cBhvr>
                                        <p:cTn dur="1" fill="hold" id="23">
                                          <p:stCondLst>
                                            <p:cond delay="0"/>
                                          </p:stCondLst>
                                        </p:cTn>
                                        <p:tgtEl>
                                          <p:spTgt spid="1048618"/>
                                        </p:tgtEl>
                                        <p:attrNameLst>
                                          <p:attrName>style.visibility</p:attrName>
                                        </p:attrNameLst>
                                      </p:cBhvr>
                                      <p:to>
                                        <p:strVal val="visible"/>
                                      </p:to>
                                    </p:set>
                                    <p:animEffect transition="in" filter="diamond(in)">
                                      <p:cBhvr>
                                        <p:cTn dur="2000" id="24"/>
                                        <p:tgtEl>
                                          <p:spTgt spid="1048618"/>
                                        </p:tgtEl>
                                      </p:cBhvr>
                                    </p:animEffect>
                                  </p:childTnLst>
                                </p:cTn>
                              </p:par>
                              <p:par>
                                <p:cTn fill="hold" grpId="0" id="25" nodeType="withEffect" presetClass="entr" presetID="2" presetSubtype="4">
                                  <p:stCondLst>
                                    <p:cond delay="0"/>
                                  </p:stCondLst>
                                  <p:childTnLst>
                                    <p:set>
                                      <p:cBhvr>
                                        <p:cTn dur="1" fill="hold" id="26">
                                          <p:stCondLst>
                                            <p:cond delay="0"/>
                                          </p:stCondLst>
                                        </p:cTn>
                                        <p:tgtEl>
                                          <p:spTgt spid="1048619"/>
                                        </p:tgtEl>
                                        <p:attrNameLst>
                                          <p:attrName>style.visibility</p:attrName>
                                        </p:attrNameLst>
                                      </p:cBhvr>
                                      <p:to>
                                        <p:strVal val="visible"/>
                                      </p:to>
                                    </p:set>
                                    <p:anim calcmode="lin" valueType="num">
                                      <p:cBhvr additive="base">
                                        <p:cTn dur="1000" fill="hold" id="27"/>
                                        <p:tgtEl>
                                          <p:spTgt spid="1048619"/>
                                        </p:tgtEl>
                                        <p:attrNameLst>
                                          <p:attrName>ppt_x</p:attrName>
                                        </p:attrNameLst>
                                      </p:cBhvr>
                                      <p:tavLst>
                                        <p:tav tm="0">
                                          <p:val>
                                            <p:strVal val="#ppt_x"/>
                                          </p:val>
                                        </p:tav>
                                        <p:tav tm="100000">
                                          <p:val>
                                            <p:strVal val="#ppt_x"/>
                                          </p:val>
                                        </p:tav>
                                      </p:tavLst>
                                    </p:anim>
                                    <p:anim calcmode="lin" valueType="num">
                                      <p:cBhvr additive="base">
                                        <p:cTn dur="1000" fill="hold" id="28"/>
                                        <p:tgtEl>
                                          <p:spTgt spid="10486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17" grpId="0"/>
      <p:bldP spid="1048618" grpId="0"/>
      <p:bldP spid="1048619" grpId="0"/>
      <p:bldP spid="1048620"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24" name=""/>
        <p:cNvGrpSpPr/>
        <p:nvPr/>
      </p:nvGrpSpPr>
      <p:grpSpPr>
        <a:xfrm>
          <a:off x="0" y="0"/>
          <a:ext cx="0" cy="0"/>
          <a:chOff x="0" y="0"/>
          <a:chExt cx="0" cy="0"/>
        </a:xfrm>
      </p:grpSpPr>
      <p:sp>
        <p:nvSpPr>
          <p:cNvPr id="1048754" name="Заголовок 1"/>
          <p:cNvSpPr>
            <a:spLocks noGrp="1"/>
          </p:cNvSpPr>
          <p:nvPr>
            <p:ph type="title"/>
          </p:nvPr>
        </p:nvSpPr>
        <p:spPr>
          <a:xfrm>
            <a:off x="1793289" y="5301208"/>
            <a:ext cx="6512511" cy="936104"/>
          </a:xfrm>
        </p:spPr>
        <p:txBody>
          <a:bodyPr/>
          <a:p>
            <a:pPr algn="l"/>
            <a:r>
              <a:rPr dirty="0" sz="3600" lang="ru-RU" smtClean="0">
                <a:solidFill>
                  <a:srgbClr val="00B0F0"/>
                </a:solidFill>
              </a:rPr>
              <a:t>2020-2021 учебный год</a:t>
            </a:r>
            <a:endParaRPr dirty="0" sz="3600" lang="ru-RU">
              <a:solidFill>
                <a:srgbClr val="00B0F0"/>
              </a:solidFill>
            </a:endParaRPr>
          </a:p>
        </p:txBody>
      </p:sp>
      <p:sp>
        <p:nvSpPr>
          <p:cNvPr id="1048755" name="Объект 2"/>
          <p:cNvSpPr>
            <a:spLocks noGrp="1"/>
          </p:cNvSpPr>
          <p:nvPr>
            <p:ph sz="quarter" idx="13"/>
          </p:nvPr>
        </p:nvSpPr>
        <p:spPr>
          <a:xfrm>
            <a:off x="0" y="731519"/>
            <a:ext cx="4489703" cy="3474720"/>
          </a:xfrm>
        </p:spPr>
        <p:txBody>
          <a:bodyPr>
            <a:normAutofit/>
          </a:bodyPr>
          <a:p>
            <a:r>
              <a:rPr b="1" dirty="0" sz="4000" lang="ru-RU">
                <a:solidFill>
                  <a:srgbClr val="FF0000"/>
                </a:solidFill>
              </a:rPr>
              <a:t>Спасибо </a:t>
            </a:r>
            <a:endParaRPr b="1" dirty="0" sz="4000" lang="ru-RU" smtClean="0">
              <a:solidFill>
                <a:srgbClr val="FF0000"/>
              </a:solidFill>
            </a:endParaRPr>
          </a:p>
          <a:p>
            <a:r>
              <a:rPr b="1" dirty="0" sz="4000" lang="ru-RU" smtClean="0">
                <a:solidFill>
                  <a:srgbClr val="FF0000"/>
                </a:solidFill>
              </a:rPr>
              <a:t>за </a:t>
            </a:r>
            <a:r>
              <a:rPr b="1" dirty="0" sz="4000" lang="ru-RU">
                <a:solidFill>
                  <a:srgbClr val="FF0000"/>
                </a:solidFill>
              </a:rPr>
              <a:t>внимание!</a:t>
            </a:r>
            <a:endParaRPr dirty="0" sz="4000" lang="ru-RU">
              <a:solidFill>
                <a:srgbClr val="FF0000"/>
              </a:solidFill>
            </a:endParaRPr>
          </a:p>
        </p:txBody>
      </p:sp>
      <p:pic>
        <p:nvPicPr>
          <p:cNvPr id="2097190" name="Picture 4" descr="Санкт-Петербург. Памятник Пушкину на площади искусств."/>
          <p:cNvPicPr>
            <a:picLocks noChangeAspect="1" noGrp="1" noChangeArrowheads="1"/>
          </p:cNvPicPr>
          <p:nvPr>
            <p:ph sz="quarter" idx="14"/>
          </p:nvPr>
        </p:nvPicPr>
        <p:blipFill>
          <a:blip xmlns:r="http://schemas.openxmlformats.org/officeDocument/2006/relationships" r:embed="rId1" cstate="print"/>
          <a:srcRect/>
          <a:stretch>
            <a:fillRect/>
          </a:stretch>
        </p:blipFill>
        <p:spPr>
          <a:xfrm>
            <a:off x="3779912" y="188640"/>
            <a:ext cx="5364088" cy="3960440"/>
          </a:xfrm>
        </p:spPr>
      </p:pic>
    </p:spTree>
  </p:cSld>
  <p:clrMapOvr>
    <a:masterClrMapping/>
  </p:clrMapOvr>
  <p:transition>
    <p:pull dir="ru"/>
    <p:sndAc>
      <p:stSnd>
        <p:snd r:embed="rId2"/>
      </p:stSnd>
    </p:sndAc>
  </p:transition>
  <p:timing>
    <p:tnLst>
      <p:par>
        <p:cTn dur="indefinite" id="1" nodeType="tmRoot" restart="never">
          <p:childTnLst>
            <p:seq concurrent="1" nextAc="seek">
              <p:cTn dur="indefinite" id="2" nodeType="mainSeq">
                <p:childTnLst>
                  <p:par>
                    <p:cTn fill="hold" id="3">
                      <p:stCondLst>
                        <p:cond delay="indefinite"/>
                        <p:cond evt="onBegin" delay="0">
                          <p:tn val="2"/>
                        </p:cond>
                      </p:stCondLst>
                      <p:childTnLst>
                        <p:par>
                          <p:cTn fill="hold" id="4">
                            <p:stCondLst>
                              <p:cond delay="0"/>
                            </p:stCondLst>
                            <p:childTnLst>
                              <p:par>
                                <p:cTn fill="hold" id="5" nodeType="withEffect" presetClass="entr" presetID="3" presetSubtype="10">
                                  <p:stCondLst>
                                    <p:cond delay="0"/>
                                  </p:stCondLst>
                                  <p:childTnLst>
                                    <p:set>
                                      <p:cBhvr>
                                        <p:cTn dur="1" fill="hold" id="6">
                                          <p:stCondLst>
                                            <p:cond delay="0"/>
                                          </p:stCondLst>
                                        </p:cTn>
                                        <p:tgtEl>
                                          <p:spTgt spid="2097190"/>
                                        </p:tgtEl>
                                        <p:attrNameLst>
                                          <p:attrName>style.visibility</p:attrName>
                                        </p:attrNameLst>
                                      </p:cBhvr>
                                      <p:to>
                                        <p:strVal val="visible"/>
                                      </p:to>
                                    </p:set>
                                    <p:animEffect transition="in" filter="blinds(horizontal)">
                                      <p:cBhvr>
                                        <p:cTn dur="500" id="7"/>
                                        <p:tgtEl>
                                          <p:spTgt spid="20971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76" name=""/>
        <p:cNvGrpSpPr/>
        <p:nvPr/>
      </p:nvGrpSpPr>
      <p:grpSpPr>
        <a:xfrm>
          <a:off x="0" y="0"/>
          <a:ext cx="0" cy="0"/>
          <a:chOff x="0" y="0"/>
          <a:chExt cx="0" cy="0"/>
        </a:xfrm>
      </p:grpSpPr>
      <p:sp>
        <p:nvSpPr>
          <p:cNvPr id="1048626" name="Содержимое 4"/>
          <p:cNvSpPr>
            <a:spLocks noGrp="1"/>
          </p:cNvSpPr>
          <p:nvPr>
            <p:ph idx="1"/>
          </p:nvPr>
        </p:nvSpPr>
        <p:spPr>
          <a:xfrm>
            <a:off x="457200" y="1600200"/>
            <a:ext cx="5194300" cy="4997450"/>
          </a:xfrm>
        </p:spPr>
        <p:txBody>
          <a:bodyPr>
            <a:normAutofit fontScale="95833" lnSpcReduction="20000"/>
          </a:bodyPr>
          <a:p>
            <a:pPr eaLnBrk="1" fontAlgn="auto" hangingPunct="1" indent="0" marL="182563">
              <a:spcAft>
                <a:spcPts val="0"/>
              </a:spcAft>
              <a:buClr>
                <a:schemeClr val="tx1">
                  <a:shade val="95000"/>
                </a:schemeClr>
              </a:buClr>
              <a:buFont typeface="Wingdings 2"/>
              <a:buNone/>
            </a:pPr>
            <a:r>
              <a:rPr b="1" dirty="0" sz="2400" lang="ru-RU" smtClean="0"/>
              <a:t>Как и принято в дворянских</a:t>
            </a:r>
          </a:p>
          <a:p>
            <a:pPr eaLnBrk="1" fontAlgn="auto" hangingPunct="1" indent="0" marL="182563">
              <a:spcAft>
                <a:spcPts val="0"/>
              </a:spcAft>
              <a:buClr>
                <a:schemeClr val="tx1">
                  <a:shade val="95000"/>
                </a:schemeClr>
              </a:buClr>
              <a:buFont typeface="Wingdings 2"/>
              <a:buNone/>
            </a:pPr>
            <a:r>
              <a:rPr b="1" dirty="0" sz="2400" lang="ru-RU" smtClean="0"/>
              <a:t>семьях, маленькому Пушкину</a:t>
            </a:r>
          </a:p>
          <a:p>
            <a:pPr eaLnBrk="1" fontAlgn="auto" hangingPunct="1" indent="0" marL="182563">
              <a:spcAft>
                <a:spcPts val="0"/>
              </a:spcAft>
              <a:buClr>
                <a:schemeClr val="tx1">
                  <a:shade val="95000"/>
                </a:schemeClr>
              </a:buClr>
              <a:buFont typeface="Wingdings 2"/>
              <a:buNone/>
            </a:pPr>
            <a:r>
              <a:rPr b="1" dirty="0" sz="2400" lang="ru-RU" smtClean="0"/>
              <a:t>нанимают гувернера – иностранца.</a:t>
            </a:r>
          </a:p>
          <a:p>
            <a:pPr eaLnBrk="1" fontAlgn="auto" hangingPunct="1" indent="0" marL="182563">
              <a:spcAft>
                <a:spcPts val="0"/>
              </a:spcAft>
              <a:buClr>
                <a:schemeClr val="tx1">
                  <a:shade val="95000"/>
                </a:schemeClr>
              </a:buClr>
              <a:buFont typeface="Wingdings 2"/>
              <a:buNone/>
            </a:pPr>
            <a:r>
              <a:rPr b="1" dirty="0" sz="2400" lang="ru-RU" smtClean="0"/>
              <a:t>И с 7 лет Саша  начинает  изучать</a:t>
            </a:r>
          </a:p>
          <a:p>
            <a:pPr eaLnBrk="1" fontAlgn="auto" hangingPunct="1" indent="0" marL="182563">
              <a:spcAft>
                <a:spcPts val="0"/>
              </a:spcAft>
              <a:buClr>
                <a:schemeClr val="tx1">
                  <a:shade val="95000"/>
                </a:schemeClr>
              </a:buClr>
              <a:buFont typeface="Wingdings 2"/>
              <a:buNone/>
            </a:pPr>
            <a:r>
              <a:rPr b="1" dirty="0" sz="2400" lang="ru-RU" smtClean="0"/>
              <a:t>немецкий, английский и</a:t>
            </a:r>
          </a:p>
          <a:p>
            <a:pPr indent="0" marL="182563">
              <a:buClr>
                <a:schemeClr val="tx1">
                  <a:shade val="95000"/>
                </a:schemeClr>
              </a:buClr>
              <a:buNone/>
            </a:pPr>
            <a:r>
              <a:rPr b="1" dirty="0" sz="2400" lang="ru-RU" smtClean="0"/>
              <a:t>французский  языки. Поэтому первые стихи он пишет именно на французском.</a:t>
            </a:r>
          </a:p>
          <a:p>
            <a:pPr eaLnBrk="1" fontAlgn="auto" hangingPunct="1" indent="0" marL="182563">
              <a:spcAft>
                <a:spcPts val="0"/>
              </a:spcAft>
              <a:buClr>
                <a:schemeClr val="tx1">
                  <a:shade val="95000"/>
                </a:schemeClr>
              </a:buClr>
              <a:buFont typeface="Wingdings 2"/>
              <a:buNone/>
            </a:pPr>
            <a:r>
              <a:rPr b="1" dirty="0" sz="2400" lang="ru-RU" smtClean="0"/>
              <a:t>С 9 лет у Пушкина появляется</a:t>
            </a:r>
          </a:p>
          <a:p>
            <a:pPr eaLnBrk="1" fontAlgn="auto" hangingPunct="1" indent="0" marL="182563">
              <a:spcAft>
                <a:spcPts val="0"/>
              </a:spcAft>
              <a:buClr>
                <a:schemeClr val="tx1">
                  <a:shade val="95000"/>
                </a:schemeClr>
              </a:buClr>
              <a:buFont typeface="Wingdings 2"/>
              <a:buNone/>
            </a:pPr>
            <a:r>
              <a:rPr b="1" dirty="0" sz="2400" lang="ru-RU" smtClean="0"/>
              <a:t>страсть к чтению.</a:t>
            </a:r>
          </a:p>
          <a:p>
            <a:pPr eaLnBrk="1" fontAlgn="auto" hangingPunct="1" indent="0" marL="182563">
              <a:spcAft>
                <a:spcPts val="0"/>
              </a:spcAft>
              <a:buClr>
                <a:schemeClr val="tx1">
                  <a:shade val="95000"/>
                </a:schemeClr>
              </a:buClr>
              <a:buFont typeface="Wingdings 2"/>
              <a:buNone/>
            </a:pPr>
            <a:r>
              <a:rPr b="1" dirty="0" sz="2400" lang="ru-RU" smtClean="0"/>
              <a:t>Но  из всех предметов Саша так и не полюбил арифметику.</a:t>
            </a:r>
            <a:endParaRPr b="1" dirty="0" sz="2400" lang="ru-RU"/>
          </a:p>
        </p:txBody>
      </p:sp>
      <p:sp>
        <p:nvSpPr>
          <p:cNvPr id="1048627" name="Заголовок 1"/>
          <p:cNvSpPr>
            <a:spLocks noGrp="1"/>
          </p:cNvSpPr>
          <p:nvPr>
            <p:ph type="title" idx="4294967295"/>
          </p:nvPr>
        </p:nvSpPr>
        <p:spPr>
          <a:xfrm>
            <a:off x="0" y="333375"/>
            <a:ext cx="8229600" cy="1143000"/>
          </a:xfrm>
        </p:spPr>
        <p:txBody>
          <a:bodyPr>
            <a:normAutofit fontScale="90000"/>
          </a:bodyPr>
          <a:p>
            <a:pPr algn="ctr" eaLnBrk="1" fontAlgn="auto" hangingPunct="1">
              <a:spcAft>
                <a:spcPts val="0"/>
              </a:spcAft>
            </a:pPr>
            <a:r>
              <a:rPr b="1" dirty="0" lang="ru-RU" smtClean="0">
                <a:solidFill>
                  <a:schemeClr val="accent6">
                    <a:lumMod val="50000"/>
                  </a:schemeClr>
                </a:solidFill>
                <a:effectLst/>
              </a:rPr>
              <a:t>Успехи и неудачи </a:t>
            </a:r>
            <a:br>
              <a:rPr b="1" dirty="0" lang="ru-RU" smtClean="0">
                <a:solidFill>
                  <a:schemeClr val="accent6">
                    <a:lumMod val="50000"/>
                  </a:schemeClr>
                </a:solidFill>
                <a:effectLst/>
              </a:rPr>
            </a:br>
            <a:r>
              <a:rPr b="1" dirty="0" lang="ru-RU" smtClean="0">
                <a:solidFill>
                  <a:schemeClr val="accent6">
                    <a:lumMod val="50000"/>
                  </a:schemeClr>
                </a:solidFill>
                <a:effectLst/>
              </a:rPr>
              <a:t>в домашнем образовании</a:t>
            </a:r>
            <a:endParaRPr b="1" dirty="0" lang="ru-RU">
              <a:solidFill>
                <a:srgbClr val="002060"/>
              </a:solidFill>
              <a:effectLst/>
            </a:endParaRPr>
          </a:p>
        </p:txBody>
      </p:sp>
      <p:grpSp>
        <p:nvGrpSpPr>
          <p:cNvPr id="77" name="Group 36"/>
          <p:cNvGrpSpPr/>
          <p:nvPr/>
        </p:nvGrpSpPr>
        <p:grpSpPr bwMode="auto">
          <a:xfrm>
            <a:off x="6228184" y="1916832"/>
            <a:ext cx="2455862" cy="3775075"/>
            <a:chOff x="3607" y="2568"/>
            <a:chExt cx="1725" cy="1933"/>
          </a:xfrm>
        </p:grpSpPr>
        <p:pic>
          <p:nvPicPr>
            <p:cNvPr id="2097160" name="Picture 30" descr="foto6"/>
            <p:cNvPicPr>
              <a:picLocks noChangeAspect="1" noChangeArrowheads="1"/>
            </p:cNvPicPr>
            <p:nvPr/>
          </p:nvPicPr>
          <p:blipFill>
            <a:blip xmlns:r="http://schemas.openxmlformats.org/officeDocument/2006/relationships" r:embed="rId1" cstate="print"/>
            <a:srcRect/>
            <a:stretch>
              <a:fillRect/>
            </a:stretch>
          </p:blipFill>
          <p:spPr bwMode="auto">
            <a:xfrm>
              <a:off x="3763" y="2568"/>
              <a:ext cx="1315" cy="1342"/>
            </a:xfrm>
            <a:prstGeom prst="rect"/>
            <a:noFill/>
            <a:ln w="9525">
              <a:noFill/>
              <a:miter lim="800000"/>
              <a:headEnd/>
              <a:tailEnd/>
            </a:ln>
          </p:spPr>
        </p:pic>
        <p:sp>
          <p:nvSpPr>
            <p:cNvPr id="1048628" name="Rectangle 32"/>
            <p:cNvSpPr>
              <a:spLocks noChangeArrowheads="1"/>
            </p:cNvSpPr>
            <p:nvPr/>
          </p:nvSpPr>
          <p:spPr bwMode="auto">
            <a:xfrm>
              <a:off x="3607" y="4058"/>
              <a:ext cx="1725" cy="443"/>
            </a:xfrm>
            <a:prstGeom prst="rect"/>
            <a:noFill/>
            <a:ln w="9525">
              <a:noFill/>
              <a:miter lim="800000"/>
              <a:headEnd/>
              <a:tailEnd/>
            </a:ln>
          </p:spPr>
          <p:txBody>
            <a:bodyPr/>
            <a:p>
              <a:r>
                <a:rPr b="1" dirty="0" sz="2000" lang="ru-RU">
                  <a:latin typeface="Times New Roman" pitchFamily="18" charset="0"/>
                </a:rPr>
                <a:t>А. С. Пушкин - </a:t>
              </a:r>
              <a:r>
                <a:rPr b="1" dirty="0" sz="2000" lang="ru-RU" smtClean="0">
                  <a:latin typeface="Times New Roman" pitchFamily="18" charset="0"/>
                </a:rPr>
                <a:t>     ученик</a:t>
              </a:r>
              <a:endParaRPr b="1" dirty="0" sz="2000" lang="ru-RU">
                <a:latin typeface="Times New Roman" pitchFamily="18" charset="0"/>
              </a:endParaRPr>
            </a:p>
          </p:txBody>
        </p:sp>
      </p:grpSp>
    </p:spTree>
  </p:cSld>
  <p:clrMapOvr>
    <a:masterClrMapping/>
  </p:clrMapOvr>
  <p:transition spd="med">
    <p:pull dir="d"/>
    <p:sndAc>
      <p:stSnd>
        <p:snd r:embed="rId2"/>
      </p:stSnd>
    </p:sndAc>
  </p:transition>
  <p:timing>
    <p:tnLst>
      <p:par>
        <p:cTn dur="indefinite" id="1" nodeType="tmRoot" restart="never">
          <p:childTnLst>
            <p:seq concurrent="1" nextAc="seek">
              <p:cTn dur="indefinite" id="2" nodeType="mainSeq">
                <p:childTnLst>
                  <p:par>
                    <p:cTn fill="hold" id="3">
                      <p:stCondLst>
                        <p:cond delay="indefinite"/>
                        <p:cond evt="onBegin" delay="0">
                          <p:tn val="2"/>
                        </p:cond>
                      </p:stCondLst>
                      <p:childTnLst>
                        <p:par>
                          <p:cTn fill="hold" id="4">
                            <p:stCondLst>
                              <p:cond delay="0"/>
                            </p:stCondLst>
                            <p:childTnLst>
                              <p:par>
                                <p:cTn fill="hold" grpId="0" id="5" nodeType="withEffect" presetClass="entr" presetID="2" presetSubtype="4">
                                  <p:stCondLst>
                                    <p:cond delay="0"/>
                                  </p:stCondLst>
                                  <p:childTnLst>
                                    <p:set>
                                      <p:cBhvr>
                                        <p:cTn dur="1" fill="hold" id="6">
                                          <p:stCondLst>
                                            <p:cond delay="0"/>
                                          </p:stCondLst>
                                        </p:cTn>
                                        <p:tgtEl>
                                          <p:spTgt spid="1048627"/>
                                        </p:tgtEl>
                                        <p:attrNameLst>
                                          <p:attrName>style.visibility</p:attrName>
                                        </p:attrNameLst>
                                      </p:cBhvr>
                                      <p:to>
                                        <p:strVal val="visible"/>
                                      </p:to>
                                    </p:set>
                                    <p:anim calcmode="lin" valueType="num">
                                      <p:cBhvr additive="base">
                                        <p:cTn dur="2000" fill="hold" id="7"/>
                                        <p:tgtEl>
                                          <p:spTgt spid="1048627"/>
                                        </p:tgtEl>
                                        <p:attrNameLst>
                                          <p:attrName>ppt_x</p:attrName>
                                        </p:attrNameLst>
                                      </p:cBhvr>
                                      <p:tavLst>
                                        <p:tav tm="0">
                                          <p:val>
                                            <p:strVal val="#ppt_x"/>
                                          </p:val>
                                        </p:tav>
                                        <p:tav tm="100000">
                                          <p:val>
                                            <p:strVal val="#ppt_x"/>
                                          </p:val>
                                        </p:tav>
                                      </p:tavLst>
                                    </p:anim>
                                    <p:anim calcmode="lin" valueType="num">
                                      <p:cBhvr additive="base">
                                        <p:cTn dur="2000" fill="hold" id="8"/>
                                        <p:tgtEl>
                                          <p:spTgt spid="1048627"/>
                                        </p:tgtEl>
                                        <p:attrNameLst>
                                          <p:attrName>ppt_y</p:attrName>
                                        </p:attrNameLst>
                                      </p:cBhvr>
                                      <p:tavLst>
                                        <p:tav tm="0">
                                          <p:val>
                                            <p:strVal val="1+#ppt_h/2"/>
                                          </p:val>
                                        </p:tav>
                                        <p:tav tm="100000">
                                          <p:val>
                                            <p:strVal val="#ppt_y"/>
                                          </p:val>
                                        </p:tav>
                                      </p:tavLst>
                                    </p:anim>
                                  </p:childTnLst>
                                </p:cTn>
                              </p:par>
                            </p:childTnLst>
                          </p:cTn>
                        </p:par>
                        <p:par>
                          <p:cTn fill="hold" id="9">
                            <p:stCondLst>
                              <p:cond delay="2000"/>
                            </p:stCondLst>
                            <p:childTnLst>
                              <p:par>
                                <p:cTn fill="hold" id="10" nodeType="afterEffect" presetClass="entr" presetID="8" presetSubtype="16">
                                  <p:stCondLst>
                                    <p:cond delay="0"/>
                                  </p:stCondLst>
                                  <p:childTnLst>
                                    <p:set>
                                      <p:cBhvr>
                                        <p:cTn dur="1" fill="hold" id="11">
                                          <p:stCondLst>
                                            <p:cond delay="0"/>
                                          </p:stCondLst>
                                        </p:cTn>
                                        <p:tgtEl>
                                          <p:spTgt spid="77"/>
                                        </p:tgtEl>
                                        <p:attrNameLst>
                                          <p:attrName>style.visibility</p:attrName>
                                        </p:attrNameLst>
                                      </p:cBhvr>
                                      <p:to>
                                        <p:strVal val="visible"/>
                                      </p:to>
                                    </p:set>
                                    <p:animEffect transition="in" filter="diamond(in)">
                                      <p:cBhvr>
                                        <p:cTn dur="2000" id="12"/>
                                        <p:tgtEl>
                                          <p:spTgt spid="77"/>
                                        </p:tgtEl>
                                      </p:cBhvr>
                                    </p:animEffect>
                                  </p:childTnLst>
                                </p:cTn>
                              </p:par>
                            </p:childTnLst>
                          </p:cTn>
                        </p:par>
                        <p:par>
                          <p:cTn fill="hold" id="13">
                            <p:stCondLst>
                              <p:cond delay="4000"/>
                            </p:stCondLst>
                            <p:childTnLst>
                              <p:par>
                                <p:cTn fill="hold" grpId="1" id="14" nodeType="afterEffect" presetClass="entr" presetID="18" presetSubtype="6">
                                  <p:stCondLst>
                                    <p:cond delay="0"/>
                                  </p:stCondLst>
                                  <p:childTnLst>
                                    <p:set>
                                      <p:cBhvr>
                                        <p:cTn dur="1" fill="hold" id="15">
                                          <p:stCondLst>
                                            <p:cond delay="0"/>
                                          </p:stCondLst>
                                        </p:cTn>
                                        <p:tgtEl>
                                          <p:spTgt spid="1048626">
                                            <p:txEl>
                                              <p:pRg st="0" end="0"/>
                                            </p:txEl>
                                          </p:spTgt>
                                        </p:tgtEl>
                                        <p:attrNameLst>
                                          <p:attrName>style.visibility</p:attrName>
                                        </p:attrNameLst>
                                      </p:cBhvr>
                                      <p:to>
                                        <p:strVal val="visible"/>
                                      </p:to>
                                    </p:set>
                                    <p:animEffect transition="in" filter="strips(downRight)">
                                      <p:cBhvr>
                                        <p:cTn dur="500" id="16"/>
                                        <p:tgtEl>
                                          <p:spTgt spid="1048626">
                                            <p:txEl>
                                              <p:pRg st="0" end="0"/>
                                            </p:txEl>
                                          </p:spTgt>
                                        </p:tgtEl>
                                      </p:cBhvr>
                                    </p:animEffect>
                                  </p:childTnLst>
                                </p:cTn>
                              </p:par>
                            </p:childTnLst>
                          </p:cTn>
                        </p:par>
                        <p:par>
                          <p:cTn fill="hold" id="17">
                            <p:stCondLst>
                              <p:cond delay="4500"/>
                            </p:stCondLst>
                            <p:childTnLst>
                              <p:par>
                                <p:cTn fill="hold" grpId="1" id="18" nodeType="afterEffect" presetClass="entr" presetID="18" presetSubtype="6">
                                  <p:stCondLst>
                                    <p:cond delay="0"/>
                                  </p:stCondLst>
                                  <p:childTnLst>
                                    <p:set>
                                      <p:cBhvr>
                                        <p:cTn dur="1" fill="hold" id="19">
                                          <p:stCondLst>
                                            <p:cond delay="0"/>
                                          </p:stCondLst>
                                        </p:cTn>
                                        <p:tgtEl>
                                          <p:spTgt spid="1048626">
                                            <p:txEl>
                                              <p:pRg st="1" end="1"/>
                                            </p:txEl>
                                          </p:spTgt>
                                        </p:tgtEl>
                                        <p:attrNameLst>
                                          <p:attrName>style.visibility</p:attrName>
                                        </p:attrNameLst>
                                      </p:cBhvr>
                                      <p:to>
                                        <p:strVal val="visible"/>
                                      </p:to>
                                    </p:set>
                                    <p:animEffect transition="in" filter="strips(downRight)">
                                      <p:cBhvr>
                                        <p:cTn dur="500" id="20"/>
                                        <p:tgtEl>
                                          <p:spTgt spid="1048626">
                                            <p:txEl>
                                              <p:pRg st="1" end="1"/>
                                            </p:txEl>
                                          </p:spTgt>
                                        </p:tgtEl>
                                      </p:cBhvr>
                                    </p:animEffect>
                                  </p:childTnLst>
                                </p:cTn>
                              </p:par>
                            </p:childTnLst>
                          </p:cTn>
                        </p:par>
                        <p:par>
                          <p:cTn fill="hold" id="21">
                            <p:stCondLst>
                              <p:cond delay="5000"/>
                            </p:stCondLst>
                            <p:childTnLst>
                              <p:par>
                                <p:cTn fill="hold" grpId="1" id="22" nodeType="afterEffect" presetClass="entr" presetID="18" presetSubtype="6">
                                  <p:stCondLst>
                                    <p:cond delay="0"/>
                                  </p:stCondLst>
                                  <p:childTnLst>
                                    <p:set>
                                      <p:cBhvr>
                                        <p:cTn dur="1" fill="hold" id="23">
                                          <p:stCondLst>
                                            <p:cond delay="0"/>
                                          </p:stCondLst>
                                        </p:cTn>
                                        <p:tgtEl>
                                          <p:spTgt spid="1048626">
                                            <p:txEl>
                                              <p:pRg st="2" end="2"/>
                                            </p:txEl>
                                          </p:spTgt>
                                        </p:tgtEl>
                                        <p:attrNameLst>
                                          <p:attrName>style.visibility</p:attrName>
                                        </p:attrNameLst>
                                      </p:cBhvr>
                                      <p:to>
                                        <p:strVal val="visible"/>
                                      </p:to>
                                    </p:set>
                                    <p:animEffect transition="in" filter="strips(downRight)">
                                      <p:cBhvr>
                                        <p:cTn dur="500" id="24"/>
                                        <p:tgtEl>
                                          <p:spTgt spid="1048626">
                                            <p:txEl>
                                              <p:pRg st="2" end="2"/>
                                            </p:txEl>
                                          </p:spTgt>
                                        </p:tgtEl>
                                      </p:cBhvr>
                                    </p:animEffect>
                                  </p:childTnLst>
                                </p:cTn>
                              </p:par>
                            </p:childTnLst>
                          </p:cTn>
                        </p:par>
                        <p:par>
                          <p:cTn fill="hold" id="25">
                            <p:stCondLst>
                              <p:cond delay="5500"/>
                            </p:stCondLst>
                            <p:childTnLst>
                              <p:par>
                                <p:cTn fill="hold" grpId="1" id="26" nodeType="afterEffect" presetClass="entr" presetID="18" presetSubtype="6">
                                  <p:stCondLst>
                                    <p:cond delay="0"/>
                                  </p:stCondLst>
                                  <p:childTnLst>
                                    <p:set>
                                      <p:cBhvr>
                                        <p:cTn dur="1" fill="hold" id="27">
                                          <p:stCondLst>
                                            <p:cond delay="0"/>
                                          </p:stCondLst>
                                        </p:cTn>
                                        <p:tgtEl>
                                          <p:spTgt spid="1048626">
                                            <p:txEl>
                                              <p:pRg st="3" end="3"/>
                                            </p:txEl>
                                          </p:spTgt>
                                        </p:tgtEl>
                                        <p:attrNameLst>
                                          <p:attrName>style.visibility</p:attrName>
                                        </p:attrNameLst>
                                      </p:cBhvr>
                                      <p:to>
                                        <p:strVal val="visible"/>
                                      </p:to>
                                    </p:set>
                                    <p:animEffect transition="in" filter="strips(downRight)">
                                      <p:cBhvr>
                                        <p:cTn dur="500" id="28"/>
                                        <p:tgtEl>
                                          <p:spTgt spid="1048626">
                                            <p:txEl>
                                              <p:pRg st="3" end="3"/>
                                            </p:txEl>
                                          </p:spTgt>
                                        </p:tgtEl>
                                      </p:cBhvr>
                                    </p:animEffect>
                                  </p:childTnLst>
                                </p:cTn>
                              </p:par>
                            </p:childTnLst>
                          </p:cTn>
                        </p:par>
                        <p:par>
                          <p:cTn fill="hold" id="29">
                            <p:stCondLst>
                              <p:cond delay="6000"/>
                            </p:stCondLst>
                            <p:childTnLst>
                              <p:par>
                                <p:cTn fill="hold" grpId="1" id="30" nodeType="afterEffect" presetClass="entr" presetID="18" presetSubtype="6">
                                  <p:stCondLst>
                                    <p:cond delay="0"/>
                                  </p:stCondLst>
                                  <p:childTnLst>
                                    <p:set>
                                      <p:cBhvr>
                                        <p:cTn dur="1" fill="hold" id="31">
                                          <p:stCondLst>
                                            <p:cond delay="0"/>
                                          </p:stCondLst>
                                        </p:cTn>
                                        <p:tgtEl>
                                          <p:spTgt spid="1048626">
                                            <p:txEl>
                                              <p:pRg st="4" end="4"/>
                                            </p:txEl>
                                          </p:spTgt>
                                        </p:tgtEl>
                                        <p:attrNameLst>
                                          <p:attrName>style.visibility</p:attrName>
                                        </p:attrNameLst>
                                      </p:cBhvr>
                                      <p:to>
                                        <p:strVal val="visible"/>
                                      </p:to>
                                    </p:set>
                                    <p:animEffect transition="in" filter="strips(downRight)">
                                      <p:cBhvr>
                                        <p:cTn dur="500" id="32"/>
                                        <p:tgtEl>
                                          <p:spTgt spid="1048626">
                                            <p:txEl>
                                              <p:pRg st="4" end="4"/>
                                            </p:txEl>
                                          </p:spTgt>
                                        </p:tgtEl>
                                      </p:cBhvr>
                                    </p:animEffect>
                                  </p:childTnLst>
                                </p:cTn>
                              </p:par>
                            </p:childTnLst>
                          </p:cTn>
                        </p:par>
                        <p:par>
                          <p:cTn fill="hold" id="33">
                            <p:stCondLst>
                              <p:cond delay="6500"/>
                            </p:stCondLst>
                            <p:childTnLst>
                              <p:par>
                                <p:cTn fill="hold" grpId="1" id="34" nodeType="afterEffect" presetClass="entr" presetID="18" presetSubtype="6">
                                  <p:stCondLst>
                                    <p:cond delay="0"/>
                                  </p:stCondLst>
                                  <p:childTnLst>
                                    <p:set>
                                      <p:cBhvr>
                                        <p:cTn dur="1" fill="hold" id="35">
                                          <p:stCondLst>
                                            <p:cond delay="0"/>
                                          </p:stCondLst>
                                        </p:cTn>
                                        <p:tgtEl>
                                          <p:spTgt spid="1048626">
                                            <p:txEl>
                                              <p:pRg st="5" end="5"/>
                                            </p:txEl>
                                          </p:spTgt>
                                        </p:tgtEl>
                                        <p:attrNameLst>
                                          <p:attrName>style.visibility</p:attrName>
                                        </p:attrNameLst>
                                      </p:cBhvr>
                                      <p:to>
                                        <p:strVal val="visible"/>
                                      </p:to>
                                    </p:set>
                                    <p:animEffect transition="in" filter="strips(downRight)">
                                      <p:cBhvr>
                                        <p:cTn dur="500" id="36"/>
                                        <p:tgtEl>
                                          <p:spTgt spid="1048626">
                                            <p:txEl>
                                              <p:pRg st="5" end="5"/>
                                            </p:txEl>
                                          </p:spTgt>
                                        </p:tgtEl>
                                      </p:cBhvr>
                                    </p:animEffect>
                                  </p:childTnLst>
                                </p:cTn>
                              </p:par>
                            </p:childTnLst>
                          </p:cTn>
                        </p:par>
                        <p:par>
                          <p:cTn fill="hold" id="37">
                            <p:stCondLst>
                              <p:cond delay="7000"/>
                            </p:stCondLst>
                            <p:childTnLst>
                              <p:par>
                                <p:cTn fill="hold" grpId="1" id="38" nodeType="afterEffect" presetClass="entr" presetID="18" presetSubtype="6">
                                  <p:stCondLst>
                                    <p:cond delay="0"/>
                                  </p:stCondLst>
                                  <p:childTnLst>
                                    <p:set>
                                      <p:cBhvr>
                                        <p:cTn dur="1" fill="hold" id="39">
                                          <p:stCondLst>
                                            <p:cond delay="0"/>
                                          </p:stCondLst>
                                        </p:cTn>
                                        <p:tgtEl>
                                          <p:spTgt spid="1048626">
                                            <p:txEl>
                                              <p:pRg st="6" end="6"/>
                                            </p:txEl>
                                          </p:spTgt>
                                        </p:tgtEl>
                                        <p:attrNameLst>
                                          <p:attrName>style.visibility</p:attrName>
                                        </p:attrNameLst>
                                      </p:cBhvr>
                                      <p:to>
                                        <p:strVal val="visible"/>
                                      </p:to>
                                    </p:set>
                                    <p:animEffect transition="in" filter="strips(downRight)">
                                      <p:cBhvr>
                                        <p:cTn dur="500" id="40"/>
                                        <p:tgtEl>
                                          <p:spTgt spid="1048626">
                                            <p:txEl>
                                              <p:pRg st="6" end="6"/>
                                            </p:txEl>
                                          </p:spTgt>
                                        </p:tgtEl>
                                      </p:cBhvr>
                                    </p:animEffect>
                                  </p:childTnLst>
                                </p:cTn>
                              </p:par>
                            </p:childTnLst>
                          </p:cTn>
                        </p:par>
                        <p:par>
                          <p:cTn fill="hold" id="41">
                            <p:stCondLst>
                              <p:cond delay="7500"/>
                            </p:stCondLst>
                            <p:childTnLst>
                              <p:par>
                                <p:cTn fill="hold" grpId="1" id="42" nodeType="afterEffect" presetClass="entr" presetID="18" presetSubtype="6">
                                  <p:stCondLst>
                                    <p:cond delay="0"/>
                                  </p:stCondLst>
                                  <p:childTnLst>
                                    <p:set>
                                      <p:cBhvr>
                                        <p:cTn dur="1" fill="hold" id="43">
                                          <p:stCondLst>
                                            <p:cond delay="0"/>
                                          </p:stCondLst>
                                        </p:cTn>
                                        <p:tgtEl>
                                          <p:spTgt spid="1048626">
                                            <p:txEl>
                                              <p:pRg st="7" end="7"/>
                                            </p:txEl>
                                          </p:spTgt>
                                        </p:tgtEl>
                                        <p:attrNameLst>
                                          <p:attrName>style.visibility</p:attrName>
                                        </p:attrNameLst>
                                      </p:cBhvr>
                                      <p:to>
                                        <p:strVal val="visible"/>
                                      </p:to>
                                    </p:set>
                                    <p:animEffect transition="in" filter="strips(downRight)">
                                      <p:cBhvr>
                                        <p:cTn dur="500" id="44"/>
                                        <p:tgtEl>
                                          <p:spTgt spid="1048626">
                                            <p:txEl>
                                              <p:pRg st="7" end="7"/>
                                            </p:txEl>
                                          </p:spTgt>
                                        </p:tgtEl>
                                      </p:cBhvr>
                                    </p:animEffect>
                                  </p:childTnLst>
                                </p:cTn>
                              </p:par>
                            </p:childTnLst>
                          </p:cTn>
                        </p:par>
                        <p:par>
                          <p:cTn fill="hold" id="45">
                            <p:stCondLst>
                              <p:cond delay="8000"/>
                            </p:stCondLst>
                            <p:childTnLst>
                              <p:par>
                                <p:cTn fill="hold" grpId="1" id="46" nodeType="afterEffect" presetClass="entr" presetID="18" presetSubtype="6">
                                  <p:stCondLst>
                                    <p:cond delay="0"/>
                                  </p:stCondLst>
                                  <p:childTnLst>
                                    <p:set>
                                      <p:cBhvr>
                                        <p:cTn dur="1" fill="hold" id="47">
                                          <p:stCondLst>
                                            <p:cond delay="0"/>
                                          </p:stCondLst>
                                        </p:cTn>
                                        <p:tgtEl>
                                          <p:spTgt spid="1048626">
                                            <p:txEl>
                                              <p:pRg st="8" end="8"/>
                                            </p:txEl>
                                          </p:spTgt>
                                        </p:tgtEl>
                                        <p:attrNameLst>
                                          <p:attrName>style.visibility</p:attrName>
                                        </p:attrNameLst>
                                      </p:cBhvr>
                                      <p:to>
                                        <p:strVal val="visible"/>
                                      </p:to>
                                    </p:set>
                                    <p:animEffect transition="in" filter="strips(downRight)">
                                      <p:cBhvr>
                                        <p:cTn dur="500" id="48"/>
                                        <p:tgtEl>
                                          <p:spTgt spid="1048626">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26" grpId="1" build="p"/>
      <p:bldP spid="104862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79" name=""/>
        <p:cNvGrpSpPr/>
        <p:nvPr/>
      </p:nvGrpSpPr>
      <p:grpSpPr>
        <a:xfrm>
          <a:off x="0" y="0"/>
          <a:ext cx="0" cy="0"/>
          <a:chOff x="0" y="0"/>
          <a:chExt cx="0" cy="0"/>
        </a:xfrm>
      </p:grpSpPr>
      <p:sp>
        <p:nvSpPr>
          <p:cNvPr id="1048639" name="Текст 2"/>
          <p:cNvSpPr>
            <a:spLocks noGrp="1"/>
          </p:cNvSpPr>
          <p:nvPr>
            <p:ph type="body" sz="half" idx="2"/>
          </p:nvPr>
        </p:nvSpPr>
        <p:spPr>
          <a:xfrm>
            <a:off x="877887" y="1010486"/>
            <a:ext cx="3694114" cy="1554418"/>
          </a:xfrm>
        </p:spPr>
        <p:txBody>
          <a:bodyPr>
            <a:noAutofit/>
          </a:bodyPr>
          <a:p>
            <a:pPr algn="ctr" indent="0" marL="0">
              <a:buNone/>
            </a:pPr>
            <a:r>
              <a:rPr dirty="0" sz="3600" i="1" lang="ru-RU">
                <a:solidFill>
                  <a:srgbClr val="FF0000"/>
                </a:solidFill>
              </a:rPr>
              <a:t> Лицей </a:t>
            </a:r>
            <a:br>
              <a:rPr dirty="0" sz="3600" i="1" lang="ru-RU">
                <a:solidFill>
                  <a:srgbClr val="FF0000"/>
                </a:solidFill>
              </a:rPr>
            </a:br>
            <a:r>
              <a:rPr dirty="0" sz="3600" i="1" lang="ru-RU">
                <a:solidFill>
                  <a:srgbClr val="FF0000"/>
                </a:solidFill>
              </a:rPr>
              <a:t>                  1811-1817</a:t>
            </a:r>
            <a:endParaRPr dirty="0" sz="3600" lang="ru-RU">
              <a:solidFill>
                <a:srgbClr val="FF0000"/>
              </a:solidFill>
            </a:endParaRPr>
          </a:p>
        </p:txBody>
      </p:sp>
      <p:sp>
        <p:nvSpPr>
          <p:cNvPr id="1048640" name="Заголовок 3"/>
          <p:cNvSpPr>
            <a:spLocks noGrp="1"/>
          </p:cNvSpPr>
          <p:nvPr>
            <p:ph type="title"/>
          </p:nvPr>
        </p:nvSpPr>
        <p:spPr>
          <a:xfrm>
            <a:off x="0" y="4464420"/>
            <a:ext cx="9144000" cy="2393579"/>
          </a:xfrm>
        </p:spPr>
        <p:txBody>
          <a:bodyPr/>
          <a:p>
            <a:r>
              <a:rPr dirty="0" sz="2400" i="1" lang="ru-RU">
                <a:solidFill>
                  <a:srgbClr val="0070C0"/>
                </a:solidFill>
              </a:rPr>
              <a:t>19 октября 1811 года состоялось  торжественное открытие Лицея.                                      </a:t>
            </a:r>
            <a:br>
              <a:rPr dirty="0" sz="2400" i="1" lang="ru-RU">
                <a:solidFill>
                  <a:srgbClr val="0070C0"/>
                </a:solidFill>
              </a:rPr>
            </a:br>
            <a:r>
              <a:rPr dirty="0" sz="2400" i="1" lang="ru-RU">
                <a:solidFill>
                  <a:srgbClr val="0070C0"/>
                </a:solidFill>
              </a:rPr>
              <a:t>    С 23 октября начались занятия.                                </a:t>
            </a:r>
            <a:r>
              <a:rPr dirty="0" sz="2400" i="1" lang="ru-RU" smtClean="0">
                <a:solidFill>
                  <a:srgbClr val="0070C0"/>
                </a:solidFill>
              </a:rPr>
              <a:t>«</a:t>
            </a:r>
            <a:r>
              <a:rPr dirty="0" sz="2400" i="1" lang="ru-RU">
                <a:solidFill>
                  <a:srgbClr val="0070C0"/>
                </a:solidFill>
              </a:rPr>
              <a:t>Воспоминания в Царском селе»   </a:t>
            </a:r>
            <a:br>
              <a:rPr dirty="0" sz="2400" i="1" lang="ru-RU">
                <a:solidFill>
                  <a:srgbClr val="0070C0"/>
                </a:solidFill>
              </a:rPr>
            </a:br>
            <a:r>
              <a:rPr dirty="0" sz="2400" i="1" lang="ru-RU" smtClean="0">
                <a:solidFill>
                  <a:srgbClr val="0070C0"/>
                </a:solidFill>
              </a:rPr>
              <a:t>«</a:t>
            </a:r>
            <a:r>
              <a:rPr dirty="0" sz="2400" i="1" lang="ru-RU">
                <a:solidFill>
                  <a:srgbClr val="0070C0"/>
                </a:solidFill>
              </a:rPr>
              <a:t>Вольность»</a:t>
            </a:r>
            <a:endParaRPr dirty="0" sz="2400" lang="ru-RU">
              <a:solidFill>
                <a:srgbClr val="0070C0"/>
              </a:solidFill>
            </a:endParaRPr>
          </a:p>
        </p:txBody>
      </p:sp>
      <p:pic>
        <p:nvPicPr>
          <p:cNvPr id="2097161" name="Picture 4" descr="c-s-ly"/>
          <p:cNvPicPr>
            <a:picLocks noChangeAspect="1" noGrp="1" noChangeArrowheads="1"/>
          </p:cNvPicPr>
          <p:nvPr>
            <p:ph type="pic" idx="1"/>
          </p:nvPr>
        </p:nvPicPr>
        <p:blipFill>
          <a:blip xmlns:r="http://schemas.openxmlformats.org/officeDocument/2006/relationships" r:embed="rId1"/>
          <a:srcRect t="15799" b="15799"/>
          <a:stretch>
            <a:fillRect/>
          </a:stretch>
        </p:blipFill>
        <p:spPr bwMode="auto">
          <a:xfrm>
            <a:off x="4475174" y="692696"/>
            <a:ext cx="4417305" cy="3578110"/>
          </a:xfrm>
          <a:prstGeom prst="rect"/>
          <a:noFill/>
          <a:ln w="9525">
            <a:noFill/>
            <a:miter lim="800000"/>
            <a:headEnd/>
            <a:tailEnd/>
          </a:ln>
          <a:effectLst/>
        </p:spPr>
      </p:pic>
    </p:spTree>
  </p:cSld>
  <p:clrMapOvr>
    <a:masterClrMapping/>
  </p:clrMapOvr>
  <p:transition>
    <p:pull dir="ru"/>
    <p:sndAc>
      <p:stSnd>
        <p:snd r:embed="rId2"/>
      </p:stSnd>
    </p:sndAc>
  </p:transition>
  <p:timing>
    <p:tnLst>
      <p:par>
        <p:cTn dur="indefinite" id="1" nodeType="tmRoot" restart="never">
          <p:childTnLst>
            <p:seq concurrent="1" nextAc="seek">
              <p:cTn dur="indefinite" id="2" nodeType="mainSeq">
                <p:childTnLst>
                  <p:par>
                    <p:cTn fill="hold" id="3">
                      <p:stCondLst>
                        <p:cond delay="indefinite"/>
                        <p:cond evt="onBegin" delay="0">
                          <p:tn val="2"/>
                        </p:cond>
                      </p:stCondLst>
                      <p:childTnLst>
                        <p:par>
                          <p:cTn fill="hold" id="4">
                            <p:stCondLst>
                              <p:cond delay="0"/>
                            </p:stCondLst>
                            <p:childTnLst>
                              <p:par>
                                <p:cTn fill="hold" id="5" nodeType="afterEffect" presetClass="entr" presetID="25" presetSubtype="0">
                                  <p:stCondLst>
                                    <p:cond delay="0"/>
                                  </p:stCondLst>
                                  <p:childTnLst>
                                    <p:set>
                                      <p:cBhvr>
                                        <p:cTn dur="1" fill="hold" id="6">
                                          <p:stCondLst>
                                            <p:cond delay="0"/>
                                          </p:stCondLst>
                                        </p:cTn>
                                        <p:tgtEl>
                                          <p:spTgt spid="2097161"/>
                                        </p:tgtEl>
                                        <p:attrNameLst>
                                          <p:attrName>style.visibility</p:attrName>
                                        </p:attrNameLst>
                                      </p:cBhvr>
                                      <p:to>
                                        <p:strVal val="visible"/>
                                      </p:to>
                                    </p:set>
                                    <p:anim calcmode="lin" valueType="num">
                                      <p:cBhvr>
                                        <p:cTn decel="50000" dur="500" fill="hold" id="7">
                                          <p:stCondLst>
                                            <p:cond delay="0"/>
                                          </p:stCondLst>
                                        </p:cTn>
                                        <p:tgtEl>
                                          <p:spTgt spid="2097161"/>
                                        </p:tgtEl>
                                        <p:attrNameLst>
                                          <p:attrName>style.rotation</p:attrName>
                                        </p:attrNameLst>
                                      </p:cBhvr>
                                      <p:tavLst>
                                        <p:tav tm="0">
                                          <p:val>
                                            <p:fltVal val="-90.0"/>
                                          </p:val>
                                        </p:tav>
                                        <p:tav tm="100000">
                                          <p:val>
                                            <p:fltVal val="0.0"/>
                                          </p:val>
                                        </p:tav>
                                      </p:tavLst>
                                    </p:anim>
                                    <p:anim calcmode="lin" valueType="num">
                                      <p:cBhvr>
                                        <p:cTn decel="50000" dur="500" fill="hold" id="8">
                                          <p:stCondLst>
                                            <p:cond delay="0"/>
                                          </p:stCondLst>
                                        </p:cTn>
                                        <p:tgtEl>
                                          <p:spTgt spid="2097161"/>
                                        </p:tgtEl>
                                        <p:attrNameLst>
                                          <p:attrName>ppt_w</p:attrName>
                                        </p:attrNameLst>
                                      </p:cBhvr>
                                      <p:tavLst>
                                        <p:tav tm="0">
                                          <p:val>
                                            <p:strVal val="#ppt_w"/>
                                          </p:val>
                                        </p:tav>
                                        <p:tav tm="100000">
                                          <p:val>
                                            <p:strVal val="#ppt_w*.05"/>
                                          </p:val>
                                        </p:tav>
                                      </p:tavLst>
                                    </p:anim>
                                    <p:anim calcmode="lin" valueType="num">
                                      <p:cBhvr>
                                        <p:cTn accel="50000" dur="500" fill="hold" id="9">
                                          <p:stCondLst>
                                            <p:cond delay="500"/>
                                          </p:stCondLst>
                                        </p:cTn>
                                        <p:tgtEl>
                                          <p:spTgt spid="2097161"/>
                                        </p:tgtEl>
                                        <p:attrNameLst>
                                          <p:attrName>ppt_w</p:attrName>
                                        </p:attrNameLst>
                                      </p:cBhvr>
                                      <p:tavLst>
                                        <p:tav tm="0">
                                          <p:val>
                                            <p:strVal val="#ppt_w*.05"/>
                                          </p:val>
                                        </p:tav>
                                        <p:tav tm="100000">
                                          <p:val>
                                            <p:strVal val="#ppt_w"/>
                                          </p:val>
                                        </p:tav>
                                      </p:tavLst>
                                    </p:anim>
                                    <p:anim calcmode="lin" valueType="num">
                                      <p:cBhvr>
                                        <p:cTn dur="1000" fill="hold" id="10"/>
                                        <p:tgtEl>
                                          <p:spTgt spid="2097161"/>
                                        </p:tgtEl>
                                        <p:attrNameLst>
                                          <p:attrName>ppt_h</p:attrName>
                                        </p:attrNameLst>
                                      </p:cBhvr>
                                      <p:tavLst>
                                        <p:tav tm="0">
                                          <p:val>
                                            <p:strVal val="#ppt_h"/>
                                          </p:val>
                                        </p:tav>
                                        <p:tav tm="100000">
                                          <p:val>
                                            <p:strVal val="#ppt_h"/>
                                          </p:val>
                                        </p:tav>
                                      </p:tavLst>
                                    </p:anim>
                                    <p:anim calcmode="lin" valueType="num">
                                      <p:cBhvr>
                                        <p:cTn decel="50000" dur="500" fill="hold" id="11">
                                          <p:stCondLst>
                                            <p:cond delay="0"/>
                                          </p:stCondLst>
                                        </p:cTn>
                                        <p:tgtEl>
                                          <p:spTgt spid="2097161"/>
                                        </p:tgtEl>
                                        <p:attrNameLst>
                                          <p:attrName>ppt_x</p:attrName>
                                        </p:attrNameLst>
                                      </p:cBhvr>
                                      <p:tavLst>
                                        <p:tav tm="0">
                                          <p:val>
                                            <p:strVal val="#ppt_x+.4"/>
                                          </p:val>
                                        </p:tav>
                                        <p:tav tm="100000">
                                          <p:val>
                                            <p:strVal val="#ppt_x"/>
                                          </p:val>
                                        </p:tav>
                                      </p:tavLst>
                                    </p:anim>
                                    <p:anim calcmode="lin" valueType="num">
                                      <p:cBhvr>
                                        <p:cTn decel="50000" dur="500" fill="hold" id="12">
                                          <p:stCondLst>
                                            <p:cond delay="0"/>
                                          </p:stCondLst>
                                        </p:cTn>
                                        <p:tgtEl>
                                          <p:spTgt spid="2097161"/>
                                        </p:tgtEl>
                                        <p:attrNameLst>
                                          <p:attrName>ppt_y</p:attrName>
                                        </p:attrNameLst>
                                      </p:cBhvr>
                                      <p:tavLst>
                                        <p:tav tm="0">
                                          <p:val>
                                            <p:strVal val="#ppt_y-.2"/>
                                          </p:val>
                                        </p:tav>
                                        <p:tav tm="100000">
                                          <p:val>
                                            <p:strVal val="#ppt_y+.1"/>
                                          </p:val>
                                        </p:tav>
                                      </p:tavLst>
                                    </p:anim>
                                    <p:anim calcmode="lin" valueType="num">
                                      <p:cBhvr>
                                        <p:cTn accel="50000" dur="500" fill="hold" id="13">
                                          <p:stCondLst>
                                            <p:cond delay="500"/>
                                          </p:stCondLst>
                                        </p:cTn>
                                        <p:tgtEl>
                                          <p:spTgt spid="2097161"/>
                                        </p:tgtEl>
                                        <p:attrNameLst>
                                          <p:attrName>ppt_y</p:attrName>
                                        </p:attrNameLst>
                                      </p:cBhvr>
                                      <p:tavLst>
                                        <p:tav tm="0">
                                          <p:val>
                                            <p:strVal val="#ppt_y+.1"/>
                                          </p:val>
                                        </p:tav>
                                        <p:tav tm="100000">
                                          <p:val>
                                            <p:strVal val="#ppt_y"/>
                                          </p:val>
                                        </p:tav>
                                      </p:tavLst>
                                    </p:anim>
                                    <p:animEffect transition="in" filter="fade">
                                      <p:cBhvr>
                                        <p:cTn decel="50000" dur="1000" id="14">
                                          <p:stCondLst>
                                            <p:cond delay="0"/>
                                          </p:stCondLst>
                                        </p:cTn>
                                        <p:tgtEl>
                                          <p:spTgt spid="20971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80" name=""/>
        <p:cNvGrpSpPr/>
        <p:nvPr/>
      </p:nvGrpSpPr>
      <p:grpSpPr>
        <a:xfrm>
          <a:off x="0" y="0"/>
          <a:ext cx="0" cy="0"/>
          <a:chOff x="0" y="0"/>
          <a:chExt cx="0" cy="0"/>
        </a:xfrm>
      </p:grpSpPr>
      <p:sp>
        <p:nvSpPr>
          <p:cNvPr id="1048641" name="Rectangle 2"/>
          <p:cNvSpPr>
            <a:spLocks noGrp="1" noChangeArrowheads="1"/>
          </p:cNvSpPr>
          <p:nvPr>
            <p:ph type="title"/>
          </p:nvPr>
        </p:nvSpPr>
        <p:spPr>
          <a:xfrm>
            <a:off x="827584" y="216024"/>
            <a:ext cx="6984776" cy="620688"/>
          </a:xfrm>
        </p:spPr>
        <p:txBody>
          <a:bodyPr>
            <a:normAutofit fontScale="90000"/>
          </a:bodyPr>
          <a:p>
            <a:pPr algn="ctr" eaLnBrk="1" fontAlgn="auto" hangingPunct="1">
              <a:spcAft>
                <a:spcPts val="0"/>
              </a:spcAft>
            </a:pPr>
            <a:r>
              <a:rPr b="1" dirty="0" sz="4000" lang="ru-RU" smtClean="0">
                <a:solidFill>
                  <a:schemeClr val="accent6">
                    <a:lumMod val="50000"/>
                  </a:schemeClr>
                </a:solidFill>
                <a:effectLst/>
              </a:rPr>
              <a:t>Лицейские годы</a:t>
            </a:r>
          </a:p>
        </p:txBody>
      </p:sp>
      <p:sp>
        <p:nvSpPr>
          <p:cNvPr id="1048642" name="Rectangle 3"/>
          <p:cNvSpPr>
            <a:spLocks noGrp="1" noChangeArrowheads="1"/>
          </p:cNvSpPr>
          <p:nvPr>
            <p:ph sz="quarter" idx="13"/>
          </p:nvPr>
        </p:nvSpPr>
        <p:spPr>
          <a:xfrm>
            <a:off x="179512" y="836712"/>
            <a:ext cx="4572000" cy="5832648"/>
          </a:xfrm>
        </p:spPr>
        <p:txBody>
          <a:bodyPr>
            <a:normAutofit fontScale="25000" lnSpcReduction="20000"/>
          </a:bodyPr>
          <a:p>
            <a:pPr eaLnBrk="1" fontAlgn="auto" hangingPunct="1" indent="-411480" marL="548640">
              <a:lnSpc>
                <a:spcPct val="80000"/>
              </a:lnSpc>
              <a:spcAft>
                <a:spcPts val="0"/>
              </a:spcAft>
              <a:buClr>
                <a:schemeClr val="tx1">
                  <a:shade val="95000"/>
                </a:schemeClr>
              </a:buClr>
              <a:buFont typeface="Wingdings 2"/>
              <a:buNone/>
            </a:pPr>
            <a:endParaRPr b="1" dirty="0" sz="7200" lang="ru-RU" smtClean="0"/>
          </a:p>
          <a:p>
            <a:pPr eaLnBrk="1" fontAlgn="auto" hangingPunct="1" indent="-411480" marL="548640">
              <a:lnSpc>
                <a:spcPct val="80000"/>
              </a:lnSpc>
              <a:spcAft>
                <a:spcPts val="0"/>
              </a:spcAft>
              <a:buClr>
                <a:schemeClr val="tx1">
                  <a:shade val="95000"/>
                </a:schemeClr>
              </a:buClr>
              <a:buFont typeface="Wingdings 2"/>
              <a:buNone/>
            </a:pPr>
            <a:r>
              <a:rPr b="1" dirty="0" sz="9600" lang="ru-RU" smtClean="0"/>
              <a:t>В 12 лет, получив зачатки</a:t>
            </a:r>
          </a:p>
          <a:p>
            <a:pPr eaLnBrk="1" fontAlgn="auto" hangingPunct="1" indent="-411480" marL="548640">
              <a:lnSpc>
                <a:spcPct val="80000"/>
              </a:lnSpc>
              <a:spcAft>
                <a:spcPts val="0"/>
              </a:spcAft>
              <a:buClr>
                <a:schemeClr val="tx1">
                  <a:shade val="95000"/>
                </a:schemeClr>
              </a:buClr>
              <a:buFont typeface="Wingdings 2"/>
              <a:buNone/>
            </a:pPr>
            <a:r>
              <a:rPr b="1" dirty="0" sz="9600" lang="ru-RU" smtClean="0"/>
              <a:t>домашнего  образования и </a:t>
            </a:r>
          </a:p>
          <a:p>
            <a:pPr eaLnBrk="1" fontAlgn="auto" hangingPunct="1" indent="-411480" marL="548640">
              <a:lnSpc>
                <a:spcPct val="80000"/>
              </a:lnSpc>
              <a:spcAft>
                <a:spcPts val="0"/>
              </a:spcAft>
              <a:buClr>
                <a:schemeClr val="tx1">
                  <a:shade val="95000"/>
                </a:schemeClr>
              </a:buClr>
              <a:buFont typeface="Wingdings 2"/>
              <a:buNone/>
            </a:pPr>
            <a:r>
              <a:rPr b="1" dirty="0" sz="9600" lang="ru-RU" smtClean="0"/>
              <a:t>воспитания, Александр</a:t>
            </a:r>
          </a:p>
          <a:p>
            <a:pPr eaLnBrk="1" fontAlgn="auto" hangingPunct="1" indent="-411480" marL="548640">
              <a:lnSpc>
                <a:spcPct val="80000"/>
              </a:lnSpc>
              <a:spcAft>
                <a:spcPts val="0"/>
              </a:spcAft>
              <a:buClr>
                <a:schemeClr val="tx1">
                  <a:shade val="95000"/>
                </a:schemeClr>
              </a:buClr>
              <a:buFont typeface="Wingdings 2"/>
              <a:buNone/>
            </a:pPr>
            <a:r>
              <a:rPr b="1" dirty="0" sz="9600" lang="ru-RU" smtClean="0"/>
              <a:t>был отвезен учиться в новое,</a:t>
            </a:r>
          </a:p>
          <a:p>
            <a:pPr eaLnBrk="1" fontAlgn="auto" hangingPunct="1" indent="-411480" marL="548640">
              <a:lnSpc>
                <a:spcPct val="80000"/>
              </a:lnSpc>
              <a:spcAft>
                <a:spcPts val="0"/>
              </a:spcAft>
              <a:buClr>
                <a:schemeClr val="tx1">
                  <a:shade val="95000"/>
                </a:schemeClr>
              </a:buClr>
              <a:buFont typeface="Wingdings 2"/>
              <a:buNone/>
            </a:pPr>
            <a:r>
              <a:rPr b="1" dirty="0" sz="9600" lang="ru-RU" smtClean="0"/>
              <a:t>только что открывшееся </a:t>
            </a:r>
          </a:p>
          <a:p>
            <a:pPr eaLnBrk="1" fontAlgn="auto" hangingPunct="1" indent="-411480" marL="548640">
              <a:lnSpc>
                <a:spcPct val="80000"/>
              </a:lnSpc>
              <a:spcAft>
                <a:spcPts val="0"/>
              </a:spcAft>
              <a:buClr>
                <a:schemeClr val="tx1">
                  <a:shade val="95000"/>
                </a:schemeClr>
              </a:buClr>
              <a:buFont typeface="Wingdings 2"/>
              <a:buNone/>
            </a:pPr>
            <a:r>
              <a:rPr b="1" dirty="0" sz="9600" lang="ru-RU" smtClean="0"/>
              <a:t>19октября 1811 г.  учебное</a:t>
            </a:r>
          </a:p>
          <a:p>
            <a:pPr eaLnBrk="1" fontAlgn="auto" hangingPunct="1" indent="-411480" marL="548640">
              <a:lnSpc>
                <a:spcPct val="80000"/>
              </a:lnSpc>
              <a:spcAft>
                <a:spcPts val="0"/>
              </a:spcAft>
              <a:buClr>
                <a:schemeClr val="tx1">
                  <a:shade val="95000"/>
                </a:schemeClr>
              </a:buClr>
              <a:buFont typeface="Wingdings 2"/>
              <a:buNone/>
            </a:pPr>
            <a:r>
              <a:rPr b="1" dirty="0" sz="9600" lang="ru-RU" smtClean="0"/>
              <a:t>заведение- Царскосельский лицей</a:t>
            </a:r>
          </a:p>
          <a:p>
            <a:pPr eaLnBrk="1" fontAlgn="auto" hangingPunct="1" indent="-411480" marL="548640">
              <a:lnSpc>
                <a:spcPct val="80000"/>
              </a:lnSpc>
              <a:spcAft>
                <a:spcPts val="0"/>
              </a:spcAft>
              <a:buClr>
                <a:schemeClr val="tx1">
                  <a:shade val="95000"/>
                </a:schemeClr>
              </a:buClr>
              <a:buFont typeface="Wingdings 2"/>
              <a:buNone/>
            </a:pPr>
            <a:r>
              <a:rPr b="1" dirty="0" sz="9600" lang="ru-RU" smtClean="0"/>
              <a:t>под Петербургом, место, где</a:t>
            </a:r>
          </a:p>
          <a:p>
            <a:pPr eaLnBrk="1" fontAlgn="auto" hangingPunct="1" indent="-411480" marL="548640">
              <a:lnSpc>
                <a:spcPct val="80000"/>
              </a:lnSpc>
              <a:spcAft>
                <a:spcPts val="0"/>
              </a:spcAft>
              <a:buClr>
                <a:schemeClr val="tx1">
                  <a:shade val="95000"/>
                </a:schemeClr>
              </a:buClr>
              <a:buFont typeface="Wingdings 2"/>
              <a:buNone/>
            </a:pPr>
            <a:r>
              <a:rPr b="1" dirty="0" sz="9600" lang="ru-RU" smtClean="0"/>
              <a:t>располагалась летняя резиденция</a:t>
            </a:r>
          </a:p>
          <a:p>
            <a:pPr eaLnBrk="1" fontAlgn="auto" hangingPunct="1" indent="-411480" marL="548640">
              <a:lnSpc>
                <a:spcPct val="80000"/>
              </a:lnSpc>
              <a:spcAft>
                <a:spcPts val="0"/>
              </a:spcAft>
              <a:buClr>
                <a:schemeClr val="tx1">
                  <a:shade val="95000"/>
                </a:schemeClr>
              </a:buClr>
              <a:buFont typeface="Wingdings 2"/>
              <a:buNone/>
            </a:pPr>
            <a:r>
              <a:rPr b="1" dirty="0" sz="9600" lang="ru-RU" smtClean="0"/>
              <a:t>русских императоров.</a:t>
            </a:r>
          </a:p>
          <a:p>
            <a:pPr eaLnBrk="1" fontAlgn="auto" hangingPunct="1" indent="-411480" marL="548640">
              <a:lnSpc>
                <a:spcPct val="80000"/>
              </a:lnSpc>
              <a:spcAft>
                <a:spcPts val="0"/>
              </a:spcAft>
              <a:buClr>
                <a:schemeClr val="tx1">
                  <a:shade val="95000"/>
                </a:schemeClr>
              </a:buClr>
              <a:buFont typeface="Wingdings 2" pitchFamily="18" charset="2"/>
              <a:buNone/>
            </a:pPr>
            <a:r>
              <a:rPr b="1" dirty="0" sz="9600" lang="ru-RU" smtClean="0"/>
              <a:t>19 октября 1811 г. Пушкин  </a:t>
            </a:r>
          </a:p>
          <a:p>
            <a:pPr eaLnBrk="1" fontAlgn="auto" hangingPunct="1" indent="-411480" marL="548640">
              <a:lnSpc>
                <a:spcPct val="80000"/>
              </a:lnSpc>
              <a:spcAft>
                <a:spcPts val="0"/>
              </a:spcAft>
              <a:buClr>
                <a:schemeClr val="tx1">
                  <a:shade val="95000"/>
                </a:schemeClr>
              </a:buClr>
              <a:buFont typeface="Wingdings 2" pitchFamily="18" charset="2"/>
              <a:buNone/>
            </a:pPr>
            <a:r>
              <a:rPr b="1" dirty="0" sz="9600" lang="ru-RU" smtClean="0"/>
              <a:t>в числе 30 воспитанников  был принят в этот лицей,  </a:t>
            </a:r>
          </a:p>
          <a:p>
            <a:pPr eaLnBrk="1" fontAlgn="auto" hangingPunct="1" indent="-411480" marL="548640">
              <a:lnSpc>
                <a:spcPct val="80000"/>
              </a:lnSpc>
              <a:spcAft>
                <a:spcPts val="0"/>
              </a:spcAft>
              <a:buClr>
                <a:schemeClr val="tx1">
                  <a:shade val="95000"/>
                </a:schemeClr>
              </a:buClr>
              <a:buFont typeface="Wingdings 2" pitchFamily="18" charset="2"/>
              <a:buNone/>
            </a:pPr>
            <a:r>
              <a:rPr b="1" dirty="0" sz="9600" lang="ru-RU" smtClean="0"/>
              <a:t>где преподавателями были самые</a:t>
            </a:r>
          </a:p>
          <a:p>
            <a:pPr eaLnBrk="1" fontAlgn="auto" hangingPunct="1" indent="-411480" marL="548640">
              <a:lnSpc>
                <a:spcPct val="80000"/>
              </a:lnSpc>
              <a:spcAft>
                <a:spcPts val="0"/>
              </a:spcAft>
              <a:buClr>
                <a:schemeClr val="tx1">
                  <a:shade val="95000"/>
                </a:schemeClr>
              </a:buClr>
              <a:buFont typeface="Wingdings 2" pitchFamily="18" charset="2"/>
              <a:buNone/>
            </a:pPr>
            <a:r>
              <a:rPr b="1" dirty="0" sz="9600" lang="ru-RU" smtClean="0"/>
              <a:t>передовые светила науки и</a:t>
            </a:r>
          </a:p>
          <a:p>
            <a:pPr eaLnBrk="1" fontAlgn="auto" hangingPunct="1" indent="-411480" marL="548640">
              <a:lnSpc>
                <a:spcPct val="80000"/>
              </a:lnSpc>
              <a:spcAft>
                <a:spcPts val="0"/>
              </a:spcAft>
              <a:buClr>
                <a:schemeClr val="tx1">
                  <a:shade val="95000"/>
                </a:schemeClr>
              </a:buClr>
              <a:buFont typeface="Wingdings 2" pitchFamily="18" charset="2"/>
              <a:buNone/>
            </a:pPr>
            <a:r>
              <a:rPr b="1" dirty="0" sz="9600" lang="ru-RU" smtClean="0"/>
              <a:t>педагогики того времени.</a:t>
            </a:r>
          </a:p>
          <a:p>
            <a:pPr eaLnBrk="1" fontAlgn="auto" hangingPunct="1" indent="-411480" marL="548640">
              <a:lnSpc>
                <a:spcPct val="80000"/>
              </a:lnSpc>
              <a:spcAft>
                <a:spcPts val="0"/>
              </a:spcAft>
              <a:buClr>
                <a:schemeClr val="tx1">
                  <a:shade val="95000"/>
                </a:schemeClr>
              </a:buClr>
              <a:buFont typeface="Wingdings 2"/>
              <a:buNone/>
            </a:pPr>
            <a:endParaRPr dirty="0" sz="7200" lang="ru-RU" smtClean="0"/>
          </a:p>
          <a:p>
            <a:pPr eaLnBrk="1" fontAlgn="auto" hangingPunct="1" indent="-411480" marL="548640">
              <a:lnSpc>
                <a:spcPct val="80000"/>
              </a:lnSpc>
              <a:spcAft>
                <a:spcPts val="0"/>
              </a:spcAft>
              <a:buClr>
                <a:schemeClr val="tx1">
                  <a:shade val="95000"/>
                </a:schemeClr>
              </a:buClr>
              <a:buFont typeface="Wingdings 2"/>
              <a:buNone/>
            </a:pPr>
            <a:endParaRPr dirty="0" sz="7200" lang="ru-RU" smtClean="0"/>
          </a:p>
          <a:p>
            <a:pPr eaLnBrk="1" fontAlgn="auto" hangingPunct="1" indent="-411480" marL="548640">
              <a:lnSpc>
                <a:spcPct val="80000"/>
              </a:lnSpc>
              <a:spcAft>
                <a:spcPts val="0"/>
              </a:spcAft>
              <a:buClr>
                <a:schemeClr val="tx1">
                  <a:shade val="95000"/>
                </a:schemeClr>
              </a:buClr>
              <a:buFont typeface="Wingdings 2"/>
              <a:buNone/>
            </a:pPr>
            <a:endParaRPr dirty="0" sz="7200" lang="ru-RU" smtClean="0"/>
          </a:p>
          <a:p>
            <a:pPr eaLnBrk="1" fontAlgn="auto" hangingPunct="1" indent="-411480" marL="548640">
              <a:lnSpc>
                <a:spcPct val="80000"/>
              </a:lnSpc>
              <a:spcAft>
                <a:spcPts val="0"/>
              </a:spcAft>
              <a:buClr>
                <a:schemeClr val="tx1">
                  <a:shade val="95000"/>
                </a:schemeClr>
              </a:buClr>
              <a:buFont typeface="Wingdings 2"/>
              <a:buNone/>
            </a:pPr>
            <a:endParaRPr dirty="0" sz="7200" lang="ru-RU" smtClean="0"/>
          </a:p>
          <a:p>
            <a:pPr eaLnBrk="1" fontAlgn="auto" hangingPunct="1" indent="-411480" marL="548640">
              <a:lnSpc>
                <a:spcPct val="80000"/>
              </a:lnSpc>
              <a:spcAft>
                <a:spcPts val="0"/>
              </a:spcAft>
              <a:buClr>
                <a:schemeClr val="tx1">
                  <a:shade val="95000"/>
                </a:schemeClr>
              </a:buClr>
              <a:buFont typeface="Wingdings 2"/>
              <a:buNone/>
            </a:pPr>
            <a:endParaRPr dirty="0" sz="7200" lang="ru-RU" smtClean="0"/>
          </a:p>
          <a:p>
            <a:pPr eaLnBrk="1" fontAlgn="auto" hangingPunct="1" indent="-411480" marL="548640">
              <a:lnSpc>
                <a:spcPct val="80000"/>
              </a:lnSpc>
              <a:spcAft>
                <a:spcPts val="0"/>
              </a:spcAft>
              <a:buClr>
                <a:schemeClr val="tx1">
                  <a:shade val="95000"/>
                </a:schemeClr>
              </a:buClr>
              <a:buFont typeface="Wingdings 2"/>
              <a:buNone/>
            </a:pPr>
            <a:endParaRPr dirty="0" sz="1600" lang="ru-RU" smtClean="0"/>
          </a:p>
          <a:p>
            <a:pPr eaLnBrk="1" fontAlgn="auto" hangingPunct="1" indent="-411480" marL="548640">
              <a:lnSpc>
                <a:spcPct val="80000"/>
              </a:lnSpc>
              <a:spcAft>
                <a:spcPts val="0"/>
              </a:spcAft>
              <a:buClr>
                <a:schemeClr val="tx1">
                  <a:shade val="95000"/>
                </a:schemeClr>
              </a:buClr>
              <a:buFont typeface="Wingdings 2"/>
              <a:buNone/>
            </a:pPr>
            <a:endParaRPr dirty="0" sz="1600" lang="ru-RU" smtClean="0"/>
          </a:p>
          <a:p>
            <a:pPr eaLnBrk="1" fontAlgn="auto" hangingPunct="1" indent="-411480" marL="548640">
              <a:lnSpc>
                <a:spcPct val="80000"/>
              </a:lnSpc>
              <a:spcAft>
                <a:spcPts val="0"/>
              </a:spcAft>
              <a:buClr>
                <a:schemeClr val="tx1">
                  <a:shade val="95000"/>
                </a:schemeClr>
              </a:buClr>
              <a:buFont typeface="Wingdings 2"/>
              <a:buNone/>
            </a:pPr>
            <a:endParaRPr dirty="0" sz="1600" lang="ru-RU" smtClean="0"/>
          </a:p>
          <a:p>
            <a:pPr eaLnBrk="1" fontAlgn="auto" hangingPunct="1" indent="-411480" marL="548640">
              <a:lnSpc>
                <a:spcPct val="80000"/>
              </a:lnSpc>
              <a:spcAft>
                <a:spcPts val="0"/>
              </a:spcAft>
              <a:buClr>
                <a:schemeClr val="tx1">
                  <a:shade val="95000"/>
                </a:schemeClr>
              </a:buClr>
              <a:buFont typeface="Wingdings 2"/>
              <a:buNone/>
            </a:pPr>
            <a:endParaRPr dirty="0" sz="1600" lang="ru-RU" smtClean="0"/>
          </a:p>
          <a:p>
            <a:pPr eaLnBrk="1" fontAlgn="auto" hangingPunct="1" indent="-411480" marL="548640">
              <a:lnSpc>
                <a:spcPct val="80000"/>
              </a:lnSpc>
              <a:spcAft>
                <a:spcPts val="0"/>
              </a:spcAft>
              <a:buClr>
                <a:schemeClr val="tx1">
                  <a:shade val="95000"/>
                </a:schemeClr>
              </a:buClr>
              <a:buFont typeface="Wingdings 2"/>
              <a:buNone/>
            </a:pPr>
            <a:r>
              <a:rPr dirty="0" sz="1600" lang="ru-RU" smtClean="0"/>
              <a:t> </a:t>
            </a:r>
          </a:p>
        </p:txBody>
      </p:sp>
      <p:pic>
        <p:nvPicPr>
          <p:cNvPr id="2097162" name="Picture 4" descr="Царскосельский Лицей"/>
          <p:cNvPicPr>
            <a:picLocks noChangeAspect="1" noChangeArrowheads="1"/>
          </p:cNvPicPr>
          <p:nvPr/>
        </p:nvPicPr>
        <p:blipFill>
          <a:blip xmlns:r="http://schemas.openxmlformats.org/officeDocument/2006/relationships" r:embed="rId1" cstate="print"/>
          <a:srcRect/>
          <a:stretch>
            <a:fillRect/>
          </a:stretch>
        </p:blipFill>
        <p:spPr bwMode="auto">
          <a:xfrm>
            <a:off x="4860032" y="980728"/>
            <a:ext cx="4031556" cy="2448272"/>
          </a:xfrm>
          <a:prstGeom prst="rect"/>
          <a:noFill/>
          <a:ln w="9525">
            <a:noFill/>
            <a:miter lim="800000"/>
            <a:headEnd/>
            <a:tailEnd/>
          </a:ln>
        </p:spPr>
      </p:pic>
      <p:pic>
        <p:nvPicPr>
          <p:cNvPr id="2097163" name="Picture 5" descr="А.С. Пушкин"/>
          <p:cNvPicPr>
            <a:picLocks noChangeAspect="1" noChangeArrowheads="1"/>
          </p:cNvPicPr>
          <p:nvPr/>
        </p:nvPicPr>
        <p:blipFill>
          <a:blip xmlns:r="http://schemas.openxmlformats.org/officeDocument/2006/relationships" r:embed="rId2" cstate="print"/>
          <a:srcRect/>
          <a:stretch>
            <a:fillRect/>
          </a:stretch>
        </p:blipFill>
        <p:spPr bwMode="auto">
          <a:xfrm>
            <a:off x="4860032" y="3429000"/>
            <a:ext cx="4031556" cy="2736850"/>
          </a:xfrm>
          <a:prstGeom prst="rect"/>
          <a:noFill/>
          <a:ln w="9525">
            <a:noFill/>
            <a:miter lim="800000"/>
            <a:headEnd/>
            <a:tailEnd/>
          </a:ln>
        </p:spPr>
      </p:pic>
      <p:sp>
        <p:nvSpPr>
          <p:cNvPr id="1048643" name="Rectangle 32"/>
          <p:cNvSpPr>
            <a:spLocks noChangeArrowheads="1"/>
          </p:cNvSpPr>
          <p:nvPr/>
        </p:nvSpPr>
        <p:spPr bwMode="auto">
          <a:xfrm>
            <a:off x="5580063" y="6308725"/>
            <a:ext cx="2952750" cy="549275"/>
          </a:xfrm>
          <a:prstGeom prst="rect"/>
          <a:noFill/>
          <a:ln w="9525">
            <a:noFill/>
            <a:miter lim="800000"/>
            <a:headEnd/>
            <a:tailEnd/>
          </a:ln>
        </p:spPr>
        <p:txBody>
          <a:bodyPr/>
          <a:p>
            <a:r>
              <a:rPr b="1" dirty="0" lang="ru-RU">
                <a:latin typeface="Times New Roman" pitchFamily="18" charset="0"/>
              </a:rPr>
              <a:t>А. С. Пушкин - </a:t>
            </a:r>
            <a:r>
              <a:rPr b="1" dirty="0" lang="ru-RU" smtClean="0">
                <a:latin typeface="Times New Roman" pitchFamily="18" charset="0"/>
              </a:rPr>
              <a:t>лицеист</a:t>
            </a:r>
            <a:endParaRPr b="1" dirty="0" lang="ru-RU">
              <a:latin typeface="Times New Roman" pitchFamily="18" charset="0"/>
            </a:endParaRPr>
          </a:p>
        </p:txBody>
      </p:sp>
    </p:spTree>
  </p:cSld>
  <p:clrMapOvr>
    <a:masterClrMapping/>
  </p:clrMapOvr>
  <p:transition>
    <p:pull dir="ru"/>
    <p:sndAc>
      <p:stSnd>
        <p:snd r:embed="rId3"/>
      </p:stSnd>
    </p:sndAc>
  </p:transition>
  <p:timing>
    <p:tnLst>
      <p:par>
        <p:cTn dur="indefinite" id="1" nodeType="tmRoot" restart="never">
          <p:childTnLst>
            <p:seq concurrent="1" nextAc="seek">
              <p:cTn dur="indefinite" id="2" nodeType="mainSeq">
                <p:childTnLst>
                  <p:par>
                    <p:cTn fill="hold" id="3">
                      <p:stCondLst>
                        <p:cond delay="indefinite"/>
                        <p:cond evt="onBegin" delay="0">
                          <p:tn val="2"/>
                        </p:cond>
                      </p:stCondLst>
                      <p:childTnLst>
                        <p:par>
                          <p:cTn fill="hold" id="4">
                            <p:stCondLst>
                              <p:cond delay="0"/>
                            </p:stCondLst>
                            <p:childTnLst>
                              <p:par>
                                <p:cTn fill="hold" id="5" nodeType="afterEffect" presetClass="entr" presetID="2" presetSubtype="4">
                                  <p:stCondLst>
                                    <p:cond delay="0"/>
                                  </p:stCondLst>
                                  <p:childTnLst>
                                    <p:set>
                                      <p:cBhvr>
                                        <p:cTn dur="1" fill="hold" id="6">
                                          <p:stCondLst>
                                            <p:cond delay="0"/>
                                          </p:stCondLst>
                                        </p:cTn>
                                        <p:tgtEl>
                                          <p:spTgt spid="1048641"/>
                                        </p:tgtEl>
                                        <p:attrNameLst>
                                          <p:attrName>style.visibility</p:attrName>
                                        </p:attrNameLst>
                                      </p:cBhvr>
                                      <p:to>
                                        <p:strVal val="visible"/>
                                      </p:to>
                                    </p:set>
                                    <p:anim calcmode="lin" valueType="num">
                                      <p:cBhvr additive="base">
                                        <p:cTn dur="2000" fill="hold" id="7"/>
                                        <p:tgtEl>
                                          <p:spTgt spid="1048641"/>
                                        </p:tgtEl>
                                        <p:attrNameLst>
                                          <p:attrName>ppt_x</p:attrName>
                                        </p:attrNameLst>
                                      </p:cBhvr>
                                      <p:tavLst>
                                        <p:tav tm="0">
                                          <p:val>
                                            <p:strVal val="#ppt_x"/>
                                          </p:val>
                                        </p:tav>
                                        <p:tav tm="100000">
                                          <p:val>
                                            <p:strVal val="#ppt_x"/>
                                          </p:val>
                                        </p:tav>
                                      </p:tavLst>
                                    </p:anim>
                                    <p:anim calcmode="lin" valueType="num">
                                      <p:cBhvr additive="base">
                                        <p:cTn dur="2000" fill="hold" id="8"/>
                                        <p:tgtEl>
                                          <p:spTgt spid="1048641"/>
                                        </p:tgtEl>
                                        <p:attrNameLst>
                                          <p:attrName>ppt_y</p:attrName>
                                        </p:attrNameLst>
                                      </p:cBhvr>
                                      <p:tavLst>
                                        <p:tav tm="0">
                                          <p:val>
                                            <p:strVal val="1+#ppt_h/2"/>
                                          </p:val>
                                        </p:tav>
                                        <p:tav tm="100000">
                                          <p:val>
                                            <p:strVal val="#ppt_y"/>
                                          </p:val>
                                        </p:tav>
                                      </p:tavLst>
                                    </p:anim>
                                  </p:childTnLst>
                                </p:cTn>
                              </p:par>
                            </p:childTnLst>
                          </p:cTn>
                        </p:par>
                        <p:par>
                          <p:cTn fill="hold" id="9">
                            <p:stCondLst>
                              <p:cond delay="2000"/>
                            </p:stCondLst>
                            <p:childTnLst>
                              <p:par>
                                <p:cTn fill="hold" id="10" nodeType="afterEffect" presetClass="entr" presetID="2" presetSubtype="4">
                                  <p:stCondLst>
                                    <p:cond delay="0"/>
                                  </p:stCondLst>
                                  <p:childTnLst>
                                    <p:set>
                                      <p:cBhvr>
                                        <p:cTn dur="1" fill="hold" id="11">
                                          <p:stCondLst>
                                            <p:cond delay="0"/>
                                          </p:stCondLst>
                                        </p:cTn>
                                        <p:tgtEl>
                                          <p:spTgt spid="2097162"/>
                                        </p:tgtEl>
                                        <p:attrNameLst>
                                          <p:attrName>style.visibility</p:attrName>
                                        </p:attrNameLst>
                                      </p:cBhvr>
                                      <p:to>
                                        <p:strVal val="visible"/>
                                      </p:to>
                                    </p:set>
                                    <p:anim calcmode="lin" valueType="num">
                                      <p:cBhvr additive="base">
                                        <p:cTn dur="500" fill="hold" id="12"/>
                                        <p:tgtEl>
                                          <p:spTgt spid="2097162"/>
                                        </p:tgtEl>
                                        <p:attrNameLst>
                                          <p:attrName>ppt_x</p:attrName>
                                        </p:attrNameLst>
                                      </p:cBhvr>
                                      <p:tavLst>
                                        <p:tav tm="0">
                                          <p:val>
                                            <p:strVal val="#ppt_x"/>
                                          </p:val>
                                        </p:tav>
                                        <p:tav tm="100000">
                                          <p:val>
                                            <p:strVal val="#ppt_x"/>
                                          </p:val>
                                        </p:tav>
                                      </p:tavLst>
                                    </p:anim>
                                    <p:anim calcmode="lin" valueType="num">
                                      <p:cBhvr additive="base">
                                        <p:cTn dur="500" fill="hold" id="13"/>
                                        <p:tgtEl>
                                          <p:spTgt spid="2097162"/>
                                        </p:tgtEl>
                                        <p:attrNameLst>
                                          <p:attrName>ppt_y</p:attrName>
                                        </p:attrNameLst>
                                      </p:cBhvr>
                                      <p:tavLst>
                                        <p:tav tm="0">
                                          <p:val>
                                            <p:strVal val="1+#ppt_h/2"/>
                                          </p:val>
                                        </p:tav>
                                        <p:tav tm="100000">
                                          <p:val>
                                            <p:strVal val="#ppt_y"/>
                                          </p:val>
                                        </p:tav>
                                      </p:tavLst>
                                    </p:anim>
                                  </p:childTnLst>
                                </p:cTn>
                              </p:par>
                              <p:par>
                                <p:cTn fill="hold" grpId="0" id="14" nodeType="withEffect" presetClass="entr" presetID="47" presetSubtype="0">
                                  <p:stCondLst>
                                    <p:cond delay="0"/>
                                  </p:stCondLst>
                                  <p:childTnLst>
                                    <p:set>
                                      <p:cBhvr>
                                        <p:cTn dur="1" fill="hold" id="15">
                                          <p:stCondLst>
                                            <p:cond delay="0"/>
                                          </p:stCondLst>
                                        </p:cTn>
                                        <p:tgtEl>
                                          <p:spTgt spid="1048642">
                                            <p:txEl>
                                              <p:pRg st="1" end="1"/>
                                            </p:txEl>
                                          </p:spTgt>
                                        </p:tgtEl>
                                        <p:attrNameLst>
                                          <p:attrName>style.visibility</p:attrName>
                                        </p:attrNameLst>
                                      </p:cBhvr>
                                      <p:to>
                                        <p:strVal val="visible"/>
                                      </p:to>
                                    </p:set>
                                    <p:animEffect transition="in" filter="fade">
                                      <p:cBhvr>
                                        <p:cTn dur="1000" id="16"/>
                                        <p:tgtEl>
                                          <p:spTgt spid="1048642">
                                            <p:txEl>
                                              <p:pRg st="1" end="1"/>
                                            </p:txEl>
                                          </p:spTgt>
                                        </p:tgtEl>
                                      </p:cBhvr>
                                    </p:animEffect>
                                    <p:anim calcmode="lin" valueType="num">
                                      <p:cBhvr>
                                        <p:cTn dur="1000" fill="hold" id="17"/>
                                        <p:tgtEl>
                                          <p:spTgt spid="1048642">
                                            <p:txEl>
                                              <p:pRg st="1" end="1"/>
                                            </p:txEl>
                                          </p:spTgt>
                                        </p:tgtEl>
                                        <p:attrNameLst>
                                          <p:attrName>ppt_x</p:attrName>
                                        </p:attrNameLst>
                                      </p:cBhvr>
                                      <p:tavLst>
                                        <p:tav tm="0">
                                          <p:val>
                                            <p:strVal val="#ppt_x"/>
                                          </p:val>
                                        </p:tav>
                                        <p:tav tm="100000">
                                          <p:val>
                                            <p:strVal val="#ppt_x"/>
                                          </p:val>
                                        </p:tav>
                                      </p:tavLst>
                                    </p:anim>
                                    <p:anim calcmode="lin" valueType="num">
                                      <p:cBhvr>
                                        <p:cTn dur="1000" fill="hold" id="18"/>
                                        <p:tgtEl>
                                          <p:spTgt spid="1048642">
                                            <p:txEl>
                                              <p:pRg st="1" end="1"/>
                                            </p:txEl>
                                          </p:spTgt>
                                        </p:tgtEl>
                                        <p:attrNameLst>
                                          <p:attrName>ppt_y</p:attrName>
                                        </p:attrNameLst>
                                      </p:cBhvr>
                                      <p:tavLst>
                                        <p:tav tm="0">
                                          <p:val>
                                            <p:strVal val="#ppt_y-.1"/>
                                          </p:val>
                                        </p:tav>
                                        <p:tav tm="100000">
                                          <p:val>
                                            <p:strVal val="#ppt_y"/>
                                          </p:val>
                                        </p:tav>
                                      </p:tavLst>
                                    </p:anim>
                                  </p:childTnLst>
                                </p:cTn>
                              </p:par>
                              <p:par>
                                <p:cTn fill="hold" id="19" nodeType="withEffect" presetClass="entr" presetID="2" presetSubtype="4">
                                  <p:stCondLst>
                                    <p:cond delay="0"/>
                                  </p:stCondLst>
                                  <p:childTnLst>
                                    <p:set>
                                      <p:cBhvr>
                                        <p:cTn dur="1" fill="hold" id="20">
                                          <p:stCondLst>
                                            <p:cond delay="0"/>
                                          </p:stCondLst>
                                        </p:cTn>
                                        <p:tgtEl>
                                          <p:spTgt spid="2097163"/>
                                        </p:tgtEl>
                                        <p:attrNameLst>
                                          <p:attrName>style.visibility</p:attrName>
                                        </p:attrNameLst>
                                      </p:cBhvr>
                                      <p:to>
                                        <p:strVal val="visible"/>
                                      </p:to>
                                    </p:set>
                                    <p:anim calcmode="lin" valueType="num">
                                      <p:cBhvr additive="base">
                                        <p:cTn dur="2000" fill="hold" id="21"/>
                                        <p:tgtEl>
                                          <p:spTgt spid="2097163"/>
                                        </p:tgtEl>
                                        <p:attrNameLst>
                                          <p:attrName>ppt_x</p:attrName>
                                        </p:attrNameLst>
                                      </p:cBhvr>
                                      <p:tavLst>
                                        <p:tav tm="0">
                                          <p:val>
                                            <p:strVal val="#ppt_x"/>
                                          </p:val>
                                        </p:tav>
                                        <p:tav tm="100000">
                                          <p:val>
                                            <p:strVal val="#ppt_x"/>
                                          </p:val>
                                        </p:tav>
                                      </p:tavLst>
                                    </p:anim>
                                    <p:anim calcmode="lin" valueType="num">
                                      <p:cBhvr additive="base">
                                        <p:cTn dur="2000" fill="hold" id="22"/>
                                        <p:tgtEl>
                                          <p:spTgt spid="2097163"/>
                                        </p:tgtEl>
                                        <p:attrNameLst>
                                          <p:attrName>ppt_y</p:attrName>
                                        </p:attrNameLst>
                                      </p:cBhvr>
                                      <p:tavLst>
                                        <p:tav tm="0">
                                          <p:val>
                                            <p:strVal val="1+#ppt_h/2"/>
                                          </p:val>
                                        </p:tav>
                                        <p:tav tm="100000">
                                          <p:val>
                                            <p:strVal val="#ppt_y"/>
                                          </p:val>
                                        </p:tav>
                                      </p:tavLst>
                                    </p:anim>
                                  </p:childTnLst>
                                </p:cTn>
                              </p:par>
                              <p:par>
                                <p:cTn fill="hold" grpId="0" id="23" nodeType="withEffect" presetClass="entr" presetID="37" presetSubtype="0">
                                  <p:stCondLst>
                                    <p:cond delay="0"/>
                                  </p:stCondLst>
                                  <p:childTnLst>
                                    <p:set>
                                      <p:cBhvr>
                                        <p:cTn dur="1" fill="hold" id="24">
                                          <p:stCondLst>
                                            <p:cond delay="0"/>
                                          </p:stCondLst>
                                        </p:cTn>
                                        <p:tgtEl>
                                          <p:spTgt spid="1048643"/>
                                        </p:tgtEl>
                                        <p:attrNameLst>
                                          <p:attrName>style.visibility</p:attrName>
                                        </p:attrNameLst>
                                      </p:cBhvr>
                                      <p:to>
                                        <p:strVal val="visible"/>
                                      </p:to>
                                    </p:set>
                                    <p:animEffect transition="in" filter="fade">
                                      <p:cBhvr>
                                        <p:cTn dur="1000" id="25"/>
                                        <p:tgtEl>
                                          <p:spTgt spid="1048643"/>
                                        </p:tgtEl>
                                      </p:cBhvr>
                                    </p:animEffect>
                                    <p:anim calcmode="lin" valueType="num">
                                      <p:cBhvr>
                                        <p:cTn dur="1000" fill="hold" id="26"/>
                                        <p:tgtEl>
                                          <p:spTgt spid="1048643"/>
                                        </p:tgtEl>
                                        <p:attrNameLst>
                                          <p:attrName>ppt_x</p:attrName>
                                        </p:attrNameLst>
                                      </p:cBhvr>
                                      <p:tavLst>
                                        <p:tav tm="0">
                                          <p:val>
                                            <p:strVal val="#ppt_x"/>
                                          </p:val>
                                        </p:tav>
                                        <p:tav tm="100000">
                                          <p:val>
                                            <p:strVal val="#ppt_x"/>
                                          </p:val>
                                        </p:tav>
                                      </p:tavLst>
                                    </p:anim>
                                    <p:anim calcmode="lin" valueType="num">
                                      <p:cBhvr>
                                        <p:cTn decel="100000" dur="900" fill="hold" id="27"/>
                                        <p:tgtEl>
                                          <p:spTgt spid="1048643"/>
                                        </p:tgtEl>
                                        <p:attrNameLst>
                                          <p:attrName>ppt_y</p:attrName>
                                        </p:attrNameLst>
                                      </p:cBhvr>
                                      <p:tavLst>
                                        <p:tav tm="0">
                                          <p:val>
                                            <p:strVal val="#ppt_y+1"/>
                                          </p:val>
                                        </p:tav>
                                        <p:tav tm="100000">
                                          <p:val>
                                            <p:strVal val="#ppt_y-.03"/>
                                          </p:val>
                                        </p:tav>
                                      </p:tavLst>
                                    </p:anim>
                                    <p:anim calcmode="lin" valueType="num">
                                      <p:cBhvr>
                                        <p:cTn accel="100000" dur="100" fill="hold" id="28">
                                          <p:stCondLst>
                                            <p:cond delay="900"/>
                                          </p:stCondLst>
                                        </p:cTn>
                                        <p:tgtEl>
                                          <p:spTgt spid="1048643"/>
                                        </p:tgtEl>
                                        <p:attrNameLst>
                                          <p:attrName>ppt_y</p:attrName>
                                        </p:attrNameLst>
                                      </p:cBhvr>
                                      <p:tavLst>
                                        <p:tav tm="0">
                                          <p:val>
                                            <p:strVal val="#ppt_y-.03"/>
                                          </p:val>
                                        </p:tav>
                                        <p:tav tm="100000">
                                          <p:val>
                                            <p:strVal val="#ppt_y"/>
                                          </p:val>
                                        </p:tav>
                                      </p:tavLst>
                                    </p:anim>
                                  </p:childTnLst>
                                </p:cTn>
                              </p:par>
                              <p:par>
                                <p:cTn fill="hold" grpId="1" id="29" nodeType="withEffect" presetClass="entr" presetID="2" presetSubtype="4">
                                  <p:stCondLst>
                                    <p:cond delay="0"/>
                                  </p:stCondLst>
                                  <p:childTnLst>
                                    <p:set>
                                      <p:cBhvr>
                                        <p:cTn dur="1" fill="hold" id="30">
                                          <p:stCondLst>
                                            <p:cond delay="0"/>
                                          </p:stCondLst>
                                        </p:cTn>
                                        <p:tgtEl>
                                          <p:spTgt spid="1048642">
                                            <p:txEl>
                                              <p:pRg st="2" end="2"/>
                                            </p:txEl>
                                          </p:spTgt>
                                        </p:tgtEl>
                                        <p:attrNameLst>
                                          <p:attrName>style.visibility</p:attrName>
                                        </p:attrNameLst>
                                      </p:cBhvr>
                                      <p:to>
                                        <p:strVal val="visible"/>
                                      </p:to>
                                    </p:set>
                                    <p:anim calcmode="lin" valueType="num">
                                      <p:cBhvr additive="base">
                                        <p:cTn dur="1000" fill="hold" id="31"/>
                                        <p:tgtEl>
                                          <p:spTgt spid="1048642">
                                            <p:txEl>
                                              <p:pRg st="2" end="2"/>
                                            </p:txEl>
                                          </p:spTgt>
                                        </p:tgtEl>
                                        <p:attrNameLst>
                                          <p:attrName>ppt_x</p:attrName>
                                        </p:attrNameLst>
                                      </p:cBhvr>
                                      <p:tavLst>
                                        <p:tav tm="0">
                                          <p:val>
                                            <p:strVal val="#ppt_x"/>
                                          </p:val>
                                        </p:tav>
                                        <p:tav tm="100000">
                                          <p:val>
                                            <p:strVal val="#ppt_x"/>
                                          </p:val>
                                        </p:tav>
                                      </p:tavLst>
                                    </p:anim>
                                    <p:anim calcmode="lin" valueType="num">
                                      <p:cBhvr additive="base">
                                        <p:cTn dur="1000" fill="hold" id="32"/>
                                        <p:tgtEl>
                                          <p:spTgt spid="1048642">
                                            <p:txEl>
                                              <p:pRg st="2" end="2"/>
                                            </p:txEl>
                                          </p:spTgt>
                                        </p:tgtEl>
                                        <p:attrNameLst>
                                          <p:attrName>ppt_y</p:attrName>
                                        </p:attrNameLst>
                                      </p:cBhvr>
                                      <p:tavLst>
                                        <p:tav tm="0">
                                          <p:val>
                                            <p:strVal val="1+#ppt_h/2"/>
                                          </p:val>
                                        </p:tav>
                                        <p:tav tm="100000">
                                          <p:val>
                                            <p:strVal val="#ppt_y"/>
                                          </p:val>
                                        </p:tav>
                                      </p:tavLst>
                                    </p:anim>
                                  </p:childTnLst>
                                </p:cTn>
                              </p:par>
                              <p:par>
                                <p:cTn fill="hold" grpId="1" id="33" nodeType="withEffect" presetClass="entr" presetID="2" presetSubtype="4">
                                  <p:stCondLst>
                                    <p:cond delay="0"/>
                                  </p:stCondLst>
                                  <p:childTnLst>
                                    <p:set>
                                      <p:cBhvr>
                                        <p:cTn dur="1" fill="hold" id="34">
                                          <p:stCondLst>
                                            <p:cond delay="0"/>
                                          </p:stCondLst>
                                        </p:cTn>
                                        <p:tgtEl>
                                          <p:spTgt spid="1048642">
                                            <p:txEl>
                                              <p:pRg st="3" end="3"/>
                                            </p:txEl>
                                          </p:spTgt>
                                        </p:tgtEl>
                                        <p:attrNameLst>
                                          <p:attrName>style.visibility</p:attrName>
                                        </p:attrNameLst>
                                      </p:cBhvr>
                                      <p:to>
                                        <p:strVal val="visible"/>
                                      </p:to>
                                    </p:set>
                                    <p:anim calcmode="lin" valueType="num">
                                      <p:cBhvr additive="base">
                                        <p:cTn dur="1000" fill="hold" id="35"/>
                                        <p:tgtEl>
                                          <p:spTgt spid="1048642">
                                            <p:txEl>
                                              <p:pRg st="3" end="3"/>
                                            </p:txEl>
                                          </p:spTgt>
                                        </p:tgtEl>
                                        <p:attrNameLst>
                                          <p:attrName>ppt_x</p:attrName>
                                        </p:attrNameLst>
                                      </p:cBhvr>
                                      <p:tavLst>
                                        <p:tav tm="0">
                                          <p:val>
                                            <p:strVal val="#ppt_x"/>
                                          </p:val>
                                        </p:tav>
                                        <p:tav tm="100000">
                                          <p:val>
                                            <p:strVal val="#ppt_x"/>
                                          </p:val>
                                        </p:tav>
                                      </p:tavLst>
                                    </p:anim>
                                    <p:anim calcmode="lin" valueType="num">
                                      <p:cBhvr additive="base">
                                        <p:cTn dur="1000" fill="hold" id="36"/>
                                        <p:tgtEl>
                                          <p:spTgt spid="1048642">
                                            <p:txEl>
                                              <p:pRg st="3" end="3"/>
                                            </p:txEl>
                                          </p:spTgt>
                                        </p:tgtEl>
                                        <p:attrNameLst>
                                          <p:attrName>ppt_y</p:attrName>
                                        </p:attrNameLst>
                                      </p:cBhvr>
                                      <p:tavLst>
                                        <p:tav tm="0">
                                          <p:val>
                                            <p:strVal val="1+#ppt_h/2"/>
                                          </p:val>
                                        </p:tav>
                                        <p:tav tm="100000">
                                          <p:val>
                                            <p:strVal val="#ppt_y"/>
                                          </p:val>
                                        </p:tav>
                                      </p:tavLst>
                                    </p:anim>
                                  </p:childTnLst>
                                </p:cTn>
                              </p:par>
                              <p:par>
                                <p:cTn fill="hold" grpId="1" id="37" nodeType="withEffect" presetClass="entr" presetID="2" presetSubtype="4">
                                  <p:stCondLst>
                                    <p:cond delay="0"/>
                                  </p:stCondLst>
                                  <p:childTnLst>
                                    <p:set>
                                      <p:cBhvr>
                                        <p:cTn dur="1" fill="hold" id="38">
                                          <p:stCondLst>
                                            <p:cond delay="0"/>
                                          </p:stCondLst>
                                        </p:cTn>
                                        <p:tgtEl>
                                          <p:spTgt spid="1048642">
                                            <p:txEl>
                                              <p:pRg st="4" end="4"/>
                                            </p:txEl>
                                          </p:spTgt>
                                        </p:tgtEl>
                                        <p:attrNameLst>
                                          <p:attrName>style.visibility</p:attrName>
                                        </p:attrNameLst>
                                      </p:cBhvr>
                                      <p:to>
                                        <p:strVal val="visible"/>
                                      </p:to>
                                    </p:set>
                                    <p:anim calcmode="lin" valueType="num">
                                      <p:cBhvr additive="base">
                                        <p:cTn dur="1000" fill="hold" id="39"/>
                                        <p:tgtEl>
                                          <p:spTgt spid="1048642">
                                            <p:txEl>
                                              <p:pRg st="4" end="4"/>
                                            </p:txEl>
                                          </p:spTgt>
                                        </p:tgtEl>
                                        <p:attrNameLst>
                                          <p:attrName>ppt_x</p:attrName>
                                        </p:attrNameLst>
                                      </p:cBhvr>
                                      <p:tavLst>
                                        <p:tav tm="0">
                                          <p:val>
                                            <p:strVal val="#ppt_x"/>
                                          </p:val>
                                        </p:tav>
                                        <p:tav tm="100000">
                                          <p:val>
                                            <p:strVal val="#ppt_x"/>
                                          </p:val>
                                        </p:tav>
                                      </p:tavLst>
                                    </p:anim>
                                    <p:anim calcmode="lin" valueType="num">
                                      <p:cBhvr additive="base">
                                        <p:cTn dur="1000" fill="hold" id="40"/>
                                        <p:tgtEl>
                                          <p:spTgt spid="1048642">
                                            <p:txEl>
                                              <p:pRg st="4" end="4"/>
                                            </p:txEl>
                                          </p:spTgt>
                                        </p:tgtEl>
                                        <p:attrNameLst>
                                          <p:attrName>ppt_y</p:attrName>
                                        </p:attrNameLst>
                                      </p:cBhvr>
                                      <p:tavLst>
                                        <p:tav tm="0">
                                          <p:val>
                                            <p:strVal val="1+#ppt_h/2"/>
                                          </p:val>
                                        </p:tav>
                                        <p:tav tm="100000">
                                          <p:val>
                                            <p:strVal val="#ppt_y"/>
                                          </p:val>
                                        </p:tav>
                                      </p:tavLst>
                                    </p:anim>
                                  </p:childTnLst>
                                </p:cTn>
                              </p:par>
                              <p:par>
                                <p:cTn fill="hold" grpId="1" id="41" nodeType="withEffect" presetClass="entr" presetID="2" presetSubtype="4">
                                  <p:stCondLst>
                                    <p:cond delay="0"/>
                                  </p:stCondLst>
                                  <p:childTnLst>
                                    <p:set>
                                      <p:cBhvr>
                                        <p:cTn dur="1" fill="hold" id="42">
                                          <p:stCondLst>
                                            <p:cond delay="0"/>
                                          </p:stCondLst>
                                        </p:cTn>
                                        <p:tgtEl>
                                          <p:spTgt spid="1048642">
                                            <p:txEl>
                                              <p:pRg st="5" end="5"/>
                                            </p:txEl>
                                          </p:spTgt>
                                        </p:tgtEl>
                                        <p:attrNameLst>
                                          <p:attrName>style.visibility</p:attrName>
                                        </p:attrNameLst>
                                      </p:cBhvr>
                                      <p:to>
                                        <p:strVal val="visible"/>
                                      </p:to>
                                    </p:set>
                                    <p:anim calcmode="lin" valueType="num">
                                      <p:cBhvr additive="base">
                                        <p:cTn dur="1000" fill="hold" id="43"/>
                                        <p:tgtEl>
                                          <p:spTgt spid="1048642">
                                            <p:txEl>
                                              <p:pRg st="5" end="5"/>
                                            </p:txEl>
                                          </p:spTgt>
                                        </p:tgtEl>
                                        <p:attrNameLst>
                                          <p:attrName>ppt_x</p:attrName>
                                        </p:attrNameLst>
                                      </p:cBhvr>
                                      <p:tavLst>
                                        <p:tav tm="0">
                                          <p:val>
                                            <p:strVal val="#ppt_x"/>
                                          </p:val>
                                        </p:tav>
                                        <p:tav tm="100000">
                                          <p:val>
                                            <p:strVal val="#ppt_x"/>
                                          </p:val>
                                        </p:tav>
                                      </p:tavLst>
                                    </p:anim>
                                    <p:anim calcmode="lin" valueType="num">
                                      <p:cBhvr additive="base">
                                        <p:cTn dur="1000" fill="hold" id="44"/>
                                        <p:tgtEl>
                                          <p:spTgt spid="1048642">
                                            <p:txEl>
                                              <p:pRg st="5" end="5"/>
                                            </p:txEl>
                                          </p:spTgt>
                                        </p:tgtEl>
                                        <p:attrNameLst>
                                          <p:attrName>ppt_y</p:attrName>
                                        </p:attrNameLst>
                                      </p:cBhvr>
                                      <p:tavLst>
                                        <p:tav tm="0">
                                          <p:val>
                                            <p:strVal val="1+#ppt_h/2"/>
                                          </p:val>
                                        </p:tav>
                                        <p:tav tm="100000">
                                          <p:val>
                                            <p:strVal val="#ppt_y"/>
                                          </p:val>
                                        </p:tav>
                                      </p:tavLst>
                                    </p:anim>
                                  </p:childTnLst>
                                </p:cTn>
                              </p:par>
                              <p:par>
                                <p:cTn fill="hold" grpId="1" id="45" nodeType="withEffect" presetClass="entr" presetID="2" presetSubtype="4">
                                  <p:stCondLst>
                                    <p:cond delay="0"/>
                                  </p:stCondLst>
                                  <p:childTnLst>
                                    <p:set>
                                      <p:cBhvr>
                                        <p:cTn dur="1" fill="hold" id="46">
                                          <p:stCondLst>
                                            <p:cond delay="0"/>
                                          </p:stCondLst>
                                        </p:cTn>
                                        <p:tgtEl>
                                          <p:spTgt spid="1048642">
                                            <p:txEl>
                                              <p:pRg st="6" end="6"/>
                                            </p:txEl>
                                          </p:spTgt>
                                        </p:tgtEl>
                                        <p:attrNameLst>
                                          <p:attrName>style.visibility</p:attrName>
                                        </p:attrNameLst>
                                      </p:cBhvr>
                                      <p:to>
                                        <p:strVal val="visible"/>
                                      </p:to>
                                    </p:set>
                                    <p:anim calcmode="lin" valueType="num">
                                      <p:cBhvr additive="base">
                                        <p:cTn dur="1000" fill="hold" id="47"/>
                                        <p:tgtEl>
                                          <p:spTgt spid="1048642">
                                            <p:txEl>
                                              <p:pRg st="6" end="6"/>
                                            </p:txEl>
                                          </p:spTgt>
                                        </p:tgtEl>
                                        <p:attrNameLst>
                                          <p:attrName>ppt_x</p:attrName>
                                        </p:attrNameLst>
                                      </p:cBhvr>
                                      <p:tavLst>
                                        <p:tav tm="0">
                                          <p:val>
                                            <p:strVal val="#ppt_x"/>
                                          </p:val>
                                        </p:tav>
                                        <p:tav tm="100000">
                                          <p:val>
                                            <p:strVal val="#ppt_x"/>
                                          </p:val>
                                        </p:tav>
                                      </p:tavLst>
                                    </p:anim>
                                    <p:anim calcmode="lin" valueType="num">
                                      <p:cBhvr additive="base">
                                        <p:cTn dur="1000" fill="hold" id="48"/>
                                        <p:tgtEl>
                                          <p:spTgt spid="1048642">
                                            <p:txEl>
                                              <p:pRg st="6" end="6"/>
                                            </p:txEl>
                                          </p:spTgt>
                                        </p:tgtEl>
                                        <p:attrNameLst>
                                          <p:attrName>ppt_y</p:attrName>
                                        </p:attrNameLst>
                                      </p:cBhvr>
                                      <p:tavLst>
                                        <p:tav tm="0">
                                          <p:val>
                                            <p:strVal val="1+#ppt_h/2"/>
                                          </p:val>
                                        </p:tav>
                                        <p:tav tm="100000">
                                          <p:val>
                                            <p:strVal val="#ppt_y"/>
                                          </p:val>
                                        </p:tav>
                                      </p:tavLst>
                                    </p:anim>
                                  </p:childTnLst>
                                </p:cTn>
                              </p:par>
                              <p:par>
                                <p:cTn fill="hold" grpId="1" id="49" nodeType="withEffect" presetClass="entr" presetID="2" presetSubtype="4">
                                  <p:stCondLst>
                                    <p:cond delay="0"/>
                                  </p:stCondLst>
                                  <p:childTnLst>
                                    <p:set>
                                      <p:cBhvr>
                                        <p:cTn dur="1" fill="hold" id="50">
                                          <p:stCondLst>
                                            <p:cond delay="0"/>
                                          </p:stCondLst>
                                        </p:cTn>
                                        <p:tgtEl>
                                          <p:spTgt spid="1048642">
                                            <p:txEl>
                                              <p:pRg st="7" end="7"/>
                                            </p:txEl>
                                          </p:spTgt>
                                        </p:tgtEl>
                                        <p:attrNameLst>
                                          <p:attrName>style.visibility</p:attrName>
                                        </p:attrNameLst>
                                      </p:cBhvr>
                                      <p:to>
                                        <p:strVal val="visible"/>
                                      </p:to>
                                    </p:set>
                                    <p:anim calcmode="lin" valueType="num">
                                      <p:cBhvr additive="base">
                                        <p:cTn dur="1000" fill="hold" id="51"/>
                                        <p:tgtEl>
                                          <p:spTgt spid="1048642">
                                            <p:txEl>
                                              <p:pRg st="7" end="7"/>
                                            </p:txEl>
                                          </p:spTgt>
                                        </p:tgtEl>
                                        <p:attrNameLst>
                                          <p:attrName>ppt_x</p:attrName>
                                        </p:attrNameLst>
                                      </p:cBhvr>
                                      <p:tavLst>
                                        <p:tav tm="0">
                                          <p:val>
                                            <p:strVal val="#ppt_x"/>
                                          </p:val>
                                        </p:tav>
                                        <p:tav tm="100000">
                                          <p:val>
                                            <p:strVal val="#ppt_x"/>
                                          </p:val>
                                        </p:tav>
                                      </p:tavLst>
                                    </p:anim>
                                    <p:anim calcmode="lin" valueType="num">
                                      <p:cBhvr additive="base">
                                        <p:cTn dur="1000" fill="hold" id="52"/>
                                        <p:tgtEl>
                                          <p:spTgt spid="1048642">
                                            <p:txEl>
                                              <p:pRg st="7" end="7"/>
                                            </p:txEl>
                                          </p:spTgt>
                                        </p:tgtEl>
                                        <p:attrNameLst>
                                          <p:attrName>ppt_y</p:attrName>
                                        </p:attrNameLst>
                                      </p:cBhvr>
                                      <p:tavLst>
                                        <p:tav tm="0">
                                          <p:val>
                                            <p:strVal val="1+#ppt_h/2"/>
                                          </p:val>
                                        </p:tav>
                                        <p:tav tm="100000">
                                          <p:val>
                                            <p:strVal val="#ppt_y"/>
                                          </p:val>
                                        </p:tav>
                                      </p:tavLst>
                                    </p:anim>
                                  </p:childTnLst>
                                </p:cTn>
                              </p:par>
                              <p:par>
                                <p:cTn fill="hold" grpId="1" id="53" nodeType="withEffect" presetClass="entr" presetID="2" presetSubtype="4">
                                  <p:stCondLst>
                                    <p:cond delay="0"/>
                                  </p:stCondLst>
                                  <p:childTnLst>
                                    <p:set>
                                      <p:cBhvr>
                                        <p:cTn dur="1" fill="hold" id="54">
                                          <p:stCondLst>
                                            <p:cond delay="0"/>
                                          </p:stCondLst>
                                        </p:cTn>
                                        <p:tgtEl>
                                          <p:spTgt spid="1048642">
                                            <p:txEl>
                                              <p:pRg st="8" end="8"/>
                                            </p:txEl>
                                          </p:spTgt>
                                        </p:tgtEl>
                                        <p:attrNameLst>
                                          <p:attrName>style.visibility</p:attrName>
                                        </p:attrNameLst>
                                      </p:cBhvr>
                                      <p:to>
                                        <p:strVal val="visible"/>
                                      </p:to>
                                    </p:set>
                                    <p:anim calcmode="lin" valueType="num">
                                      <p:cBhvr additive="base">
                                        <p:cTn dur="1000" fill="hold" id="55"/>
                                        <p:tgtEl>
                                          <p:spTgt spid="1048642">
                                            <p:txEl>
                                              <p:pRg st="8" end="8"/>
                                            </p:txEl>
                                          </p:spTgt>
                                        </p:tgtEl>
                                        <p:attrNameLst>
                                          <p:attrName>ppt_x</p:attrName>
                                        </p:attrNameLst>
                                      </p:cBhvr>
                                      <p:tavLst>
                                        <p:tav tm="0">
                                          <p:val>
                                            <p:strVal val="#ppt_x"/>
                                          </p:val>
                                        </p:tav>
                                        <p:tav tm="100000">
                                          <p:val>
                                            <p:strVal val="#ppt_x"/>
                                          </p:val>
                                        </p:tav>
                                      </p:tavLst>
                                    </p:anim>
                                    <p:anim calcmode="lin" valueType="num">
                                      <p:cBhvr additive="base">
                                        <p:cTn dur="1000" fill="hold" id="56"/>
                                        <p:tgtEl>
                                          <p:spTgt spid="1048642">
                                            <p:txEl>
                                              <p:pRg st="8" end="8"/>
                                            </p:txEl>
                                          </p:spTgt>
                                        </p:tgtEl>
                                        <p:attrNameLst>
                                          <p:attrName>ppt_y</p:attrName>
                                        </p:attrNameLst>
                                      </p:cBhvr>
                                      <p:tavLst>
                                        <p:tav tm="0">
                                          <p:val>
                                            <p:strVal val="1+#ppt_h/2"/>
                                          </p:val>
                                        </p:tav>
                                        <p:tav tm="100000">
                                          <p:val>
                                            <p:strVal val="#ppt_y"/>
                                          </p:val>
                                        </p:tav>
                                      </p:tavLst>
                                    </p:anim>
                                  </p:childTnLst>
                                </p:cTn>
                              </p:par>
                              <p:par>
                                <p:cTn fill="hold" grpId="1" id="57" nodeType="withEffect" presetClass="entr" presetID="2" presetSubtype="4">
                                  <p:stCondLst>
                                    <p:cond delay="0"/>
                                  </p:stCondLst>
                                  <p:childTnLst>
                                    <p:set>
                                      <p:cBhvr>
                                        <p:cTn dur="1" fill="hold" id="58">
                                          <p:stCondLst>
                                            <p:cond delay="0"/>
                                          </p:stCondLst>
                                        </p:cTn>
                                        <p:tgtEl>
                                          <p:spTgt spid="1048642">
                                            <p:txEl>
                                              <p:pRg st="9" end="9"/>
                                            </p:txEl>
                                          </p:spTgt>
                                        </p:tgtEl>
                                        <p:attrNameLst>
                                          <p:attrName>style.visibility</p:attrName>
                                        </p:attrNameLst>
                                      </p:cBhvr>
                                      <p:to>
                                        <p:strVal val="visible"/>
                                      </p:to>
                                    </p:set>
                                    <p:anim calcmode="lin" valueType="num">
                                      <p:cBhvr additive="base">
                                        <p:cTn dur="1000" fill="hold" id="59"/>
                                        <p:tgtEl>
                                          <p:spTgt spid="1048642">
                                            <p:txEl>
                                              <p:pRg st="9" end="9"/>
                                            </p:txEl>
                                          </p:spTgt>
                                        </p:tgtEl>
                                        <p:attrNameLst>
                                          <p:attrName>ppt_x</p:attrName>
                                        </p:attrNameLst>
                                      </p:cBhvr>
                                      <p:tavLst>
                                        <p:tav tm="0">
                                          <p:val>
                                            <p:strVal val="#ppt_x"/>
                                          </p:val>
                                        </p:tav>
                                        <p:tav tm="100000">
                                          <p:val>
                                            <p:strVal val="#ppt_x"/>
                                          </p:val>
                                        </p:tav>
                                      </p:tavLst>
                                    </p:anim>
                                    <p:anim calcmode="lin" valueType="num">
                                      <p:cBhvr additive="base">
                                        <p:cTn dur="1000" fill="hold" id="60"/>
                                        <p:tgtEl>
                                          <p:spTgt spid="1048642">
                                            <p:txEl>
                                              <p:pRg st="9" end="9"/>
                                            </p:txEl>
                                          </p:spTgt>
                                        </p:tgtEl>
                                        <p:attrNameLst>
                                          <p:attrName>ppt_y</p:attrName>
                                        </p:attrNameLst>
                                      </p:cBhvr>
                                      <p:tavLst>
                                        <p:tav tm="0">
                                          <p:val>
                                            <p:strVal val="1+#ppt_h/2"/>
                                          </p:val>
                                        </p:tav>
                                        <p:tav tm="100000">
                                          <p:val>
                                            <p:strVal val="#ppt_y"/>
                                          </p:val>
                                        </p:tav>
                                      </p:tavLst>
                                    </p:anim>
                                  </p:childTnLst>
                                </p:cTn>
                              </p:par>
                              <p:par>
                                <p:cTn fill="hold" grpId="1" id="61" nodeType="withEffect" presetClass="entr" presetID="2" presetSubtype="4">
                                  <p:stCondLst>
                                    <p:cond delay="0"/>
                                  </p:stCondLst>
                                  <p:childTnLst>
                                    <p:set>
                                      <p:cBhvr>
                                        <p:cTn dur="1" fill="hold" id="62">
                                          <p:stCondLst>
                                            <p:cond delay="0"/>
                                          </p:stCondLst>
                                        </p:cTn>
                                        <p:tgtEl>
                                          <p:spTgt spid="1048642">
                                            <p:txEl>
                                              <p:pRg st="10" end="10"/>
                                            </p:txEl>
                                          </p:spTgt>
                                        </p:tgtEl>
                                        <p:attrNameLst>
                                          <p:attrName>style.visibility</p:attrName>
                                        </p:attrNameLst>
                                      </p:cBhvr>
                                      <p:to>
                                        <p:strVal val="visible"/>
                                      </p:to>
                                    </p:set>
                                    <p:anim calcmode="lin" valueType="num">
                                      <p:cBhvr additive="base">
                                        <p:cTn dur="1000" fill="hold" id="63"/>
                                        <p:tgtEl>
                                          <p:spTgt spid="1048642">
                                            <p:txEl>
                                              <p:pRg st="10" end="10"/>
                                            </p:txEl>
                                          </p:spTgt>
                                        </p:tgtEl>
                                        <p:attrNameLst>
                                          <p:attrName>ppt_x</p:attrName>
                                        </p:attrNameLst>
                                      </p:cBhvr>
                                      <p:tavLst>
                                        <p:tav tm="0">
                                          <p:val>
                                            <p:strVal val="#ppt_x"/>
                                          </p:val>
                                        </p:tav>
                                        <p:tav tm="100000">
                                          <p:val>
                                            <p:strVal val="#ppt_x"/>
                                          </p:val>
                                        </p:tav>
                                      </p:tavLst>
                                    </p:anim>
                                    <p:anim calcmode="lin" valueType="num">
                                      <p:cBhvr additive="base">
                                        <p:cTn dur="1000" fill="hold" id="64"/>
                                        <p:tgtEl>
                                          <p:spTgt spid="1048642">
                                            <p:txEl>
                                              <p:pRg st="10" end="10"/>
                                            </p:txEl>
                                          </p:spTgt>
                                        </p:tgtEl>
                                        <p:attrNameLst>
                                          <p:attrName>ppt_y</p:attrName>
                                        </p:attrNameLst>
                                      </p:cBhvr>
                                      <p:tavLst>
                                        <p:tav tm="0">
                                          <p:val>
                                            <p:strVal val="1+#ppt_h/2"/>
                                          </p:val>
                                        </p:tav>
                                        <p:tav tm="100000">
                                          <p:val>
                                            <p:strVal val="#ppt_y"/>
                                          </p:val>
                                        </p:tav>
                                      </p:tavLst>
                                    </p:anim>
                                  </p:childTnLst>
                                </p:cTn>
                              </p:par>
                              <p:par>
                                <p:cTn fill="hold" grpId="1" id="65" nodeType="withEffect" presetClass="entr" presetID="2" presetSubtype="4">
                                  <p:stCondLst>
                                    <p:cond delay="0"/>
                                  </p:stCondLst>
                                  <p:childTnLst>
                                    <p:set>
                                      <p:cBhvr>
                                        <p:cTn dur="1" fill="hold" id="66">
                                          <p:stCondLst>
                                            <p:cond delay="0"/>
                                          </p:stCondLst>
                                        </p:cTn>
                                        <p:tgtEl>
                                          <p:spTgt spid="1048642">
                                            <p:txEl>
                                              <p:pRg st="11" end="11"/>
                                            </p:txEl>
                                          </p:spTgt>
                                        </p:tgtEl>
                                        <p:attrNameLst>
                                          <p:attrName>style.visibility</p:attrName>
                                        </p:attrNameLst>
                                      </p:cBhvr>
                                      <p:to>
                                        <p:strVal val="visible"/>
                                      </p:to>
                                    </p:set>
                                    <p:anim calcmode="lin" valueType="num">
                                      <p:cBhvr additive="base">
                                        <p:cTn dur="1000" fill="hold" id="67"/>
                                        <p:tgtEl>
                                          <p:spTgt spid="1048642">
                                            <p:txEl>
                                              <p:pRg st="11" end="11"/>
                                            </p:txEl>
                                          </p:spTgt>
                                        </p:tgtEl>
                                        <p:attrNameLst>
                                          <p:attrName>ppt_x</p:attrName>
                                        </p:attrNameLst>
                                      </p:cBhvr>
                                      <p:tavLst>
                                        <p:tav tm="0">
                                          <p:val>
                                            <p:strVal val="#ppt_x"/>
                                          </p:val>
                                        </p:tav>
                                        <p:tav tm="100000">
                                          <p:val>
                                            <p:strVal val="#ppt_x"/>
                                          </p:val>
                                        </p:tav>
                                      </p:tavLst>
                                    </p:anim>
                                    <p:anim calcmode="lin" valueType="num">
                                      <p:cBhvr additive="base">
                                        <p:cTn dur="1000" fill="hold" id="68"/>
                                        <p:tgtEl>
                                          <p:spTgt spid="1048642">
                                            <p:txEl>
                                              <p:pRg st="11" end="11"/>
                                            </p:txEl>
                                          </p:spTgt>
                                        </p:tgtEl>
                                        <p:attrNameLst>
                                          <p:attrName>ppt_y</p:attrName>
                                        </p:attrNameLst>
                                      </p:cBhvr>
                                      <p:tavLst>
                                        <p:tav tm="0">
                                          <p:val>
                                            <p:strVal val="1+#ppt_h/2"/>
                                          </p:val>
                                        </p:tav>
                                        <p:tav tm="100000">
                                          <p:val>
                                            <p:strVal val="#ppt_y"/>
                                          </p:val>
                                        </p:tav>
                                      </p:tavLst>
                                    </p:anim>
                                  </p:childTnLst>
                                </p:cTn>
                              </p:par>
                              <p:par>
                                <p:cTn fill="hold" grpId="1" id="69" nodeType="withEffect" presetClass="entr" presetID="2" presetSubtype="4">
                                  <p:stCondLst>
                                    <p:cond delay="0"/>
                                  </p:stCondLst>
                                  <p:childTnLst>
                                    <p:set>
                                      <p:cBhvr>
                                        <p:cTn dur="1" fill="hold" id="70">
                                          <p:stCondLst>
                                            <p:cond delay="0"/>
                                          </p:stCondLst>
                                        </p:cTn>
                                        <p:tgtEl>
                                          <p:spTgt spid="1048642">
                                            <p:txEl>
                                              <p:pRg st="12" end="12"/>
                                            </p:txEl>
                                          </p:spTgt>
                                        </p:tgtEl>
                                        <p:attrNameLst>
                                          <p:attrName>style.visibility</p:attrName>
                                        </p:attrNameLst>
                                      </p:cBhvr>
                                      <p:to>
                                        <p:strVal val="visible"/>
                                      </p:to>
                                    </p:set>
                                    <p:anim calcmode="lin" valueType="num">
                                      <p:cBhvr additive="base">
                                        <p:cTn dur="1000" fill="hold" id="71"/>
                                        <p:tgtEl>
                                          <p:spTgt spid="1048642">
                                            <p:txEl>
                                              <p:pRg st="12" end="12"/>
                                            </p:txEl>
                                          </p:spTgt>
                                        </p:tgtEl>
                                        <p:attrNameLst>
                                          <p:attrName>ppt_x</p:attrName>
                                        </p:attrNameLst>
                                      </p:cBhvr>
                                      <p:tavLst>
                                        <p:tav tm="0">
                                          <p:val>
                                            <p:strVal val="#ppt_x"/>
                                          </p:val>
                                        </p:tav>
                                        <p:tav tm="100000">
                                          <p:val>
                                            <p:strVal val="#ppt_x"/>
                                          </p:val>
                                        </p:tav>
                                      </p:tavLst>
                                    </p:anim>
                                    <p:anim calcmode="lin" valueType="num">
                                      <p:cBhvr additive="base">
                                        <p:cTn dur="1000" fill="hold" id="72"/>
                                        <p:tgtEl>
                                          <p:spTgt spid="1048642">
                                            <p:txEl>
                                              <p:pRg st="12" end="12"/>
                                            </p:txEl>
                                          </p:spTgt>
                                        </p:tgtEl>
                                        <p:attrNameLst>
                                          <p:attrName>ppt_y</p:attrName>
                                        </p:attrNameLst>
                                      </p:cBhvr>
                                      <p:tavLst>
                                        <p:tav tm="0">
                                          <p:val>
                                            <p:strVal val="1+#ppt_h/2"/>
                                          </p:val>
                                        </p:tav>
                                        <p:tav tm="100000">
                                          <p:val>
                                            <p:strVal val="#ppt_y"/>
                                          </p:val>
                                        </p:tav>
                                      </p:tavLst>
                                    </p:anim>
                                  </p:childTnLst>
                                </p:cTn>
                              </p:par>
                              <p:par>
                                <p:cTn fill="hold" grpId="1" id="73" nodeType="withEffect" presetClass="entr" presetID="2" presetSubtype="4">
                                  <p:stCondLst>
                                    <p:cond delay="0"/>
                                  </p:stCondLst>
                                  <p:childTnLst>
                                    <p:set>
                                      <p:cBhvr>
                                        <p:cTn dur="1" fill="hold" id="74">
                                          <p:stCondLst>
                                            <p:cond delay="0"/>
                                          </p:stCondLst>
                                        </p:cTn>
                                        <p:tgtEl>
                                          <p:spTgt spid="1048642">
                                            <p:txEl>
                                              <p:pRg st="13" end="13"/>
                                            </p:txEl>
                                          </p:spTgt>
                                        </p:tgtEl>
                                        <p:attrNameLst>
                                          <p:attrName>style.visibility</p:attrName>
                                        </p:attrNameLst>
                                      </p:cBhvr>
                                      <p:to>
                                        <p:strVal val="visible"/>
                                      </p:to>
                                    </p:set>
                                    <p:anim calcmode="lin" valueType="num">
                                      <p:cBhvr additive="base">
                                        <p:cTn dur="1000" fill="hold" id="75"/>
                                        <p:tgtEl>
                                          <p:spTgt spid="1048642">
                                            <p:txEl>
                                              <p:pRg st="13" end="13"/>
                                            </p:txEl>
                                          </p:spTgt>
                                        </p:tgtEl>
                                        <p:attrNameLst>
                                          <p:attrName>ppt_x</p:attrName>
                                        </p:attrNameLst>
                                      </p:cBhvr>
                                      <p:tavLst>
                                        <p:tav tm="0">
                                          <p:val>
                                            <p:strVal val="#ppt_x"/>
                                          </p:val>
                                        </p:tav>
                                        <p:tav tm="100000">
                                          <p:val>
                                            <p:strVal val="#ppt_x"/>
                                          </p:val>
                                        </p:tav>
                                      </p:tavLst>
                                    </p:anim>
                                    <p:anim calcmode="lin" valueType="num">
                                      <p:cBhvr additive="base">
                                        <p:cTn dur="1000" fill="hold" id="76"/>
                                        <p:tgtEl>
                                          <p:spTgt spid="1048642">
                                            <p:txEl>
                                              <p:pRg st="13" end="13"/>
                                            </p:txEl>
                                          </p:spTgt>
                                        </p:tgtEl>
                                        <p:attrNameLst>
                                          <p:attrName>ppt_y</p:attrName>
                                        </p:attrNameLst>
                                      </p:cBhvr>
                                      <p:tavLst>
                                        <p:tav tm="0">
                                          <p:val>
                                            <p:strVal val="1+#ppt_h/2"/>
                                          </p:val>
                                        </p:tav>
                                        <p:tav tm="100000">
                                          <p:val>
                                            <p:strVal val="#ppt_y"/>
                                          </p:val>
                                        </p:tav>
                                      </p:tavLst>
                                    </p:anim>
                                  </p:childTnLst>
                                </p:cTn>
                              </p:par>
                              <p:par>
                                <p:cTn fill="hold" grpId="1" id="77" nodeType="withEffect" presetClass="entr" presetID="2" presetSubtype="4">
                                  <p:stCondLst>
                                    <p:cond delay="0"/>
                                  </p:stCondLst>
                                  <p:childTnLst>
                                    <p:set>
                                      <p:cBhvr>
                                        <p:cTn dur="1" fill="hold" id="78">
                                          <p:stCondLst>
                                            <p:cond delay="0"/>
                                          </p:stCondLst>
                                        </p:cTn>
                                        <p:tgtEl>
                                          <p:spTgt spid="1048642">
                                            <p:txEl>
                                              <p:pRg st="14" end="14"/>
                                            </p:txEl>
                                          </p:spTgt>
                                        </p:tgtEl>
                                        <p:attrNameLst>
                                          <p:attrName>style.visibility</p:attrName>
                                        </p:attrNameLst>
                                      </p:cBhvr>
                                      <p:to>
                                        <p:strVal val="visible"/>
                                      </p:to>
                                    </p:set>
                                    <p:anim calcmode="lin" valueType="num">
                                      <p:cBhvr additive="base">
                                        <p:cTn dur="1000" fill="hold" id="79"/>
                                        <p:tgtEl>
                                          <p:spTgt spid="1048642">
                                            <p:txEl>
                                              <p:pRg st="14" end="14"/>
                                            </p:txEl>
                                          </p:spTgt>
                                        </p:tgtEl>
                                        <p:attrNameLst>
                                          <p:attrName>ppt_x</p:attrName>
                                        </p:attrNameLst>
                                      </p:cBhvr>
                                      <p:tavLst>
                                        <p:tav tm="0">
                                          <p:val>
                                            <p:strVal val="#ppt_x"/>
                                          </p:val>
                                        </p:tav>
                                        <p:tav tm="100000">
                                          <p:val>
                                            <p:strVal val="#ppt_x"/>
                                          </p:val>
                                        </p:tav>
                                      </p:tavLst>
                                    </p:anim>
                                    <p:anim calcmode="lin" valueType="num">
                                      <p:cBhvr additive="base">
                                        <p:cTn dur="1000" fill="hold" id="80"/>
                                        <p:tgtEl>
                                          <p:spTgt spid="1048642">
                                            <p:txEl>
                                              <p:pRg st="14" end="14"/>
                                            </p:txEl>
                                          </p:spTgt>
                                        </p:tgtEl>
                                        <p:attrNameLst>
                                          <p:attrName>ppt_y</p:attrName>
                                        </p:attrNameLst>
                                      </p:cBhvr>
                                      <p:tavLst>
                                        <p:tav tm="0">
                                          <p:val>
                                            <p:strVal val="1+#ppt_h/2"/>
                                          </p:val>
                                        </p:tav>
                                        <p:tav tm="100000">
                                          <p:val>
                                            <p:strVal val="#ppt_y"/>
                                          </p:val>
                                        </p:tav>
                                      </p:tavLst>
                                    </p:anim>
                                  </p:childTnLst>
                                </p:cTn>
                              </p:par>
                              <p:par>
                                <p:cTn fill="hold" grpId="1" id="81" nodeType="withEffect" presetClass="entr" presetID="2" presetSubtype="4">
                                  <p:stCondLst>
                                    <p:cond delay="0"/>
                                  </p:stCondLst>
                                  <p:childTnLst>
                                    <p:set>
                                      <p:cBhvr>
                                        <p:cTn dur="1" fill="hold" id="82">
                                          <p:stCondLst>
                                            <p:cond delay="0"/>
                                          </p:stCondLst>
                                        </p:cTn>
                                        <p:tgtEl>
                                          <p:spTgt spid="1048642">
                                            <p:txEl>
                                              <p:pRg st="15" end="15"/>
                                            </p:txEl>
                                          </p:spTgt>
                                        </p:tgtEl>
                                        <p:attrNameLst>
                                          <p:attrName>style.visibility</p:attrName>
                                        </p:attrNameLst>
                                      </p:cBhvr>
                                      <p:to>
                                        <p:strVal val="visible"/>
                                      </p:to>
                                    </p:set>
                                    <p:anim calcmode="lin" valueType="num">
                                      <p:cBhvr additive="base">
                                        <p:cTn dur="1000" fill="hold" id="83"/>
                                        <p:tgtEl>
                                          <p:spTgt spid="1048642">
                                            <p:txEl>
                                              <p:pRg st="15" end="15"/>
                                            </p:txEl>
                                          </p:spTgt>
                                        </p:tgtEl>
                                        <p:attrNameLst>
                                          <p:attrName>ppt_x</p:attrName>
                                        </p:attrNameLst>
                                      </p:cBhvr>
                                      <p:tavLst>
                                        <p:tav tm="0">
                                          <p:val>
                                            <p:strVal val="#ppt_x"/>
                                          </p:val>
                                        </p:tav>
                                        <p:tav tm="100000">
                                          <p:val>
                                            <p:strVal val="#ppt_x"/>
                                          </p:val>
                                        </p:tav>
                                      </p:tavLst>
                                    </p:anim>
                                    <p:anim calcmode="lin" valueType="num">
                                      <p:cBhvr additive="base">
                                        <p:cTn dur="1000" fill="hold" id="84"/>
                                        <p:tgtEl>
                                          <p:spTgt spid="1048642">
                                            <p:txEl>
                                              <p:pRg st="15" end="15"/>
                                            </p:txEl>
                                          </p:spTgt>
                                        </p:tgtEl>
                                        <p:attrNameLst>
                                          <p:attrName>ppt_y</p:attrName>
                                        </p:attrNameLst>
                                      </p:cBhvr>
                                      <p:tavLst>
                                        <p:tav tm="0">
                                          <p:val>
                                            <p:strVal val="1+#ppt_h/2"/>
                                          </p:val>
                                        </p:tav>
                                        <p:tav tm="100000">
                                          <p:val>
                                            <p:strVal val="#ppt_y"/>
                                          </p:val>
                                        </p:tav>
                                      </p:tavLst>
                                    </p:anim>
                                  </p:childTnLst>
                                </p:cTn>
                              </p:par>
                              <p:par>
                                <p:cTn fill="hold" grpId="1" id="85" nodeType="withEffect" presetClass="entr" presetID="2" presetSubtype="4">
                                  <p:stCondLst>
                                    <p:cond delay="0"/>
                                  </p:stCondLst>
                                  <p:childTnLst>
                                    <p:set>
                                      <p:cBhvr>
                                        <p:cTn dur="1" fill="hold" id="86">
                                          <p:stCondLst>
                                            <p:cond delay="0"/>
                                          </p:stCondLst>
                                        </p:cTn>
                                        <p:tgtEl>
                                          <p:spTgt spid="1048642">
                                            <p:txEl>
                                              <p:pRg st="25" end="25"/>
                                            </p:txEl>
                                          </p:spTgt>
                                        </p:tgtEl>
                                        <p:attrNameLst>
                                          <p:attrName>style.visibility</p:attrName>
                                        </p:attrNameLst>
                                      </p:cBhvr>
                                      <p:to>
                                        <p:strVal val="visible"/>
                                      </p:to>
                                    </p:set>
                                    <p:anim calcmode="lin" valueType="num">
                                      <p:cBhvr additive="base">
                                        <p:cTn dur="1000" fill="hold" id="87"/>
                                        <p:tgtEl>
                                          <p:spTgt spid="1048642">
                                            <p:txEl>
                                              <p:pRg st="25" end="25"/>
                                            </p:txEl>
                                          </p:spTgt>
                                        </p:tgtEl>
                                        <p:attrNameLst>
                                          <p:attrName>ppt_x</p:attrName>
                                        </p:attrNameLst>
                                      </p:cBhvr>
                                      <p:tavLst>
                                        <p:tav tm="0">
                                          <p:val>
                                            <p:strVal val="#ppt_x"/>
                                          </p:val>
                                        </p:tav>
                                        <p:tav tm="100000">
                                          <p:val>
                                            <p:strVal val="#ppt_x"/>
                                          </p:val>
                                        </p:tav>
                                      </p:tavLst>
                                    </p:anim>
                                    <p:anim calcmode="lin" valueType="num">
                                      <p:cBhvr additive="base">
                                        <p:cTn dur="1000" fill="hold" id="88"/>
                                        <p:tgtEl>
                                          <p:spTgt spid="1048642">
                                            <p:txEl>
                                              <p:pRg st="25" end="2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42" grpId="0" uiExpand="1" build="p"/>
      <p:bldP spid="1048642" grpId="1" uiExpand="1" build="p"/>
      <p:bldP spid="104864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81" name=""/>
        <p:cNvGrpSpPr/>
        <p:nvPr/>
      </p:nvGrpSpPr>
      <p:grpSpPr>
        <a:xfrm>
          <a:off x="0" y="0"/>
          <a:ext cx="0" cy="0"/>
          <a:chOff x="0" y="0"/>
          <a:chExt cx="0" cy="0"/>
        </a:xfrm>
      </p:grpSpPr>
      <p:sp>
        <p:nvSpPr>
          <p:cNvPr id="1048644" name="Содержимое 2"/>
          <p:cNvSpPr>
            <a:spLocks noGrp="1"/>
          </p:cNvSpPr>
          <p:nvPr>
            <p:ph sz="quarter" idx="13"/>
          </p:nvPr>
        </p:nvSpPr>
        <p:spPr>
          <a:xfrm>
            <a:off x="251520" y="4293096"/>
            <a:ext cx="8534722" cy="2564904"/>
          </a:xfrm>
        </p:spPr>
        <p:txBody>
          <a:bodyPr>
            <a:normAutofit fontScale="25000" lnSpcReduction="20000"/>
          </a:bodyPr>
          <a:p>
            <a:pPr eaLnBrk="1" fontAlgn="auto" hangingPunct="1" indent="-7938" marL="282575">
              <a:spcAft>
                <a:spcPts val="0"/>
              </a:spcAft>
              <a:buClr>
                <a:schemeClr val="tx1">
                  <a:shade val="95000"/>
                </a:schemeClr>
              </a:buClr>
              <a:buFont typeface="Wingdings 2"/>
              <a:buNone/>
            </a:pPr>
            <a:r>
              <a:rPr b="1" dirty="0" sz="9600" lang="ru-RU" smtClean="0"/>
              <a:t>4 и 8 января 1815 г.  в лицее  происходило  первое публичное испытание, на которое приехали из Петербурга важные государственные люди. </a:t>
            </a:r>
          </a:p>
          <a:p>
            <a:pPr eaLnBrk="1" fontAlgn="auto" hangingPunct="1" indent="-7938" marL="282575">
              <a:spcAft>
                <a:spcPts val="0"/>
              </a:spcAft>
              <a:buClr>
                <a:schemeClr val="tx1">
                  <a:shade val="95000"/>
                </a:schemeClr>
              </a:buClr>
              <a:buFont typeface="Wingdings 2"/>
              <a:buNone/>
            </a:pPr>
            <a:r>
              <a:rPr b="1" dirty="0" sz="9600" lang="ru-RU" smtClean="0"/>
              <a:t> Пушкин читал только что сочиненное им стихотворение «Воспоминание о Царском селе».  </a:t>
            </a:r>
          </a:p>
          <a:p>
            <a:pPr eaLnBrk="1" fontAlgn="auto" hangingPunct="1" indent="-7938" marL="282575">
              <a:spcAft>
                <a:spcPts val="0"/>
              </a:spcAft>
              <a:buClr>
                <a:schemeClr val="tx1">
                  <a:shade val="95000"/>
                </a:schemeClr>
              </a:buClr>
              <a:buFont typeface="Wingdings 2"/>
              <a:buNone/>
            </a:pPr>
            <a:r>
              <a:rPr b="1" dirty="0" sz="9600" lang="ru-RU" smtClean="0"/>
              <a:t> Державин  был сражен:  «ЕМУ  ЛИРУ  ПЕРЕДАЮ . </a:t>
            </a:r>
          </a:p>
          <a:p>
            <a:pPr eaLnBrk="1" fontAlgn="auto" hangingPunct="1" indent="-283464" marL="365760">
              <a:spcAft>
                <a:spcPts val="0"/>
              </a:spcAft>
              <a:buClr>
                <a:schemeClr val="tx1">
                  <a:shade val="95000"/>
                </a:schemeClr>
              </a:buClr>
              <a:buFont typeface="Wingdings 2"/>
              <a:buNone/>
            </a:pPr>
            <a:r>
              <a:rPr b="1" dirty="0" sz="9600" lang="ru-RU" smtClean="0"/>
              <a:t>  </a:t>
            </a:r>
            <a:r>
              <a:rPr b="1" dirty="0" sz="9600" lang="ru-RU" smtClean="0"/>
              <a:t>ТЕПЕРЬ  </a:t>
            </a:r>
            <a:r>
              <a:rPr b="1" dirty="0" sz="9600" lang="ru-RU" smtClean="0"/>
              <a:t>И    УМЕРЕТЬ  МОЖНО!»</a:t>
            </a:r>
          </a:p>
          <a:p>
            <a:pPr eaLnBrk="1" fontAlgn="auto" hangingPunct="1" indent="-283464" marL="365760">
              <a:spcAft>
                <a:spcPts val="0"/>
              </a:spcAft>
              <a:buClr>
                <a:schemeClr val="tx1">
                  <a:shade val="95000"/>
                </a:schemeClr>
              </a:buClr>
              <a:buFont typeface="Wingdings 2"/>
              <a:buNone/>
            </a:pPr>
            <a:endParaRPr dirty="0" sz="4400" lang="ru-RU" smtClean="0"/>
          </a:p>
          <a:p>
            <a:pPr eaLnBrk="1" fontAlgn="auto" hangingPunct="1" indent="-283464" marL="365760">
              <a:spcAft>
                <a:spcPts val="0"/>
              </a:spcAft>
              <a:buClr>
                <a:schemeClr val="tx1">
                  <a:shade val="95000"/>
                </a:schemeClr>
              </a:buClr>
              <a:buFont typeface="Wingdings 2"/>
              <a:buChar char=""/>
            </a:pPr>
            <a:endParaRPr dirty="0" sz="4400" lang="ru-RU"/>
          </a:p>
        </p:txBody>
      </p:sp>
      <p:pic>
        <p:nvPicPr>
          <p:cNvPr id="2097164" name="Рисунок 3" descr="И. РЕПИН  ПУШКИН  НА  ЭКЗАМЕНЕ  В  ЦАРСКОМ  СЕЛЕ  8 ЯНВАРЯ 1815 Г..JPG"/>
          <p:cNvPicPr>
            <a:picLocks noChangeAspect="1" noChangeArrowheads="1"/>
          </p:cNvPicPr>
          <p:nvPr/>
        </p:nvPicPr>
        <p:blipFill>
          <a:blip xmlns:r="http://schemas.openxmlformats.org/officeDocument/2006/relationships" r:embed="rId1" cstate="print"/>
          <a:srcRect/>
          <a:stretch>
            <a:fillRect/>
          </a:stretch>
        </p:blipFill>
        <p:spPr bwMode="auto">
          <a:xfrm>
            <a:off x="1691681" y="1484784"/>
            <a:ext cx="5832648" cy="2593697"/>
          </a:xfrm>
          <a:prstGeom prst="rect"/>
          <a:noFill/>
          <a:ln w="9525">
            <a:noFill/>
            <a:miter lim="800000"/>
            <a:headEnd/>
            <a:tailEnd/>
          </a:ln>
        </p:spPr>
      </p:pic>
      <p:sp>
        <p:nvSpPr>
          <p:cNvPr id="1048645" name="TextBox 6"/>
          <p:cNvSpPr txBox="1">
            <a:spLocks noChangeArrowheads="1"/>
          </p:cNvSpPr>
          <p:nvPr/>
        </p:nvSpPr>
        <p:spPr bwMode="auto">
          <a:xfrm>
            <a:off x="395536" y="0"/>
            <a:ext cx="8748464" cy="1846659"/>
          </a:xfrm>
          <a:prstGeom prst="rect"/>
          <a:noFill/>
          <a:ln w="9525">
            <a:noFill/>
            <a:miter lim="800000"/>
            <a:headEnd/>
            <a:tailEnd/>
          </a:ln>
        </p:spPr>
        <p:txBody>
          <a:bodyPr wrap="square">
            <a:spAutoFit/>
          </a:bodyPr>
          <a:p>
            <a:pPr fontAlgn="auto">
              <a:spcBef>
                <a:spcPts val="0"/>
              </a:spcBef>
              <a:spcAft>
                <a:spcPts val="0"/>
              </a:spcAft>
            </a:pPr>
            <a:r>
              <a:rPr b="1" dirty="0" sz="2400" i="1" lang="ru-RU">
                <a:solidFill>
                  <a:schemeClr val="tx2">
                    <a:lumMod val="50000"/>
                  </a:schemeClr>
                </a:solidFill>
                <a:latin typeface="Franklin Gothic Demi Cond" pitchFamily="34" charset="0"/>
              </a:rPr>
              <a:t>                                                      </a:t>
            </a:r>
          </a:p>
          <a:p>
            <a:pPr fontAlgn="auto">
              <a:spcBef>
                <a:spcPts val="0"/>
              </a:spcBef>
              <a:spcAft>
                <a:spcPts val="0"/>
              </a:spcAft>
            </a:pPr>
            <a:r>
              <a:rPr b="1" dirty="0" sz="2400" lang="ru-RU" smtClean="0">
                <a:solidFill>
                  <a:schemeClr val="accent6">
                    <a:lumMod val="50000"/>
                  </a:schemeClr>
                </a:solidFill>
                <a:latin typeface="+mn-lt"/>
              </a:rPr>
              <a:t>«</a:t>
            </a:r>
            <a:r>
              <a:rPr b="1" dirty="0" sz="2400" lang="ru-RU">
                <a:solidFill>
                  <a:schemeClr val="accent6">
                    <a:lumMod val="50000"/>
                  </a:schemeClr>
                </a:solidFill>
                <a:latin typeface="+mn-lt"/>
              </a:rPr>
              <a:t>ПУШКИН  НА  ЭКЗАМЕНЕ  В  ЦАРСКОМ  СЕЛЕ  </a:t>
            </a:r>
          </a:p>
          <a:p>
            <a:pPr fontAlgn="auto">
              <a:spcBef>
                <a:spcPts val="0"/>
              </a:spcBef>
              <a:spcAft>
                <a:spcPts val="0"/>
              </a:spcAft>
            </a:pPr>
            <a:r>
              <a:rPr b="1" dirty="0" sz="2400" lang="ru-RU">
                <a:solidFill>
                  <a:schemeClr val="accent6">
                    <a:lumMod val="50000"/>
                  </a:schemeClr>
                </a:solidFill>
                <a:latin typeface="+mn-lt"/>
              </a:rPr>
              <a:t> 8  </a:t>
            </a:r>
            <a:r>
              <a:rPr b="1" dirty="0" sz="2400" lang="ru-RU" smtClean="0">
                <a:solidFill>
                  <a:schemeClr val="accent6">
                    <a:lumMod val="50000"/>
                  </a:schemeClr>
                </a:solidFill>
                <a:latin typeface="+mn-lt"/>
              </a:rPr>
              <a:t>ЯНВАРЯ 1815 ГОДА</a:t>
            </a:r>
            <a:r>
              <a:rPr b="1" dirty="0" sz="2400" lang="ru-RU">
                <a:solidFill>
                  <a:schemeClr val="accent6">
                    <a:lumMod val="50000"/>
                  </a:schemeClr>
                </a:solidFill>
                <a:latin typeface="+mn-lt"/>
              </a:rPr>
              <a:t>» </a:t>
            </a:r>
            <a:endParaRPr b="1" dirty="0" sz="2400" lang="ru-RU" smtClean="0">
              <a:solidFill>
                <a:schemeClr val="accent6">
                  <a:lumMod val="50000"/>
                </a:schemeClr>
              </a:solidFill>
              <a:latin typeface="+mn-lt"/>
            </a:endParaRPr>
          </a:p>
          <a:p>
            <a:pPr fontAlgn="auto">
              <a:spcBef>
                <a:spcPts val="0"/>
              </a:spcBef>
              <a:spcAft>
                <a:spcPts val="0"/>
              </a:spcAft>
            </a:pPr>
            <a:r>
              <a:rPr b="1" dirty="0" lang="ru-RU" smtClean="0">
                <a:latin typeface="Franklin Gothic Demi Cond" pitchFamily="34" charset="0"/>
              </a:rPr>
              <a:t>(</a:t>
            </a:r>
            <a:r>
              <a:rPr b="1" dirty="0" lang="ru-RU" smtClean="0">
                <a:latin typeface="+mn-lt"/>
              </a:rPr>
              <a:t>с картины Ильи Репина)</a:t>
            </a:r>
            <a:endParaRPr b="1" dirty="0" lang="ru-RU">
              <a:latin typeface="+mn-lt"/>
            </a:endParaRPr>
          </a:p>
          <a:p>
            <a:pPr fontAlgn="auto">
              <a:spcBef>
                <a:spcPts val="0"/>
              </a:spcBef>
              <a:spcAft>
                <a:spcPts val="0"/>
              </a:spcAft>
            </a:pPr>
            <a:endParaRPr b="1" dirty="0" sz="2400" i="1" lang="ru-RU">
              <a:solidFill>
                <a:schemeClr val="tx2">
                  <a:lumMod val="50000"/>
                </a:schemeClr>
              </a:solidFill>
              <a:latin typeface="Franklin Gothic Demi Cond" pitchFamily="34" charset="0"/>
            </a:endParaRPr>
          </a:p>
        </p:txBody>
      </p:sp>
    </p:spTree>
  </p:cSld>
  <p:clrMapOvr>
    <a:masterClrMapping/>
  </p:clrMapOvr>
  <p:transition>
    <p:pull dir="ru"/>
    <p:sndAc>
      <p:stSnd>
        <p:snd r:embed="rId2"/>
      </p:stSnd>
    </p:sndAc>
  </p:transition>
  <p:timing>
    <p:tnLst>
      <p:par>
        <p:cTn dur="indefinite" id="1" nodeType="tmRoot" restart="never">
          <p:childTnLst>
            <p:seq concurrent="1" nextAc="seek">
              <p:cTn dur="indefinite" id="2" nodeType="mainSeq">
                <p:childTnLst>
                  <p:par>
                    <p:cTn fill="hold" id="3">
                      <p:stCondLst>
                        <p:cond delay="indefinite"/>
                        <p:cond evt="onBegin" delay="0">
                          <p:tn val="2"/>
                        </p:cond>
                      </p:stCondLst>
                      <p:childTnLst>
                        <p:par>
                          <p:cTn fill="hold" id="4">
                            <p:stCondLst>
                              <p:cond delay="0"/>
                            </p:stCondLst>
                            <p:childTnLst>
                              <p:par>
                                <p:cTn fill="hold" grpId="0" id="5" nodeType="withEffect" presetClass="entr" presetID="2" presetSubtype="4">
                                  <p:stCondLst>
                                    <p:cond delay="0"/>
                                  </p:stCondLst>
                                  <p:childTnLst>
                                    <p:set>
                                      <p:cBhvr>
                                        <p:cTn dur="1" fill="hold" id="6">
                                          <p:stCondLst>
                                            <p:cond delay="0"/>
                                          </p:stCondLst>
                                        </p:cTn>
                                        <p:tgtEl>
                                          <p:spTgt spid="1048645"/>
                                        </p:tgtEl>
                                        <p:attrNameLst>
                                          <p:attrName>style.visibility</p:attrName>
                                        </p:attrNameLst>
                                      </p:cBhvr>
                                      <p:to>
                                        <p:strVal val="visible"/>
                                      </p:to>
                                    </p:set>
                                    <p:anim calcmode="lin" valueType="num">
                                      <p:cBhvr additive="base">
                                        <p:cTn dur="2000" fill="hold" id="7"/>
                                        <p:tgtEl>
                                          <p:spTgt spid="1048645"/>
                                        </p:tgtEl>
                                        <p:attrNameLst>
                                          <p:attrName>ppt_x</p:attrName>
                                        </p:attrNameLst>
                                      </p:cBhvr>
                                      <p:tavLst>
                                        <p:tav tm="0">
                                          <p:val>
                                            <p:strVal val="#ppt_x"/>
                                          </p:val>
                                        </p:tav>
                                        <p:tav tm="100000">
                                          <p:val>
                                            <p:strVal val="#ppt_x"/>
                                          </p:val>
                                        </p:tav>
                                      </p:tavLst>
                                    </p:anim>
                                    <p:anim calcmode="lin" valueType="num">
                                      <p:cBhvr additive="base">
                                        <p:cTn dur="2000" fill="hold" id="8"/>
                                        <p:tgtEl>
                                          <p:spTgt spid="1048645"/>
                                        </p:tgtEl>
                                        <p:attrNameLst>
                                          <p:attrName>ppt_y</p:attrName>
                                        </p:attrNameLst>
                                      </p:cBhvr>
                                      <p:tavLst>
                                        <p:tav tm="0">
                                          <p:val>
                                            <p:strVal val="1+#ppt_h/2"/>
                                          </p:val>
                                        </p:tav>
                                        <p:tav tm="100000">
                                          <p:val>
                                            <p:strVal val="#ppt_y"/>
                                          </p:val>
                                        </p:tav>
                                      </p:tavLst>
                                    </p:anim>
                                  </p:childTnLst>
                                </p:cTn>
                              </p:par>
                            </p:childTnLst>
                          </p:cTn>
                        </p:par>
                        <p:par>
                          <p:cTn fill="hold" id="9">
                            <p:stCondLst>
                              <p:cond delay="2000"/>
                            </p:stCondLst>
                            <p:childTnLst>
                              <p:par>
                                <p:cTn fill="hold" id="10" nodeType="afterEffect" presetClass="entr" presetID="8" presetSubtype="16">
                                  <p:stCondLst>
                                    <p:cond delay="0"/>
                                  </p:stCondLst>
                                  <p:childTnLst>
                                    <p:set>
                                      <p:cBhvr>
                                        <p:cTn dur="1" fill="hold" id="11">
                                          <p:stCondLst>
                                            <p:cond delay="0"/>
                                          </p:stCondLst>
                                        </p:cTn>
                                        <p:tgtEl>
                                          <p:spTgt spid="2097164"/>
                                        </p:tgtEl>
                                        <p:attrNameLst>
                                          <p:attrName>style.visibility</p:attrName>
                                        </p:attrNameLst>
                                      </p:cBhvr>
                                      <p:to>
                                        <p:strVal val="visible"/>
                                      </p:to>
                                    </p:set>
                                    <p:animEffect transition="in" filter="diamond(in)">
                                      <p:cBhvr>
                                        <p:cTn dur="2000" id="12"/>
                                        <p:tgtEl>
                                          <p:spTgt spid="2097164"/>
                                        </p:tgtEl>
                                      </p:cBhvr>
                                    </p:animEffect>
                                  </p:childTnLst>
                                </p:cTn>
                              </p:par>
                            </p:childTnLst>
                          </p:cTn>
                        </p:par>
                        <p:par>
                          <p:cTn fill="hold" id="13">
                            <p:stCondLst>
                              <p:cond delay="4000"/>
                            </p:stCondLst>
                            <p:childTnLst>
                              <p:par>
                                <p:cTn fill="hold" grpId="0" id="14" nodeType="afterEffect" presetClass="entr" presetID="4" presetSubtype="16">
                                  <p:stCondLst>
                                    <p:cond delay="0"/>
                                  </p:stCondLst>
                                  <p:childTnLst>
                                    <p:set>
                                      <p:cBhvr>
                                        <p:cTn dur="1" fill="hold" id="15">
                                          <p:stCondLst>
                                            <p:cond delay="0"/>
                                          </p:stCondLst>
                                        </p:cTn>
                                        <p:tgtEl>
                                          <p:spTgt spid="1048644">
                                            <p:txEl>
                                              <p:pRg st="0" end="0"/>
                                            </p:txEl>
                                          </p:spTgt>
                                        </p:tgtEl>
                                        <p:attrNameLst>
                                          <p:attrName>style.visibility</p:attrName>
                                        </p:attrNameLst>
                                      </p:cBhvr>
                                      <p:to>
                                        <p:strVal val="visible"/>
                                      </p:to>
                                    </p:set>
                                    <p:animEffect transition="in" filter="box(in)">
                                      <p:cBhvr>
                                        <p:cTn dur="2000" id="16"/>
                                        <p:tgtEl>
                                          <p:spTgt spid="1048644">
                                            <p:txEl>
                                              <p:pRg st="0" end="0"/>
                                            </p:txEl>
                                          </p:spTgt>
                                        </p:tgtEl>
                                      </p:cBhvr>
                                    </p:animEffect>
                                  </p:childTnLst>
                                </p:cTn>
                              </p:par>
                            </p:childTnLst>
                          </p:cTn>
                        </p:par>
                        <p:par>
                          <p:cTn fill="hold" id="17">
                            <p:stCondLst>
                              <p:cond delay="6000"/>
                            </p:stCondLst>
                            <p:childTnLst>
                              <p:par>
                                <p:cTn fill="hold" grpId="0" id="18" nodeType="afterEffect" presetClass="entr" presetID="4" presetSubtype="16">
                                  <p:stCondLst>
                                    <p:cond delay="0"/>
                                  </p:stCondLst>
                                  <p:childTnLst>
                                    <p:set>
                                      <p:cBhvr>
                                        <p:cTn dur="1" fill="hold" id="19">
                                          <p:stCondLst>
                                            <p:cond delay="0"/>
                                          </p:stCondLst>
                                        </p:cTn>
                                        <p:tgtEl>
                                          <p:spTgt spid="1048644">
                                            <p:txEl>
                                              <p:pRg st="1" end="1"/>
                                            </p:txEl>
                                          </p:spTgt>
                                        </p:tgtEl>
                                        <p:attrNameLst>
                                          <p:attrName>style.visibility</p:attrName>
                                        </p:attrNameLst>
                                      </p:cBhvr>
                                      <p:to>
                                        <p:strVal val="visible"/>
                                      </p:to>
                                    </p:set>
                                    <p:animEffect transition="in" filter="box(in)">
                                      <p:cBhvr>
                                        <p:cTn dur="2000" id="20"/>
                                        <p:tgtEl>
                                          <p:spTgt spid="1048644">
                                            <p:txEl>
                                              <p:pRg st="1" end="1"/>
                                            </p:txEl>
                                          </p:spTgt>
                                        </p:tgtEl>
                                      </p:cBhvr>
                                    </p:animEffect>
                                  </p:childTnLst>
                                </p:cTn>
                              </p:par>
                            </p:childTnLst>
                          </p:cTn>
                        </p:par>
                        <p:par>
                          <p:cTn fill="hold" id="21">
                            <p:stCondLst>
                              <p:cond delay="8000"/>
                            </p:stCondLst>
                            <p:childTnLst>
                              <p:par>
                                <p:cTn fill="hold" grpId="0" id="22" nodeType="afterEffect" presetClass="entr" presetID="4" presetSubtype="16">
                                  <p:stCondLst>
                                    <p:cond delay="0"/>
                                  </p:stCondLst>
                                  <p:childTnLst>
                                    <p:set>
                                      <p:cBhvr>
                                        <p:cTn dur="1" fill="hold" id="23">
                                          <p:stCondLst>
                                            <p:cond delay="0"/>
                                          </p:stCondLst>
                                        </p:cTn>
                                        <p:tgtEl>
                                          <p:spTgt spid="1048644">
                                            <p:txEl>
                                              <p:pRg st="2" end="2"/>
                                            </p:txEl>
                                          </p:spTgt>
                                        </p:tgtEl>
                                        <p:attrNameLst>
                                          <p:attrName>style.visibility</p:attrName>
                                        </p:attrNameLst>
                                      </p:cBhvr>
                                      <p:to>
                                        <p:strVal val="visible"/>
                                      </p:to>
                                    </p:set>
                                    <p:animEffect transition="in" filter="box(in)">
                                      <p:cBhvr>
                                        <p:cTn dur="2000" id="24"/>
                                        <p:tgtEl>
                                          <p:spTgt spid="1048644">
                                            <p:txEl>
                                              <p:pRg st="2" end="2"/>
                                            </p:txEl>
                                          </p:spTgt>
                                        </p:tgtEl>
                                      </p:cBhvr>
                                    </p:animEffect>
                                  </p:childTnLst>
                                </p:cTn>
                              </p:par>
                            </p:childTnLst>
                          </p:cTn>
                        </p:par>
                        <p:par>
                          <p:cTn fill="hold" id="25">
                            <p:stCondLst>
                              <p:cond delay="10000"/>
                            </p:stCondLst>
                            <p:childTnLst>
                              <p:par>
                                <p:cTn fill="hold" grpId="0" id="26" nodeType="afterEffect" presetClass="entr" presetID="4" presetSubtype="16">
                                  <p:stCondLst>
                                    <p:cond delay="0"/>
                                  </p:stCondLst>
                                  <p:childTnLst>
                                    <p:set>
                                      <p:cBhvr>
                                        <p:cTn dur="1" fill="hold" id="27">
                                          <p:stCondLst>
                                            <p:cond delay="0"/>
                                          </p:stCondLst>
                                        </p:cTn>
                                        <p:tgtEl>
                                          <p:spTgt spid="1048644">
                                            <p:txEl>
                                              <p:pRg st="3" end="3"/>
                                            </p:txEl>
                                          </p:spTgt>
                                        </p:tgtEl>
                                        <p:attrNameLst>
                                          <p:attrName>style.visibility</p:attrName>
                                        </p:attrNameLst>
                                      </p:cBhvr>
                                      <p:to>
                                        <p:strVal val="visible"/>
                                      </p:to>
                                    </p:set>
                                    <p:animEffect transition="in" filter="box(in)">
                                      <p:cBhvr>
                                        <p:cTn dur="2000" id="28"/>
                                        <p:tgtEl>
                                          <p:spTgt spid="104864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44" grpId="0" build="p"/>
      <p:bldP spid="104864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82" name=""/>
        <p:cNvGrpSpPr/>
        <p:nvPr/>
      </p:nvGrpSpPr>
      <p:grpSpPr>
        <a:xfrm>
          <a:off x="0" y="0"/>
          <a:ext cx="0" cy="0"/>
          <a:chOff x="0" y="0"/>
          <a:chExt cx="0" cy="0"/>
        </a:xfrm>
      </p:grpSpPr>
      <p:sp>
        <p:nvSpPr>
          <p:cNvPr id="1048646" name="Rectangle 2"/>
          <p:cNvSpPr>
            <a:spLocks noGrp="1" noChangeArrowheads="1"/>
          </p:cNvSpPr>
          <p:nvPr>
            <p:ph type="title"/>
          </p:nvPr>
        </p:nvSpPr>
        <p:spPr>
          <a:xfrm>
            <a:off x="971600" y="0"/>
            <a:ext cx="7345511" cy="836712"/>
          </a:xfrm>
        </p:spPr>
        <p:txBody>
          <a:bodyPr>
            <a:normAutofit fontScale="90000"/>
          </a:bodyPr>
          <a:p>
            <a:r>
              <a:rPr dirty="0" sz="4000" lang="ru-RU" smtClean="0">
                <a:solidFill>
                  <a:schemeClr val="bg1"/>
                </a:solidFill>
              </a:rPr>
              <a:t>             </a:t>
            </a:r>
            <a:r>
              <a:rPr dirty="0" sz="4000" lang="ru-RU" smtClean="0">
                <a:solidFill>
                  <a:schemeClr val="accent6">
                    <a:lumMod val="50000"/>
                  </a:schemeClr>
                </a:solidFill>
              </a:rPr>
              <a:t> </a:t>
            </a:r>
            <a:r>
              <a:rPr b="1" dirty="0" lang="ru-RU" smtClean="0">
                <a:solidFill>
                  <a:schemeClr val="accent6">
                    <a:lumMod val="50000"/>
                  </a:schemeClr>
                </a:solidFill>
              </a:rPr>
              <a:t>В Михайловском </a:t>
            </a:r>
            <a:endParaRPr dirty="0" sz="4000" lang="ru-RU" smtClean="0">
              <a:solidFill>
                <a:schemeClr val="accent6">
                  <a:lumMod val="50000"/>
                </a:schemeClr>
              </a:solidFill>
            </a:endParaRPr>
          </a:p>
        </p:txBody>
      </p:sp>
      <p:sp>
        <p:nvSpPr>
          <p:cNvPr id="1048647" name="Rectangle 3"/>
          <p:cNvSpPr>
            <a:spLocks noGrp="1" noChangeArrowheads="1"/>
          </p:cNvSpPr>
          <p:nvPr>
            <p:ph sz="quarter" idx="13"/>
          </p:nvPr>
        </p:nvSpPr>
        <p:spPr>
          <a:xfrm>
            <a:off x="5004049" y="1124744"/>
            <a:ext cx="3671640" cy="5257006"/>
          </a:xfrm>
        </p:spPr>
        <p:txBody>
          <a:bodyPr>
            <a:normAutofit fontScale="65000" lnSpcReduction="20000"/>
          </a:bodyPr>
          <a:p>
            <a:pPr eaLnBrk="1" hangingPunct="1" indent="1588" marL="180975">
              <a:lnSpc>
                <a:spcPct val="80000"/>
              </a:lnSpc>
              <a:buFont typeface="Wingdings 2" pitchFamily="18" charset="2"/>
              <a:buNone/>
            </a:pPr>
            <a:r>
              <a:rPr dirty="0" sz="2000" lang="ru-RU" smtClean="0"/>
              <a:t> </a:t>
            </a:r>
            <a:r>
              <a:rPr b="1" dirty="0" sz="3000" lang="ru-RU" smtClean="0"/>
              <a:t> После тяжелой болезни Пушкин</a:t>
            </a:r>
          </a:p>
          <a:p>
            <a:pPr eaLnBrk="1" hangingPunct="1" indent="1588" marL="180975">
              <a:lnSpc>
                <a:spcPct val="80000"/>
              </a:lnSpc>
              <a:buFont typeface="Wingdings 2" pitchFamily="18" charset="2"/>
              <a:buNone/>
            </a:pPr>
            <a:r>
              <a:rPr b="1" dirty="0" sz="3000" lang="ru-RU" smtClean="0"/>
              <a:t>приезжал в имение матери</a:t>
            </a:r>
          </a:p>
          <a:p>
            <a:pPr eaLnBrk="1" hangingPunct="1" indent="1588" marL="180975">
              <a:lnSpc>
                <a:spcPct val="80000"/>
              </a:lnSpc>
              <a:buFont typeface="Wingdings 2" pitchFamily="18" charset="2"/>
              <a:buNone/>
            </a:pPr>
            <a:r>
              <a:rPr b="1" dirty="0" sz="3000" lang="ru-RU" smtClean="0"/>
              <a:t>село Михайловское</a:t>
            </a:r>
          </a:p>
          <a:p>
            <a:pPr eaLnBrk="1" hangingPunct="1" indent="1588" marL="180975">
              <a:lnSpc>
                <a:spcPct val="80000"/>
              </a:lnSpc>
              <a:buFont typeface="Wingdings 2" pitchFamily="18" charset="2"/>
              <a:buNone/>
            </a:pPr>
            <a:r>
              <a:rPr b="1" dirty="0" sz="3000" lang="ru-RU" smtClean="0"/>
              <a:t>Псковской губернии. </a:t>
            </a:r>
          </a:p>
          <a:p>
            <a:pPr eaLnBrk="1" hangingPunct="1" indent="1588" marL="180975">
              <a:lnSpc>
                <a:spcPct val="80000"/>
              </a:lnSpc>
              <a:buFont typeface="Wingdings 2" pitchFamily="18" charset="2"/>
              <a:buNone/>
            </a:pPr>
            <a:r>
              <a:rPr b="1" dirty="0" sz="3000" lang="ru-RU" smtClean="0"/>
              <a:t>В первые годы по окончании</a:t>
            </a:r>
          </a:p>
          <a:p>
            <a:pPr eaLnBrk="1" hangingPunct="1" indent="1588" marL="180975">
              <a:lnSpc>
                <a:spcPct val="80000"/>
              </a:lnSpc>
              <a:buFont typeface="Wingdings 2" pitchFamily="18" charset="2"/>
              <a:buNone/>
            </a:pPr>
            <a:r>
              <a:rPr b="1" dirty="0" sz="3000" lang="ru-RU" smtClean="0"/>
              <a:t>Лицея им были написаны</a:t>
            </a:r>
          </a:p>
          <a:p>
            <a:pPr eaLnBrk="1" hangingPunct="1" indent="1588" marL="180975">
              <a:lnSpc>
                <a:spcPct val="80000"/>
              </a:lnSpc>
              <a:buFont typeface="Wingdings 2" pitchFamily="18" charset="2"/>
              <a:buNone/>
            </a:pPr>
            <a:r>
              <a:rPr b="1" dirty="0" sz="3000" lang="ru-RU" smtClean="0"/>
              <a:t>стихотворения </a:t>
            </a:r>
          </a:p>
          <a:p>
            <a:pPr eaLnBrk="1" hangingPunct="1" indent="1588" marL="180975">
              <a:lnSpc>
                <a:spcPct val="80000"/>
              </a:lnSpc>
              <a:buFont typeface="Wingdings 2" pitchFamily="18" charset="2"/>
              <a:buNone/>
            </a:pPr>
            <a:r>
              <a:rPr b="1" dirty="0" sz="3000" lang="ru-RU" smtClean="0"/>
              <a:t>"Деревня," </a:t>
            </a:r>
          </a:p>
          <a:p>
            <a:pPr eaLnBrk="1" hangingPunct="1" indent="1588" marL="180975">
              <a:lnSpc>
                <a:spcPct val="80000"/>
              </a:lnSpc>
              <a:buFont typeface="Wingdings 2" pitchFamily="18" charset="2"/>
              <a:buNone/>
            </a:pPr>
            <a:r>
              <a:rPr b="1" dirty="0" sz="3000" lang="ru-RU" smtClean="0"/>
              <a:t>"Домовому", </a:t>
            </a:r>
          </a:p>
          <a:p>
            <a:pPr eaLnBrk="1" hangingPunct="1" indent="1588" marL="180975">
              <a:lnSpc>
                <a:spcPct val="80000"/>
              </a:lnSpc>
              <a:buFont typeface="Wingdings 2" pitchFamily="18" charset="2"/>
              <a:buNone/>
            </a:pPr>
            <a:r>
              <a:rPr b="1" dirty="0" sz="3000" lang="ru-RU" smtClean="0"/>
              <a:t>"Чаадаеву", </a:t>
            </a:r>
          </a:p>
          <a:p>
            <a:pPr eaLnBrk="1" hangingPunct="1" indent="1588" marL="180975">
              <a:lnSpc>
                <a:spcPct val="80000"/>
              </a:lnSpc>
              <a:buFont typeface="Wingdings 2" pitchFamily="18" charset="2"/>
              <a:buNone/>
            </a:pPr>
            <a:r>
              <a:rPr b="1" dirty="0" sz="3000" lang="ru-RU" smtClean="0"/>
              <a:t>ода "Вольность", </a:t>
            </a:r>
          </a:p>
          <a:p>
            <a:pPr eaLnBrk="1" hangingPunct="1" indent="1588" marL="180975">
              <a:lnSpc>
                <a:spcPct val="80000"/>
              </a:lnSpc>
              <a:buFont typeface="Wingdings 2" pitchFamily="18" charset="2"/>
              <a:buNone/>
            </a:pPr>
            <a:r>
              <a:rPr b="1" dirty="0" sz="3000" lang="ru-RU" smtClean="0"/>
              <a:t>поэма "Руслан и Людмила". </a:t>
            </a:r>
          </a:p>
        </p:txBody>
      </p:sp>
      <p:pic>
        <p:nvPicPr>
          <p:cNvPr id="2097165" name="Picture 4" descr="Михайловское. Вид усадьбы."/>
          <p:cNvPicPr>
            <a:picLocks noChangeAspect="1" noChangeArrowheads="1"/>
          </p:cNvPicPr>
          <p:nvPr/>
        </p:nvPicPr>
        <p:blipFill>
          <a:blip xmlns:r="http://schemas.openxmlformats.org/officeDocument/2006/relationships" r:embed="rId1" cstate="print"/>
          <a:srcRect/>
          <a:stretch>
            <a:fillRect/>
          </a:stretch>
        </p:blipFill>
        <p:spPr bwMode="auto">
          <a:xfrm>
            <a:off x="323529" y="874721"/>
            <a:ext cx="4235754" cy="2626287"/>
          </a:xfrm>
          <a:prstGeom prst="rect"/>
          <a:noFill/>
          <a:ln w="9525">
            <a:noFill/>
            <a:miter lim="800000"/>
            <a:headEnd/>
            <a:tailEnd/>
          </a:ln>
        </p:spPr>
      </p:pic>
      <p:pic>
        <p:nvPicPr>
          <p:cNvPr id="2097166" name="Picture 5" descr="Кабинет Пушкина"/>
          <p:cNvPicPr>
            <a:picLocks noChangeAspect="1" noChangeArrowheads="1"/>
          </p:cNvPicPr>
          <p:nvPr/>
        </p:nvPicPr>
        <p:blipFill>
          <a:blip xmlns:r="http://schemas.openxmlformats.org/officeDocument/2006/relationships" r:embed="rId2" cstate="print"/>
          <a:srcRect/>
          <a:stretch>
            <a:fillRect/>
          </a:stretch>
        </p:blipFill>
        <p:spPr bwMode="auto">
          <a:xfrm>
            <a:off x="412666" y="3717032"/>
            <a:ext cx="4159333" cy="2923482"/>
          </a:xfrm>
          <a:prstGeom prst="rect"/>
          <a:noFill/>
          <a:ln w="9525">
            <a:noFill/>
            <a:miter lim="800000"/>
            <a:headEnd/>
            <a:tailEnd/>
          </a:ln>
        </p:spPr>
      </p:pic>
    </p:spTree>
  </p:cSld>
  <p:clrMapOvr>
    <a:masterClrMapping/>
  </p:clrMapOvr>
  <p:transition>
    <p:pull dir="ru"/>
    <p:sndAc>
      <p:stSnd>
        <p:snd r:embed="rId3"/>
      </p:stSnd>
    </p:sndAc>
  </p:transition>
  <p:timing>
    <p:tnLst>
      <p:par>
        <p:cTn dur="indefinite" id="1" nodeType="tmRoot" restart="never">
          <p:childTnLst>
            <p:seq concurrent="1" nextAc="seek">
              <p:cTn dur="indefinite" id="2" nodeType="mainSeq">
                <p:childTnLst>
                  <p:par>
                    <p:cTn fill="hold" id="3">
                      <p:stCondLst>
                        <p:cond delay="indefinite"/>
                        <p:cond evt="onBegin" delay="0">
                          <p:tn val="2"/>
                        </p:cond>
                      </p:stCondLst>
                      <p:childTnLst>
                        <p:par>
                          <p:cTn fill="hold" id="4">
                            <p:stCondLst>
                              <p:cond delay="0"/>
                            </p:stCondLst>
                            <p:childTnLst>
                              <p:par>
                                <p:cTn fill="hold" grpId="0" id="5" nodeType="withEffect" presetClass="entr" presetID="2" presetSubtype="4">
                                  <p:stCondLst>
                                    <p:cond delay="0"/>
                                  </p:stCondLst>
                                  <p:childTnLst>
                                    <p:set>
                                      <p:cBhvr>
                                        <p:cTn dur="1" fill="hold" id="6">
                                          <p:stCondLst>
                                            <p:cond delay="0"/>
                                          </p:stCondLst>
                                        </p:cTn>
                                        <p:tgtEl>
                                          <p:spTgt spid="1048646"/>
                                        </p:tgtEl>
                                        <p:attrNameLst>
                                          <p:attrName>style.visibility</p:attrName>
                                        </p:attrNameLst>
                                      </p:cBhvr>
                                      <p:to>
                                        <p:strVal val="visible"/>
                                      </p:to>
                                    </p:set>
                                    <p:anim calcmode="lin" valueType="num">
                                      <p:cBhvr additive="base">
                                        <p:cTn dur="2000" fill="hold" id="7"/>
                                        <p:tgtEl>
                                          <p:spTgt spid="1048646"/>
                                        </p:tgtEl>
                                        <p:attrNameLst>
                                          <p:attrName>ppt_x</p:attrName>
                                        </p:attrNameLst>
                                      </p:cBhvr>
                                      <p:tavLst>
                                        <p:tav tm="0">
                                          <p:val>
                                            <p:strVal val="#ppt_x"/>
                                          </p:val>
                                        </p:tav>
                                        <p:tav tm="100000">
                                          <p:val>
                                            <p:strVal val="#ppt_x"/>
                                          </p:val>
                                        </p:tav>
                                      </p:tavLst>
                                    </p:anim>
                                    <p:anim calcmode="lin" valueType="num">
                                      <p:cBhvr additive="base">
                                        <p:cTn dur="2000" fill="hold" id="8"/>
                                        <p:tgtEl>
                                          <p:spTgt spid="1048646"/>
                                        </p:tgtEl>
                                        <p:attrNameLst>
                                          <p:attrName>ppt_y</p:attrName>
                                        </p:attrNameLst>
                                      </p:cBhvr>
                                      <p:tavLst>
                                        <p:tav tm="0">
                                          <p:val>
                                            <p:strVal val="1+#ppt_h/2"/>
                                          </p:val>
                                        </p:tav>
                                        <p:tav tm="100000">
                                          <p:val>
                                            <p:strVal val="#ppt_y"/>
                                          </p:val>
                                        </p:tav>
                                      </p:tavLst>
                                    </p:anim>
                                  </p:childTnLst>
                                </p:cTn>
                              </p:par>
                            </p:childTnLst>
                          </p:cTn>
                        </p:par>
                        <p:par>
                          <p:cTn fill="hold" id="9">
                            <p:stCondLst>
                              <p:cond delay="2000"/>
                            </p:stCondLst>
                            <p:childTnLst>
                              <p:par>
                                <p:cTn fill="hold" id="10" nodeType="afterEffect" presetClass="entr" presetID="4" presetSubtype="16">
                                  <p:stCondLst>
                                    <p:cond delay="0"/>
                                  </p:stCondLst>
                                  <p:childTnLst>
                                    <p:set>
                                      <p:cBhvr>
                                        <p:cTn dur="1" fill="hold" id="11">
                                          <p:stCondLst>
                                            <p:cond delay="0"/>
                                          </p:stCondLst>
                                        </p:cTn>
                                        <p:tgtEl>
                                          <p:spTgt spid="2097165"/>
                                        </p:tgtEl>
                                        <p:attrNameLst>
                                          <p:attrName>style.visibility</p:attrName>
                                        </p:attrNameLst>
                                      </p:cBhvr>
                                      <p:to>
                                        <p:strVal val="visible"/>
                                      </p:to>
                                    </p:set>
                                    <p:animEffect transition="in" filter="box(in)">
                                      <p:cBhvr>
                                        <p:cTn dur="2000" id="12"/>
                                        <p:tgtEl>
                                          <p:spTgt spid="2097165"/>
                                        </p:tgtEl>
                                      </p:cBhvr>
                                    </p:animEffect>
                                  </p:childTnLst>
                                </p:cTn>
                              </p:par>
                              <p:par>
                                <p:cTn fill="hold" grpId="0" id="13" nodeType="withEffect" presetClass="entr" presetID="4" presetSubtype="16">
                                  <p:stCondLst>
                                    <p:cond delay="0"/>
                                  </p:stCondLst>
                                  <p:childTnLst>
                                    <p:set>
                                      <p:cBhvr>
                                        <p:cTn dur="1" fill="hold" id="14">
                                          <p:stCondLst>
                                            <p:cond delay="0"/>
                                          </p:stCondLst>
                                        </p:cTn>
                                        <p:tgtEl>
                                          <p:spTgt spid="1048647">
                                            <p:txEl>
                                              <p:pRg st="0" end="0"/>
                                            </p:txEl>
                                          </p:spTgt>
                                        </p:tgtEl>
                                        <p:attrNameLst>
                                          <p:attrName>style.visibility</p:attrName>
                                        </p:attrNameLst>
                                      </p:cBhvr>
                                      <p:to>
                                        <p:strVal val="visible"/>
                                      </p:to>
                                    </p:set>
                                    <p:animEffect transition="in" filter="box(in)">
                                      <p:cBhvr>
                                        <p:cTn dur="2000" id="15"/>
                                        <p:tgtEl>
                                          <p:spTgt spid="1048647">
                                            <p:txEl>
                                              <p:pRg st="0" end="0"/>
                                            </p:txEl>
                                          </p:spTgt>
                                        </p:tgtEl>
                                      </p:cBhvr>
                                    </p:animEffect>
                                  </p:childTnLst>
                                </p:cTn>
                              </p:par>
                              <p:par>
                                <p:cTn fill="hold" grpId="0" id="16" nodeType="withEffect" presetClass="entr" presetID="4" presetSubtype="16">
                                  <p:stCondLst>
                                    <p:cond delay="0"/>
                                  </p:stCondLst>
                                  <p:childTnLst>
                                    <p:set>
                                      <p:cBhvr>
                                        <p:cTn dur="1" fill="hold" id="17">
                                          <p:stCondLst>
                                            <p:cond delay="0"/>
                                          </p:stCondLst>
                                        </p:cTn>
                                        <p:tgtEl>
                                          <p:spTgt spid="1048647">
                                            <p:txEl>
                                              <p:pRg st="1" end="1"/>
                                            </p:txEl>
                                          </p:spTgt>
                                        </p:tgtEl>
                                        <p:attrNameLst>
                                          <p:attrName>style.visibility</p:attrName>
                                        </p:attrNameLst>
                                      </p:cBhvr>
                                      <p:to>
                                        <p:strVal val="visible"/>
                                      </p:to>
                                    </p:set>
                                    <p:animEffect transition="in" filter="box(in)">
                                      <p:cBhvr>
                                        <p:cTn dur="2000" id="18"/>
                                        <p:tgtEl>
                                          <p:spTgt spid="1048647">
                                            <p:txEl>
                                              <p:pRg st="1" end="1"/>
                                            </p:txEl>
                                          </p:spTgt>
                                        </p:tgtEl>
                                      </p:cBhvr>
                                    </p:animEffect>
                                  </p:childTnLst>
                                </p:cTn>
                              </p:par>
                              <p:par>
                                <p:cTn fill="hold" grpId="0" id="19" nodeType="withEffect" presetClass="entr" presetID="4" presetSubtype="16">
                                  <p:stCondLst>
                                    <p:cond delay="0"/>
                                  </p:stCondLst>
                                  <p:childTnLst>
                                    <p:set>
                                      <p:cBhvr>
                                        <p:cTn dur="1" fill="hold" id="20">
                                          <p:stCondLst>
                                            <p:cond delay="0"/>
                                          </p:stCondLst>
                                        </p:cTn>
                                        <p:tgtEl>
                                          <p:spTgt spid="1048647">
                                            <p:txEl>
                                              <p:pRg st="2" end="2"/>
                                            </p:txEl>
                                          </p:spTgt>
                                        </p:tgtEl>
                                        <p:attrNameLst>
                                          <p:attrName>style.visibility</p:attrName>
                                        </p:attrNameLst>
                                      </p:cBhvr>
                                      <p:to>
                                        <p:strVal val="visible"/>
                                      </p:to>
                                    </p:set>
                                    <p:animEffect transition="in" filter="box(in)">
                                      <p:cBhvr>
                                        <p:cTn dur="2000" id="21"/>
                                        <p:tgtEl>
                                          <p:spTgt spid="1048647">
                                            <p:txEl>
                                              <p:pRg st="2" end="2"/>
                                            </p:txEl>
                                          </p:spTgt>
                                        </p:tgtEl>
                                      </p:cBhvr>
                                    </p:animEffect>
                                  </p:childTnLst>
                                </p:cTn>
                              </p:par>
                              <p:par>
                                <p:cTn fill="hold" grpId="0" id="22" nodeType="withEffect" presetClass="entr" presetID="4" presetSubtype="16">
                                  <p:stCondLst>
                                    <p:cond delay="0"/>
                                  </p:stCondLst>
                                  <p:childTnLst>
                                    <p:set>
                                      <p:cBhvr>
                                        <p:cTn dur="1" fill="hold" id="23">
                                          <p:stCondLst>
                                            <p:cond delay="0"/>
                                          </p:stCondLst>
                                        </p:cTn>
                                        <p:tgtEl>
                                          <p:spTgt spid="1048647">
                                            <p:txEl>
                                              <p:pRg st="3" end="3"/>
                                            </p:txEl>
                                          </p:spTgt>
                                        </p:tgtEl>
                                        <p:attrNameLst>
                                          <p:attrName>style.visibility</p:attrName>
                                        </p:attrNameLst>
                                      </p:cBhvr>
                                      <p:to>
                                        <p:strVal val="visible"/>
                                      </p:to>
                                    </p:set>
                                    <p:animEffect transition="in" filter="box(in)">
                                      <p:cBhvr>
                                        <p:cTn dur="2000" id="24"/>
                                        <p:tgtEl>
                                          <p:spTgt spid="1048647">
                                            <p:txEl>
                                              <p:pRg st="3" end="3"/>
                                            </p:txEl>
                                          </p:spTgt>
                                        </p:tgtEl>
                                      </p:cBhvr>
                                    </p:animEffect>
                                  </p:childTnLst>
                                </p:cTn>
                              </p:par>
                              <p:par>
                                <p:cTn fill="hold" grpId="0" id="25" nodeType="withEffect" presetClass="entr" presetID="4" presetSubtype="16">
                                  <p:stCondLst>
                                    <p:cond delay="0"/>
                                  </p:stCondLst>
                                  <p:childTnLst>
                                    <p:set>
                                      <p:cBhvr>
                                        <p:cTn dur="1" fill="hold" id="26">
                                          <p:stCondLst>
                                            <p:cond delay="0"/>
                                          </p:stCondLst>
                                        </p:cTn>
                                        <p:tgtEl>
                                          <p:spTgt spid="1048647">
                                            <p:txEl>
                                              <p:pRg st="4" end="4"/>
                                            </p:txEl>
                                          </p:spTgt>
                                        </p:tgtEl>
                                        <p:attrNameLst>
                                          <p:attrName>style.visibility</p:attrName>
                                        </p:attrNameLst>
                                      </p:cBhvr>
                                      <p:to>
                                        <p:strVal val="visible"/>
                                      </p:to>
                                    </p:set>
                                    <p:animEffect transition="in" filter="box(in)">
                                      <p:cBhvr>
                                        <p:cTn dur="2000" id="27"/>
                                        <p:tgtEl>
                                          <p:spTgt spid="1048647">
                                            <p:txEl>
                                              <p:pRg st="4" end="4"/>
                                            </p:txEl>
                                          </p:spTgt>
                                        </p:tgtEl>
                                      </p:cBhvr>
                                    </p:animEffect>
                                  </p:childTnLst>
                                </p:cTn>
                              </p:par>
                              <p:par>
                                <p:cTn fill="hold" grpId="0" id="28" nodeType="withEffect" presetClass="entr" presetID="4" presetSubtype="16">
                                  <p:stCondLst>
                                    <p:cond delay="0"/>
                                  </p:stCondLst>
                                  <p:childTnLst>
                                    <p:set>
                                      <p:cBhvr>
                                        <p:cTn dur="1" fill="hold" id="29">
                                          <p:stCondLst>
                                            <p:cond delay="0"/>
                                          </p:stCondLst>
                                        </p:cTn>
                                        <p:tgtEl>
                                          <p:spTgt spid="1048647">
                                            <p:txEl>
                                              <p:pRg st="5" end="5"/>
                                            </p:txEl>
                                          </p:spTgt>
                                        </p:tgtEl>
                                        <p:attrNameLst>
                                          <p:attrName>style.visibility</p:attrName>
                                        </p:attrNameLst>
                                      </p:cBhvr>
                                      <p:to>
                                        <p:strVal val="visible"/>
                                      </p:to>
                                    </p:set>
                                    <p:animEffect transition="in" filter="box(in)">
                                      <p:cBhvr>
                                        <p:cTn dur="2000" id="30"/>
                                        <p:tgtEl>
                                          <p:spTgt spid="1048647">
                                            <p:txEl>
                                              <p:pRg st="5" end="5"/>
                                            </p:txEl>
                                          </p:spTgt>
                                        </p:tgtEl>
                                      </p:cBhvr>
                                    </p:animEffect>
                                  </p:childTnLst>
                                </p:cTn>
                              </p:par>
                              <p:par>
                                <p:cTn fill="hold" grpId="0" id="31" nodeType="withEffect" presetClass="entr" presetID="4" presetSubtype="16">
                                  <p:stCondLst>
                                    <p:cond delay="0"/>
                                  </p:stCondLst>
                                  <p:childTnLst>
                                    <p:set>
                                      <p:cBhvr>
                                        <p:cTn dur="1" fill="hold" id="32">
                                          <p:stCondLst>
                                            <p:cond delay="0"/>
                                          </p:stCondLst>
                                        </p:cTn>
                                        <p:tgtEl>
                                          <p:spTgt spid="1048647">
                                            <p:txEl>
                                              <p:pRg st="6" end="6"/>
                                            </p:txEl>
                                          </p:spTgt>
                                        </p:tgtEl>
                                        <p:attrNameLst>
                                          <p:attrName>style.visibility</p:attrName>
                                        </p:attrNameLst>
                                      </p:cBhvr>
                                      <p:to>
                                        <p:strVal val="visible"/>
                                      </p:to>
                                    </p:set>
                                    <p:animEffect transition="in" filter="box(in)">
                                      <p:cBhvr>
                                        <p:cTn dur="2000" id="33"/>
                                        <p:tgtEl>
                                          <p:spTgt spid="1048647">
                                            <p:txEl>
                                              <p:pRg st="6" end="6"/>
                                            </p:txEl>
                                          </p:spTgt>
                                        </p:tgtEl>
                                      </p:cBhvr>
                                    </p:animEffect>
                                  </p:childTnLst>
                                </p:cTn>
                              </p:par>
                              <p:par>
                                <p:cTn fill="hold" grpId="0" id="34" nodeType="withEffect" presetClass="entr" presetID="4" presetSubtype="16">
                                  <p:stCondLst>
                                    <p:cond delay="0"/>
                                  </p:stCondLst>
                                  <p:childTnLst>
                                    <p:set>
                                      <p:cBhvr>
                                        <p:cTn dur="1" fill="hold" id="35">
                                          <p:stCondLst>
                                            <p:cond delay="0"/>
                                          </p:stCondLst>
                                        </p:cTn>
                                        <p:tgtEl>
                                          <p:spTgt spid="1048647">
                                            <p:txEl>
                                              <p:pRg st="7" end="7"/>
                                            </p:txEl>
                                          </p:spTgt>
                                        </p:tgtEl>
                                        <p:attrNameLst>
                                          <p:attrName>style.visibility</p:attrName>
                                        </p:attrNameLst>
                                      </p:cBhvr>
                                      <p:to>
                                        <p:strVal val="visible"/>
                                      </p:to>
                                    </p:set>
                                    <p:animEffect transition="in" filter="box(in)">
                                      <p:cBhvr>
                                        <p:cTn dur="2000" id="36"/>
                                        <p:tgtEl>
                                          <p:spTgt spid="1048647">
                                            <p:txEl>
                                              <p:pRg st="7" end="7"/>
                                            </p:txEl>
                                          </p:spTgt>
                                        </p:tgtEl>
                                      </p:cBhvr>
                                    </p:animEffect>
                                  </p:childTnLst>
                                </p:cTn>
                              </p:par>
                              <p:par>
                                <p:cTn fill="hold" grpId="0" id="37" nodeType="withEffect" presetClass="entr" presetID="4" presetSubtype="16">
                                  <p:stCondLst>
                                    <p:cond delay="0"/>
                                  </p:stCondLst>
                                  <p:childTnLst>
                                    <p:set>
                                      <p:cBhvr>
                                        <p:cTn dur="1" fill="hold" id="38">
                                          <p:stCondLst>
                                            <p:cond delay="0"/>
                                          </p:stCondLst>
                                        </p:cTn>
                                        <p:tgtEl>
                                          <p:spTgt spid="1048647">
                                            <p:txEl>
                                              <p:pRg st="8" end="8"/>
                                            </p:txEl>
                                          </p:spTgt>
                                        </p:tgtEl>
                                        <p:attrNameLst>
                                          <p:attrName>style.visibility</p:attrName>
                                        </p:attrNameLst>
                                      </p:cBhvr>
                                      <p:to>
                                        <p:strVal val="visible"/>
                                      </p:to>
                                    </p:set>
                                    <p:animEffect transition="in" filter="box(in)">
                                      <p:cBhvr>
                                        <p:cTn dur="2000" id="39"/>
                                        <p:tgtEl>
                                          <p:spTgt spid="1048647">
                                            <p:txEl>
                                              <p:pRg st="8" end="8"/>
                                            </p:txEl>
                                          </p:spTgt>
                                        </p:tgtEl>
                                      </p:cBhvr>
                                    </p:animEffect>
                                  </p:childTnLst>
                                </p:cTn>
                              </p:par>
                              <p:par>
                                <p:cTn fill="hold" grpId="0" id="40" nodeType="withEffect" presetClass="entr" presetID="4" presetSubtype="16">
                                  <p:stCondLst>
                                    <p:cond delay="0"/>
                                  </p:stCondLst>
                                  <p:childTnLst>
                                    <p:set>
                                      <p:cBhvr>
                                        <p:cTn dur="1" fill="hold" id="41">
                                          <p:stCondLst>
                                            <p:cond delay="0"/>
                                          </p:stCondLst>
                                        </p:cTn>
                                        <p:tgtEl>
                                          <p:spTgt spid="1048647">
                                            <p:txEl>
                                              <p:pRg st="9" end="9"/>
                                            </p:txEl>
                                          </p:spTgt>
                                        </p:tgtEl>
                                        <p:attrNameLst>
                                          <p:attrName>style.visibility</p:attrName>
                                        </p:attrNameLst>
                                      </p:cBhvr>
                                      <p:to>
                                        <p:strVal val="visible"/>
                                      </p:to>
                                    </p:set>
                                    <p:animEffect transition="in" filter="box(in)">
                                      <p:cBhvr>
                                        <p:cTn dur="2000" id="42"/>
                                        <p:tgtEl>
                                          <p:spTgt spid="1048647">
                                            <p:txEl>
                                              <p:pRg st="9" end="9"/>
                                            </p:txEl>
                                          </p:spTgt>
                                        </p:tgtEl>
                                      </p:cBhvr>
                                    </p:animEffect>
                                  </p:childTnLst>
                                </p:cTn>
                              </p:par>
                              <p:par>
                                <p:cTn fill="hold" grpId="0" id="43" nodeType="withEffect" presetClass="entr" presetID="4" presetSubtype="16">
                                  <p:stCondLst>
                                    <p:cond delay="0"/>
                                  </p:stCondLst>
                                  <p:childTnLst>
                                    <p:set>
                                      <p:cBhvr>
                                        <p:cTn dur="1" fill="hold" id="44">
                                          <p:stCondLst>
                                            <p:cond delay="0"/>
                                          </p:stCondLst>
                                        </p:cTn>
                                        <p:tgtEl>
                                          <p:spTgt spid="1048647">
                                            <p:txEl>
                                              <p:pRg st="10" end="10"/>
                                            </p:txEl>
                                          </p:spTgt>
                                        </p:tgtEl>
                                        <p:attrNameLst>
                                          <p:attrName>style.visibility</p:attrName>
                                        </p:attrNameLst>
                                      </p:cBhvr>
                                      <p:to>
                                        <p:strVal val="visible"/>
                                      </p:to>
                                    </p:set>
                                    <p:animEffect transition="in" filter="box(in)">
                                      <p:cBhvr>
                                        <p:cTn dur="2000" id="45"/>
                                        <p:tgtEl>
                                          <p:spTgt spid="1048647">
                                            <p:txEl>
                                              <p:pRg st="10" end="10"/>
                                            </p:txEl>
                                          </p:spTgt>
                                        </p:tgtEl>
                                      </p:cBhvr>
                                    </p:animEffect>
                                  </p:childTnLst>
                                </p:cTn>
                              </p:par>
                              <p:par>
                                <p:cTn fill="hold" grpId="0" id="46" nodeType="withEffect" presetClass="entr" presetID="4" presetSubtype="16">
                                  <p:stCondLst>
                                    <p:cond delay="0"/>
                                  </p:stCondLst>
                                  <p:childTnLst>
                                    <p:set>
                                      <p:cBhvr>
                                        <p:cTn dur="1" fill="hold" id="47">
                                          <p:stCondLst>
                                            <p:cond delay="0"/>
                                          </p:stCondLst>
                                        </p:cTn>
                                        <p:tgtEl>
                                          <p:spTgt spid="1048647">
                                            <p:txEl>
                                              <p:pRg st="11" end="11"/>
                                            </p:txEl>
                                          </p:spTgt>
                                        </p:tgtEl>
                                        <p:attrNameLst>
                                          <p:attrName>style.visibility</p:attrName>
                                        </p:attrNameLst>
                                      </p:cBhvr>
                                      <p:to>
                                        <p:strVal val="visible"/>
                                      </p:to>
                                    </p:set>
                                    <p:animEffect transition="in" filter="box(in)">
                                      <p:cBhvr>
                                        <p:cTn dur="2000" id="48"/>
                                        <p:tgtEl>
                                          <p:spTgt spid="1048647">
                                            <p:txEl>
                                              <p:pRg st="11" end="11"/>
                                            </p:txEl>
                                          </p:spTgt>
                                        </p:tgtEl>
                                      </p:cBhvr>
                                    </p:animEffect>
                                  </p:childTnLst>
                                </p:cTn>
                              </p:par>
                              <p:par>
                                <p:cTn fill="hold" id="49" nodeType="withEffect" presetClass="entr" presetID="4" presetSubtype="16">
                                  <p:stCondLst>
                                    <p:cond delay="0"/>
                                  </p:stCondLst>
                                  <p:childTnLst>
                                    <p:set>
                                      <p:cBhvr>
                                        <p:cTn dur="1" fill="hold" id="50">
                                          <p:stCondLst>
                                            <p:cond delay="0"/>
                                          </p:stCondLst>
                                        </p:cTn>
                                        <p:tgtEl>
                                          <p:spTgt spid="2097166"/>
                                        </p:tgtEl>
                                        <p:attrNameLst>
                                          <p:attrName>style.visibility</p:attrName>
                                        </p:attrNameLst>
                                      </p:cBhvr>
                                      <p:to>
                                        <p:strVal val="visible"/>
                                      </p:to>
                                    </p:set>
                                    <p:animEffect transition="in" filter="box(in)">
                                      <p:cBhvr>
                                        <p:cTn dur="2000" id="51"/>
                                        <p:tgtEl>
                                          <p:spTgt spid="20971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46" grpId="0"/>
      <p:bldP spid="1048647" grpId="0" uiExpand="1" build="p"/>
    </p:bldLst>
  </p:timing>
</p:sld>
</file>

<file path=ppt/theme/theme1.xml><?xml version="1.0" encoding="utf-8"?>
<a:theme xmlns:a="http://schemas.openxmlformats.org/drawingml/2006/main" name="Воздушный поток">
  <a:themeElements>
    <a:clrScheme name="Горизонт">
      <a:dk1>
        <a:srgbClr val="000000"/>
      </a:dk1>
      <a:lt1>
        <a:srgbClr val="FFFFFF"/>
      </a:lt1>
      <a:dk2>
        <a:srgbClr val="1F2123"/>
      </a:dk2>
      <a:lt2>
        <a:srgbClr val="DC9E1F"/>
      </a:lt2>
      <a:accent1>
        <a:srgbClr val="7E97AD"/>
      </a:accent1>
      <a:accent2>
        <a:srgbClr val="CC8E60"/>
      </a:accent2>
      <a:accent3>
        <a:srgbClr val="7A6A60"/>
      </a:accent3>
      <a:accent4>
        <a:srgbClr val="B4936D"/>
      </a:accent4>
      <a:accent5>
        <a:srgbClr val="67787B"/>
      </a:accent5>
      <a:accent6>
        <a:srgbClr val="9D936F"/>
      </a:accent6>
      <a:hlink>
        <a:srgbClr val="646464"/>
      </a:hlink>
      <a:folHlink>
        <a:srgbClr val="969696"/>
      </a:folHlink>
    </a:clrScheme>
    <a:fontScheme name="Воздушный поток">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Воздушный поток">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r="5400000" dist="50800" rotWithShape="0" sx="98000" sy="98000">
              <a:srgbClr val="000000">
                <a:alpha val="20000"/>
              </a:srgbClr>
            </a:outerShdw>
          </a:effectLst>
        </a:effectStyle>
        <a:effectStyle>
          <a:effectLst>
            <a:outerShdw blurRad="40005" dir="5400000" dist="22984" rotWithShape="0">
              <a:srgbClr val="000000">
                <a:alpha val="45000"/>
              </a:srgbClr>
            </a:outerShdw>
          </a:effectLst>
          <a:scene3d>
            <a:camera prst="orthographicFront">
              <a:rot lat="0" lon="0" rev="0"/>
            </a:camera>
            <a:lightRig dir="tr" rig="balanced"/>
          </a:scene3d>
          <a:sp3d prstMaterial="matte">
            <a:bevelT w="19050" h="38100"/>
          </a:sp3d>
        </a:effectStyle>
        <a:effectStyle>
          <a:effectLst>
            <a:reflection blurRad="38100" dir="5400000" dist="25400" endPos="23000" rotWithShape="0" stA="26000" sy="-100000"/>
          </a:effectLst>
          <a:scene3d>
            <a:camera prst="orthographicFront">
              <a:rot lat="0" lon="0" rev="0"/>
            </a:camera>
            <a:lightRig dir="tr" rig="balanced"/>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theme>
</file>

<file path=ppt/theme/theme2.xml><?xml version="1.0" encoding="utf-8"?>
<a:theme xmlns:a="http://schemas.openxmlformats.org/drawingml/2006/main" name="Office 主题">
  <a:themeElements>
    <a:clrScheme name="Office">
      <a:dk1>
        <a:sysClr lastClr="000000" val="windowText"/>
      </a:dk1>
      <a:lt1>
        <a:sysClr lastClr="FFFFFF" val="window"/>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algn="ctr" blurRad="57150" dir="5400000" dist="19050"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theme>
</file>

<file path=docProps/app.xml><?xml version="1.0" encoding="utf-8"?>
<Properties xmlns="http://schemas.openxmlformats.org/officeDocument/2006/extended-properties">
  <Application>Microsoft Office PowerPoint</Application>
  <ScaleCrop>0</ScaleCrop>
  <LinksUpToDate>0</LinksUpToDate>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itle>Слайд 1</dc:title>
  <dc:creator>Галина Фризена</dc:creator>
  <cp:lastModifiedBy>Lenovo</cp:lastModifiedBy>
  <dcterms:created xsi:type="dcterms:W3CDTF">2011-10-08T06:43:37Z</dcterms:created>
  <dcterms:modified xsi:type="dcterms:W3CDTF">2020-10-18T16:17:13Z</dcterms:modified>
</cp:coreProperties>
</file>