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0" r:id="rId1"/>
  </p:sldMasterIdLst>
  <p:sldIdLst>
    <p:sldId id="256" r:id="rId2"/>
    <p:sldId id="261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91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D839C-9798-4C26-ABD5-CE1C29180C4F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E83F6-B9EB-4214-B0DB-237913FD33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86232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D839C-9798-4C26-ABD5-CE1C29180C4F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E83F6-B9EB-4214-B0DB-237913FD33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9215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D839C-9798-4C26-ABD5-CE1C29180C4F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E83F6-B9EB-4214-B0DB-237913FD33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2717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D839C-9798-4C26-ABD5-CE1C29180C4F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E83F6-B9EB-4214-B0DB-237913FD33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215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D839C-9798-4C26-ABD5-CE1C29180C4F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E83F6-B9EB-4214-B0DB-237913FD33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7923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D839C-9798-4C26-ABD5-CE1C29180C4F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E83F6-B9EB-4214-B0DB-237913FD33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05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D839C-9798-4C26-ABD5-CE1C29180C4F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E83F6-B9EB-4214-B0DB-237913FD33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1419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D839C-9798-4C26-ABD5-CE1C29180C4F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E83F6-B9EB-4214-B0DB-237913FD33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886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D839C-9798-4C26-ABD5-CE1C29180C4F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E83F6-B9EB-4214-B0DB-237913FD33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2881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D839C-9798-4C26-ABD5-CE1C29180C4F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E83F6-B9EB-4214-B0DB-237913FD33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35975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D839C-9798-4C26-ABD5-CE1C29180C4F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E83F6-B9EB-4214-B0DB-237913FD33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12014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0D839C-9798-4C26-ABD5-CE1C29180C4F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0E83F6-B9EB-4214-B0DB-237913FD33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2591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300"/>
                    </a14:imgEffect>
                    <a14:imgEffect>
                      <a14:saturation sat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0883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5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122"/>
          <a:stretch/>
        </p:blipFill>
        <p:spPr>
          <a:xfrm>
            <a:off x="0" y="0"/>
            <a:ext cx="6519323" cy="417413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36080" y="1844142"/>
            <a:ext cx="4944641" cy="2984090"/>
          </a:xfrm>
        </p:spPr>
        <p:txBody>
          <a:bodyPr>
            <a:noAutofit/>
          </a:bodyPr>
          <a:lstStyle/>
          <a:p>
            <a:r>
              <a:rPr lang="ru-RU" sz="6600" b="1" dirty="0" smtClean="0"/>
              <a:t>Памятник собакам-космонавтам</a:t>
            </a:r>
            <a:endParaRPr lang="ru-RU" sz="6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600580" y="201803"/>
            <a:ext cx="3215640" cy="1040410"/>
          </a:xfrm>
          <a:noFill/>
        </p:spPr>
        <p:txBody>
          <a:bodyPr>
            <a:normAutofit/>
          </a:bodyPr>
          <a:lstStyle/>
          <a:p>
            <a:r>
              <a:rPr lang="ru-RU" sz="4800" b="1" dirty="0" smtClean="0"/>
              <a:t>Проект</a:t>
            </a:r>
            <a:endParaRPr lang="ru-RU" sz="4800" b="1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3640393" y="5604303"/>
            <a:ext cx="5275007" cy="827941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200" b="1" dirty="0" smtClean="0"/>
              <a:t>Дудин Матвей 4 Б класс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429768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300"/>
                    </a14:imgEffect>
                    <a14:imgEffect>
                      <a14:saturation sat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08835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4962" y="498671"/>
            <a:ext cx="5513438" cy="591149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Город к котором мы живем связан с космосом. В нем есть заводы, работающие на космос. Есть памятник Сергею Павловичу Королеву и памятник где Гагарин с Королевым сидят на скамейке.</a:t>
            </a:r>
          </a:p>
          <a:p>
            <a:pPr marL="0" indent="0">
              <a:buNone/>
            </a:pPr>
            <a:r>
              <a:rPr lang="ru-RU" dirty="0" smtClean="0"/>
              <a:t>Но прежде чем в космос полетел человек, туда отправляли собак.</a:t>
            </a:r>
          </a:p>
          <a:p>
            <a:pPr marL="0" indent="0">
              <a:buNone/>
            </a:pPr>
            <a:r>
              <a:rPr lang="ru-RU" dirty="0" smtClean="0"/>
              <a:t>22 </a:t>
            </a:r>
            <a:r>
              <a:rPr lang="ru-RU" dirty="0"/>
              <a:t>июля 1951 года на полигоне Капустин Яр состоялся первый пуск ракеты с собаками Цыганом и </a:t>
            </a:r>
            <a:r>
              <a:rPr lang="ru-RU" dirty="0" err="1" smtClean="0"/>
              <a:t>Дезиком</a:t>
            </a:r>
            <a:r>
              <a:rPr lang="ru-RU" dirty="0" smtClean="0"/>
              <a:t> </a:t>
            </a:r>
            <a:r>
              <a:rPr lang="ru-RU" dirty="0"/>
              <a:t>на борту.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Первый </a:t>
            </a:r>
            <a:r>
              <a:rPr lang="ru-RU" dirty="0"/>
              <a:t>суборбитальный полет занял всего несколько </a:t>
            </a:r>
            <a:r>
              <a:rPr lang="ru-RU" dirty="0" smtClean="0"/>
              <a:t>минут и завершился благополучно. </a:t>
            </a:r>
          </a:p>
          <a:p>
            <a:pPr marL="0" indent="0">
              <a:buNone/>
            </a:pPr>
            <a:r>
              <a:rPr lang="ru-RU" dirty="0" smtClean="0"/>
              <a:t>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463" y="1615441"/>
            <a:ext cx="5239474" cy="3433288"/>
          </a:xfrm>
          <a:prstGeom prst="rect">
            <a:avLst/>
          </a:prstGeom>
        </p:spPr>
      </p:pic>
      <p:sp>
        <p:nvSpPr>
          <p:cNvPr id="6" name="Подзаголовок 2"/>
          <p:cNvSpPr txBox="1">
            <a:spLocks/>
          </p:cNvSpPr>
          <p:nvPr/>
        </p:nvSpPr>
        <p:spPr>
          <a:xfrm>
            <a:off x="6600463" y="5329264"/>
            <a:ext cx="5239474" cy="431986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/>
              <a:t>Цыган и </a:t>
            </a:r>
            <a:r>
              <a:rPr lang="ru-RU" b="1" dirty="0" err="1" smtClean="0"/>
              <a:t>Дезик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758104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300"/>
                    </a14:imgEffect>
                    <a14:imgEffect>
                      <a14:saturation sat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08835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199" y="294968"/>
            <a:ext cx="4589207" cy="4188542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 smtClean="0"/>
              <a:t>3 ноября 1957 года стартовала ракета, которая вывела на орбиту второй спутник с собакой Лайкой, но она погибла.</a:t>
            </a:r>
          </a:p>
          <a:p>
            <a:pPr marL="0" indent="0">
              <a:buNone/>
            </a:pPr>
            <a:r>
              <a:rPr lang="ru-RU" dirty="0" smtClean="0"/>
              <a:t>28 </a:t>
            </a:r>
            <a:r>
              <a:rPr lang="ru-RU" dirty="0"/>
              <a:t>июля 1960 года был запущен корабль «Восток» с собаками Чайкой и Лисичкой, но полет не удался.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19 </a:t>
            </a:r>
            <a:r>
              <a:rPr lang="ru-RU" dirty="0"/>
              <a:t>августа 1960 года с собаками Белкой и Стрелкой. На следующий день они вернулись на Землю знаменитыми.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1 </a:t>
            </a:r>
            <a:r>
              <a:rPr lang="ru-RU" dirty="0"/>
              <a:t>декабря 1960 года был запущен корабль на борту которого находились собаки Пчелка и </a:t>
            </a:r>
            <a:r>
              <a:rPr lang="ru-RU" dirty="0" smtClean="0"/>
              <a:t>Мушка, полет закончился неудачно</a:t>
            </a:r>
          </a:p>
          <a:p>
            <a:pPr marL="0" indent="0">
              <a:buNone/>
            </a:pPr>
            <a:r>
              <a:rPr lang="ru-RU" dirty="0" smtClean="0"/>
              <a:t>9 </a:t>
            </a:r>
            <a:r>
              <a:rPr lang="ru-RU" dirty="0"/>
              <a:t>марта 1961 года запущен корабль с собакой – Чернушкой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25 </a:t>
            </a:r>
            <a:r>
              <a:rPr lang="ru-RU" dirty="0"/>
              <a:t>марта 1961 года осуществили запуск корабля с собакой – </a:t>
            </a:r>
            <a:r>
              <a:rPr lang="ru-RU" dirty="0" smtClean="0"/>
              <a:t>Звездочкой</a:t>
            </a:r>
            <a:r>
              <a:rPr lang="ru-RU" dirty="0"/>
              <a:t>. Программа полета была выполнена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8" y="4269395"/>
            <a:ext cx="3820723" cy="2156619"/>
          </a:xfrm>
          <a:prstGeom prst="rect">
            <a:avLst/>
          </a:prstGeom>
        </p:spPr>
      </p:pic>
      <p:grpSp>
        <p:nvGrpSpPr>
          <p:cNvPr id="9" name="Группа 8"/>
          <p:cNvGrpSpPr/>
          <p:nvPr/>
        </p:nvGrpSpPr>
        <p:grpSpPr>
          <a:xfrm>
            <a:off x="8418090" y="1209218"/>
            <a:ext cx="3601846" cy="3143922"/>
            <a:chOff x="8418090" y="1209218"/>
            <a:chExt cx="3601846" cy="3143922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18091" y="1209218"/>
              <a:ext cx="3601845" cy="2711936"/>
            </a:xfrm>
            <a:prstGeom prst="rect">
              <a:avLst/>
            </a:prstGeom>
          </p:spPr>
        </p:pic>
        <p:sp>
          <p:nvSpPr>
            <p:cNvPr id="8" name="Подзаголовок 2"/>
            <p:cNvSpPr txBox="1">
              <a:spLocks/>
            </p:cNvSpPr>
            <p:nvPr/>
          </p:nvSpPr>
          <p:spPr>
            <a:xfrm>
              <a:off x="8418090" y="3921154"/>
              <a:ext cx="3601845" cy="431986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b="1" dirty="0" smtClean="0"/>
                <a:t>Лайка</a:t>
              </a:r>
              <a:endParaRPr lang="ru-RU" b="1" dirty="0"/>
            </a:p>
          </p:txBody>
        </p:sp>
      </p:grpSp>
      <p:sp>
        <p:nvSpPr>
          <p:cNvPr id="10" name="Подзаголовок 2"/>
          <p:cNvSpPr txBox="1">
            <a:spLocks/>
          </p:cNvSpPr>
          <p:nvPr/>
        </p:nvSpPr>
        <p:spPr>
          <a:xfrm>
            <a:off x="838199" y="6426014"/>
            <a:ext cx="3820722" cy="431986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/>
              <a:t>Белка и Стрелка</a:t>
            </a:r>
            <a:endParaRPr lang="ru-RU" b="1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7406" y="3590406"/>
            <a:ext cx="4208206" cy="2835608"/>
          </a:xfrm>
          <a:prstGeom prst="rect">
            <a:avLst/>
          </a:prstGeom>
        </p:spPr>
      </p:pic>
      <p:sp>
        <p:nvSpPr>
          <p:cNvPr id="12" name="Подзаголовок 2"/>
          <p:cNvSpPr txBox="1">
            <a:spLocks/>
          </p:cNvSpPr>
          <p:nvPr/>
        </p:nvSpPr>
        <p:spPr>
          <a:xfrm>
            <a:off x="5427406" y="6426014"/>
            <a:ext cx="4208206" cy="431986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/>
              <a:t>Пчелка и Мушка</a:t>
            </a:r>
            <a:endParaRPr lang="ru-RU" b="1" dirty="0"/>
          </a:p>
        </p:txBody>
      </p:sp>
      <p:sp>
        <p:nvSpPr>
          <p:cNvPr id="13" name="Подзаголовок 2"/>
          <p:cNvSpPr txBox="1">
            <a:spLocks/>
          </p:cNvSpPr>
          <p:nvPr/>
        </p:nvSpPr>
        <p:spPr>
          <a:xfrm>
            <a:off x="5766619" y="294968"/>
            <a:ext cx="6425381" cy="1120876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/>
              <a:t>Всего в космос были отправлены 73 собаки, </a:t>
            </a:r>
          </a:p>
          <a:p>
            <a:r>
              <a:rPr lang="ru-RU" b="1" dirty="0" smtClean="0"/>
              <a:t>18 из них погибли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566276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300"/>
                    </a14:imgEffect>
                    <a14:imgEffect>
                      <a14:saturation sat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08835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43840"/>
            <a:ext cx="5989320" cy="593312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Предлагаю в нашем городе установить памятник собакам – испытателям, которые были первыми домашними животными, побывавшими в космосе. Думаю, что его можно установить в нашем городском парке.</a:t>
            </a:r>
          </a:p>
          <a:p>
            <a:pPr marL="0" indent="0">
              <a:buNone/>
            </a:pPr>
            <a:r>
              <a:rPr lang="ru-RU" dirty="0"/>
              <a:t>Памятник будет состоять из постамента, на котором будет установлен макет ракеты, а рядом с ней будут сидеть собачки. Ракету можно выполнить из металла, а собачек из камня.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Спереди </a:t>
            </a:r>
            <a:r>
              <a:rPr lang="ru-RU" dirty="0"/>
              <a:t>на постаменте прикрепить табличку, на которой будет написана история </a:t>
            </a:r>
            <a:r>
              <a:rPr lang="ru-RU" dirty="0" smtClean="0"/>
              <a:t>полетов всех </a:t>
            </a:r>
            <a:r>
              <a:rPr lang="ru-RU" dirty="0"/>
              <a:t>собак в космос</a:t>
            </a:r>
            <a:r>
              <a:rPr lang="ru-RU" dirty="0" smtClean="0"/>
              <a:t>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0947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839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300"/>
                    </a14:imgEffect>
                    <a14:imgEffect>
                      <a14:saturation sat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08835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9572" y="491387"/>
            <a:ext cx="4230821" cy="198634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Мы должны помнить тех, кто оказал неоценимую помощь в освоении космического </a:t>
            </a:r>
            <a:r>
              <a:rPr lang="ru-RU" dirty="0" smtClean="0"/>
              <a:t>пространства</a:t>
            </a:r>
            <a:r>
              <a:rPr lang="ru-RU" dirty="0"/>
              <a:t>!</a:t>
            </a:r>
            <a:r>
              <a:rPr lang="ru-RU" dirty="0" smtClean="0"/>
              <a:t>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5639" y="0"/>
            <a:ext cx="3857625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852" y="3291766"/>
            <a:ext cx="2873968" cy="212460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7783" y="4386438"/>
            <a:ext cx="2649120" cy="2007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318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196</TotalTime>
  <Words>309</Words>
  <Application>Microsoft Office PowerPoint</Application>
  <PresentationFormat>Широкоэкранный</PresentationFormat>
  <Paragraphs>25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Тема Office</vt:lpstr>
      <vt:lpstr>Памятник собакам-космонавтам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Памятник собакам-космонавтам</dc:title>
  <dc:creator>Катя</dc:creator>
  <cp:lastModifiedBy>Катя</cp:lastModifiedBy>
  <cp:revision>16</cp:revision>
  <dcterms:created xsi:type="dcterms:W3CDTF">2021-04-05T15:32:29Z</dcterms:created>
  <dcterms:modified xsi:type="dcterms:W3CDTF">2021-04-05T18:54:26Z</dcterms:modified>
</cp:coreProperties>
</file>