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6" r:id="rId3"/>
    <p:sldId id="257" r:id="rId4"/>
    <p:sldId id="258" r:id="rId5"/>
    <p:sldId id="259" r:id="rId6"/>
    <p:sldId id="260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271CE-0501-46B5-B059-1D6A1E7437AA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4D30C-911D-4DCD-882B-187DA2AD73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271CE-0501-46B5-B059-1D6A1E7437AA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4D30C-911D-4DCD-882B-187DA2AD73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271CE-0501-46B5-B059-1D6A1E7437AA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4D30C-911D-4DCD-882B-187DA2AD73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271CE-0501-46B5-B059-1D6A1E7437AA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4D30C-911D-4DCD-882B-187DA2AD73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271CE-0501-46B5-B059-1D6A1E7437AA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4D30C-911D-4DCD-882B-187DA2AD73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271CE-0501-46B5-B059-1D6A1E7437AA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4D30C-911D-4DCD-882B-187DA2AD73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271CE-0501-46B5-B059-1D6A1E7437AA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4D30C-911D-4DCD-882B-187DA2AD73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271CE-0501-46B5-B059-1D6A1E7437AA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4D30C-911D-4DCD-882B-187DA2AD73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271CE-0501-46B5-B059-1D6A1E7437AA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4D30C-911D-4DCD-882B-187DA2AD73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271CE-0501-46B5-B059-1D6A1E7437AA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4D30C-911D-4DCD-882B-187DA2AD73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271CE-0501-46B5-B059-1D6A1E7437AA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4D30C-911D-4DCD-882B-187DA2AD73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1271CE-0501-46B5-B059-1D6A1E7437AA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C4D30C-911D-4DCD-882B-187DA2AD733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642918"/>
            <a:ext cx="7772400" cy="1643074"/>
          </a:xfrm>
        </p:spPr>
        <p:txBody>
          <a:bodyPr/>
          <a:lstStyle/>
          <a:p>
            <a:r>
              <a:rPr lang="ru-RU" b="1" dirty="0" smtClean="0">
                <a:solidFill>
                  <a:srgbClr val="0000FF"/>
                </a:solidFill>
              </a:rPr>
              <a:t>Объем прямоугольного параллелепипеда и куба</a:t>
            </a:r>
            <a:endParaRPr lang="ru-RU" b="1" dirty="0">
              <a:solidFill>
                <a:srgbClr val="0000FF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Учитель МКОУ Ударниковская ООШ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Диденко В.Е.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2022г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Picture 3" descr="C:\Users\mir\Desktop\unnamed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929058" y="2357430"/>
            <a:ext cx="1142976" cy="11429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0"/>
            <a:ext cx="7772400" cy="1470025"/>
          </a:xfrm>
        </p:spPr>
        <p:txBody>
          <a:bodyPr/>
          <a:lstStyle/>
          <a:p>
            <a:r>
              <a:rPr lang="ru-RU" b="1" dirty="0" smtClean="0">
                <a:solidFill>
                  <a:srgbClr val="0000FF"/>
                </a:solidFill>
              </a:rPr>
              <a:t>Практическая работа</a:t>
            </a:r>
            <a:endParaRPr lang="ru-RU" b="1" dirty="0">
              <a:solidFill>
                <a:srgbClr val="0000FF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1428736"/>
            <a:ext cx="8858280" cy="2109790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chemeClr val="tx1"/>
                </a:solidFill>
              </a:rPr>
              <a:t>1.Найдите  измерения модели и запиши их.</a:t>
            </a:r>
          </a:p>
          <a:p>
            <a:r>
              <a:rPr lang="ru-RU" b="1" dirty="0">
                <a:solidFill>
                  <a:schemeClr val="tx1"/>
                </a:solidFill>
              </a:rPr>
              <a:t>2.Вычислите  длину всех ребер модели.</a:t>
            </a:r>
          </a:p>
          <a:p>
            <a:r>
              <a:rPr lang="ru-RU" b="1" dirty="0">
                <a:solidFill>
                  <a:schemeClr val="tx1"/>
                </a:solidFill>
              </a:rPr>
              <a:t>3. Вычисли площадь каждой грани модели.</a:t>
            </a:r>
          </a:p>
          <a:p>
            <a:r>
              <a:rPr lang="ru-RU" b="1" dirty="0">
                <a:solidFill>
                  <a:schemeClr val="tx1"/>
                </a:solidFill>
              </a:rPr>
              <a:t>4. Сделайте вывод о площадях противоположных граней и запиши его.</a:t>
            </a:r>
          </a:p>
          <a:p>
            <a:r>
              <a:rPr lang="ru-RU" b="1" dirty="0">
                <a:solidFill>
                  <a:schemeClr val="tx1"/>
                </a:solidFill>
              </a:rPr>
              <a:t>5. Вычислите площадь всей поверхности вашего прямоугольного параллелепипеда.</a:t>
            </a:r>
          </a:p>
          <a:p>
            <a:r>
              <a:rPr lang="ru-RU" b="1" dirty="0">
                <a:solidFill>
                  <a:schemeClr val="tx1"/>
                </a:solidFill>
              </a:rPr>
              <a:t>6. Сделайте вывод.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l="20715" t="32515" r="37576" b="21711"/>
          <a:stretch>
            <a:fillRect/>
          </a:stretch>
        </p:blipFill>
        <p:spPr bwMode="auto">
          <a:xfrm>
            <a:off x="357158" y="5357826"/>
            <a:ext cx="2071702" cy="1278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3" descr="C:\Users\mir\Desktop\unname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72396" y="357166"/>
            <a:ext cx="1142976" cy="11429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20715" t="32515" r="37576" b="21711"/>
          <a:stretch>
            <a:fillRect/>
          </a:stretch>
        </p:blipFill>
        <p:spPr bwMode="auto">
          <a:xfrm>
            <a:off x="2214546" y="3071810"/>
            <a:ext cx="3357586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 descr="C:\Users\mir\Desktop\unname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57950" y="4000504"/>
            <a:ext cx="1142976" cy="11429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00FF"/>
                </a:solidFill>
              </a:rPr>
              <a:t>Аквариум</a:t>
            </a:r>
            <a:endParaRPr lang="ru-RU" b="1" dirty="0">
              <a:solidFill>
                <a:srgbClr val="0000FF"/>
              </a:solidFill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rcRect l="19740" t="20463" r="37672" b="18398"/>
          <a:stretch>
            <a:fillRect/>
          </a:stretch>
        </p:blipFill>
        <p:spPr bwMode="auto">
          <a:xfrm>
            <a:off x="2214546" y="1214422"/>
            <a:ext cx="4505350" cy="3183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Прямая со стрелкой 4"/>
          <p:cNvCxnSpPr/>
          <p:nvPr/>
        </p:nvCxnSpPr>
        <p:spPr>
          <a:xfrm flipV="1">
            <a:off x="4286248" y="3643314"/>
            <a:ext cx="2214578" cy="71438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2500298" y="3929066"/>
            <a:ext cx="1571636" cy="42862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rot="5400000">
            <a:off x="5714214" y="2571744"/>
            <a:ext cx="1858182" cy="794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2500298" y="4214818"/>
            <a:ext cx="10715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45 см</a:t>
            </a:r>
            <a:endParaRPr lang="ru-RU" sz="28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5286380" y="4071942"/>
            <a:ext cx="1214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60 см</a:t>
            </a:r>
            <a:endParaRPr lang="ru-RU" sz="28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6786578" y="2285992"/>
            <a:ext cx="1214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50 см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0000FF"/>
                </a:solidFill>
              </a:rPr>
              <a:t>Вопросы</a:t>
            </a:r>
            <a:endParaRPr lang="ru-RU" b="1" dirty="0">
              <a:solidFill>
                <a:srgbClr val="0000FF"/>
              </a:solidFill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57126" y="1071546"/>
            <a:ext cx="8786874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Для измерения объемов применяются единицы измерения: </a:t>
            </a: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мм</a:t>
            </a:r>
            <a:r>
              <a:rPr kumimoji="0" lang="ru-RU" sz="3200" b="1" i="1" u="none" strike="noStrike" cap="none" normalizeH="0" baseline="3000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см</a:t>
            </a:r>
            <a:r>
              <a:rPr kumimoji="0" lang="ru-RU" sz="3200" b="1" i="1" u="none" strike="noStrike" cap="none" normalizeH="0" baseline="3000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дм</a:t>
            </a:r>
            <a:r>
              <a:rPr kumimoji="0" lang="ru-RU" sz="3200" b="1" i="1" u="none" strike="noStrike" cap="none" normalizeH="0" baseline="3000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м</a:t>
            </a:r>
            <a:r>
              <a:rPr kumimoji="0" lang="ru-RU" sz="3200" b="1" i="1" u="none" strike="noStrike" cap="none" normalizeH="0" baseline="3000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км</a:t>
            </a:r>
            <a:r>
              <a:rPr kumimoji="0" lang="ru-RU" sz="3200" b="1" i="1" u="none" strike="noStrike" cap="none" normalizeH="0" baseline="3000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мл, л)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Объем прямоугольного параллелепипеда равен произведению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длины, ширины и высоты)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Если равные параллелепипеды имеют равные измерения, то их объемы всегда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равны)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Если у двух параллелепипедов объемы равны, то их измерения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могут быть разными или равными)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0000FF"/>
                </a:solidFill>
              </a:rPr>
              <a:t>Вопросы</a:t>
            </a:r>
            <a:endParaRPr lang="ru-RU" b="1" dirty="0">
              <a:solidFill>
                <a:srgbClr val="0000FF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1071546"/>
            <a:ext cx="821537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 В 1 м</a:t>
            </a:r>
            <a:r>
              <a:rPr lang="ru-RU" sz="3200" baseline="30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содержится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1000000)</a:t>
            </a: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см</a:t>
            </a:r>
            <a:r>
              <a:rPr lang="ru-RU" sz="3200" baseline="30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6. Если длину прямоугольного параллелепипеда  увеличить в два раза, то его объем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увеличится) </a:t>
            </a: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раз.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7.  Если ребро куба увеличить в два раза, то его объем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увеличится) </a:t>
            </a: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8</a:t>
            </a: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раз.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8.Прямоугольный параллелепипед с объемом 24 см3 может иметь такие измерения: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=2</a:t>
            </a: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см, 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=3см , 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=4 см)</a:t>
            </a: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.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9.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V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параллелепипеда равен 80см</a:t>
            </a:r>
            <a:r>
              <a:rPr lang="ru-RU" sz="3200" baseline="30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, длина 2см, ширина  4см. Чему равна его высота?</a:t>
            </a:r>
            <a:r>
              <a:rPr lang="ru-RU" sz="3200" baseline="30000" dirty="0" smtClean="0">
                <a:latin typeface="Times New Roman" pitchFamily="18" charset="0"/>
                <a:cs typeface="Times New Roman" pitchFamily="18" charset="0"/>
              </a:rPr>
              <a:t>   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</TotalTime>
  <Words>238</Words>
  <Application>Microsoft Office PowerPoint</Application>
  <PresentationFormat>Экран (4:3)</PresentationFormat>
  <Paragraphs>26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Объем прямоугольного параллелепипеда и куба</vt:lpstr>
      <vt:lpstr>Практическая работа</vt:lpstr>
      <vt:lpstr>Слайд 3</vt:lpstr>
      <vt:lpstr>Аквариум</vt:lpstr>
      <vt:lpstr>Вопросы</vt:lpstr>
      <vt:lpstr>Вопросы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Практическая работа</dc:title>
  <dc:creator>mir</dc:creator>
  <cp:lastModifiedBy>mir</cp:lastModifiedBy>
  <cp:revision>23</cp:revision>
  <dcterms:created xsi:type="dcterms:W3CDTF">2022-04-01T16:51:04Z</dcterms:created>
  <dcterms:modified xsi:type="dcterms:W3CDTF">2022-10-11T18:47:41Z</dcterms:modified>
</cp:coreProperties>
</file>