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4" r:id="rId3"/>
    <p:sldId id="266" r:id="rId4"/>
    <p:sldId id="267" r:id="rId5"/>
    <p:sldId id="265" r:id="rId6"/>
    <p:sldId id="268" r:id="rId7"/>
    <p:sldId id="263" r:id="rId8"/>
    <p:sldId id="262" r:id="rId9"/>
    <p:sldId id="269" r:id="rId10"/>
    <p:sldId id="270" r:id="rId11"/>
  </p:sldIdLst>
  <p:sldSz cx="12192000" cy="6858000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3842" autoAdjust="0"/>
  </p:normalViewPr>
  <p:slideViewPr>
    <p:cSldViewPr>
      <p:cViewPr varScale="1">
        <p:scale>
          <a:sx n="54" d="100"/>
          <a:sy n="54" d="100"/>
        </p:scale>
        <p:origin x="96" y="1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/>
              <a:t>Оригинальные шаблоны для презентаций: </a:t>
            </a:r>
            <a:r>
              <a:rPr lang="ru-RU" sz="1200" dirty="0">
                <a:hlinkClick r:id="rId3"/>
              </a:rPr>
              <a:t>https://presentation-creation.ru/powerpoint-templates.html</a:t>
            </a:r>
            <a:r>
              <a:rPr lang="en-US" sz="1200" dirty="0"/>
              <a:t> </a:t>
            </a:r>
            <a:endParaRPr lang="ru-RU" sz="1200" dirty="0"/>
          </a:p>
          <a:p>
            <a:r>
              <a:rPr lang="ru-RU" sz="120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364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7488" y="4725144"/>
            <a:ext cx="9793088" cy="1440160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8940800" y="65087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175787" y="292102"/>
            <a:ext cx="7776864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4271797" y="1556792"/>
            <a:ext cx="7392821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5733" y="4406901"/>
            <a:ext cx="7630551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95733" y="2906713"/>
            <a:ext cx="76305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9349" y="2060848"/>
            <a:ext cx="576064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2011" y="2071390"/>
            <a:ext cx="576064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5360" y="1916832"/>
            <a:ext cx="556861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5360" y="2556594"/>
            <a:ext cx="5568619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88022" y="1934294"/>
            <a:ext cx="566462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88022" y="2574056"/>
            <a:ext cx="5664629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833747" y="6410897"/>
            <a:ext cx="162065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5538912" y="6356351"/>
            <a:ext cx="2199456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9961747" y="6356351"/>
            <a:ext cx="162065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513622"/>
            <a:ext cx="4011084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1851" y="1916833"/>
            <a:ext cx="6815667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5787" y="292102"/>
            <a:ext cx="7776864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71797" y="1556792"/>
            <a:ext cx="7392821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0917" y="45855"/>
            <a:ext cx="1010349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616" y="4293096"/>
            <a:ext cx="7344816" cy="1440160"/>
          </a:xfrm>
        </p:spPr>
        <p:txBody>
          <a:bodyPr/>
          <a:lstStyle/>
          <a:p>
            <a:r>
              <a:rPr lang="ru-RU" dirty="0"/>
              <a:t>Аппликация из листьев</a:t>
            </a:r>
            <a:br>
              <a:rPr lang="ru-RU" dirty="0"/>
            </a:br>
            <a:r>
              <a:rPr lang="ru-RU" dirty="0"/>
              <a:t>«Красавица осень!»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F3C507-97F0-425D-FBD6-C4CC35706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BA23F9-A306-3C33-5E32-B2FB1FF405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FADEFD2-C7AB-0231-E333-A44269DD8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901" y="728882"/>
            <a:ext cx="9853904" cy="55428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4246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3C9AAD-E23E-9CD6-01BF-102FD46A1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CB8725-3703-C410-BA52-619F5A37AD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0" i="0" dirty="0">
                <a:solidFill>
                  <a:srgbClr val="222222"/>
                </a:solidFill>
                <a:effectLst/>
                <a:latin typeface="Open Sans" panose="020B0606030504020204" pitchFamily="34" charset="0"/>
              </a:rPr>
              <a:t>Уж пахнет в воздухе дождем, Все холоднее с каждым днем. Деревья свой наряд меняют, Листочки потихонечку теряют. Понятно всем, как дважды два – Пришла …</a:t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744691-5381-C4A0-8D06-B2A73B9B6094}"/>
              </a:ext>
            </a:extLst>
          </p:cNvPr>
          <p:cNvSpPr txBox="1"/>
          <p:nvPr/>
        </p:nvSpPr>
        <p:spPr>
          <a:xfrm>
            <a:off x="5375920" y="5190872"/>
            <a:ext cx="538480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222222"/>
                </a:solidFill>
                <a:latin typeface="Open Sans" panose="020B0606030504020204" pitchFamily="34" charset="0"/>
                <a:ea typeface="MingLiU-ExtB" panose="02020500000000000000" pitchFamily="18" charset="-120"/>
              </a:rPr>
              <a:t>ОСЕННЯЯ ПОРА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26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020405-3E97-BE04-0E09-916F65C9F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/>
              <a:t>ОСЕНЬ</a:t>
            </a:r>
            <a:endParaRPr lang="ru-RU" sz="4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1C31D3-986E-17F9-73AC-4CA1CD6B6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1288" y="1556792"/>
            <a:ext cx="6905352" cy="5477158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6700" dirty="0">
                <a:solidFill>
                  <a:srgbClr val="111111"/>
                </a:solidFill>
                <a:latin typeface="Arial" panose="020B0604020202020204" pitchFamily="34" charset="0"/>
              </a:rPr>
              <a:t>Пора буйных красок природы, тихого </a:t>
            </a:r>
            <a:r>
              <a:rPr lang="ru-RU" sz="6700" b="1" dirty="0">
                <a:solidFill>
                  <a:srgbClr val="111111"/>
                </a:solidFill>
                <a:latin typeface="Arial" panose="020B0604020202020204" pitchFamily="34" charset="0"/>
              </a:rPr>
              <a:t>листопада</a:t>
            </a:r>
            <a:r>
              <a:rPr lang="ru-RU" sz="6700" dirty="0">
                <a:solidFill>
                  <a:srgbClr val="111111"/>
                </a:solidFill>
                <a:latin typeface="Arial" panose="020B0604020202020204" pitchFamily="34" charset="0"/>
              </a:rPr>
              <a:t>, шуршания </a:t>
            </a:r>
            <a:r>
              <a:rPr lang="ru-RU" sz="6700" b="1" dirty="0">
                <a:solidFill>
                  <a:srgbClr val="111111"/>
                </a:solidFill>
                <a:latin typeface="Arial" panose="020B0604020202020204" pitchFamily="34" charset="0"/>
              </a:rPr>
              <a:t>листвы под ногами</a:t>
            </a:r>
            <a:r>
              <a:rPr lang="ru-RU" sz="6700" dirty="0">
                <a:solidFill>
                  <a:srgbClr val="111111"/>
                </a:solidFill>
                <a:latin typeface="Arial" panose="020B0604020202020204" pitchFamily="34" charset="0"/>
              </a:rPr>
              <a:t>. Хочется сохранить эту красоту подольше, как напоминание о прекрасном времени года.</a:t>
            </a:r>
          </a:p>
          <a:p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155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72DF11-4647-F9B8-69E2-31E3B3B99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3792" y="508126"/>
            <a:ext cx="6768752" cy="1048666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А вы знаете кто такие дизайнеры?</a:t>
            </a:r>
            <a:br>
              <a:rPr lang="ru-RU" sz="31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</a:br>
            <a:r>
              <a:rPr lang="ru-RU" sz="31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Что это за профессия?</a:t>
            </a:r>
            <a:br>
              <a:rPr lang="ru-RU" i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</a:b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6BF6AA-0E5A-C8B0-A2A5-A4D8FBC6F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3872" y="1556792"/>
            <a:ext cx="5724128" cy="46805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rgbClr val="111111"/>
                </a:solidFill>
                <a:latin typeface="Arial" panose="020B0604020202020204" pitchFamily="34" charset="0"/>
              </a:rPr>
              <a:t>Дизайнер - это человек, который обладает художественными способностями </a:t>
            </a:r>
            <a:r>
              <a:rPr lang="ru-RU" sz="2000" i="1" dirty="0">
                <a:solidFill>
                  <a:srgbClr val="111111"/>
                </a:solidFill>
                <a:latin typeface="Arial" panose="020B0604020202020204" pitchFamily="34" charset="0"/>
              </a:rPr>
              <a:t>(например, умеет хорошо рисовать)</a:t>
            </a:r>
            <a:r>
              <a:rPr lang="ru-RU" sz="2000" dirty="0">
                <a:solidFill>
                  <a:srgbClr val="111111"/>
                </a:solidFill>
                <a:latin typeface="Arial" panose="020B0604020202020204" pitchFamily="34" charset="0"/>
              </a:rPr>
              <a:t> и с их помощью создает красивые предметы и интерьеры. </a:t>
            </a:r>
          </a:p>
          <a:p>
            <a:pPr marL="0" indent="0">
              <a:buNone/>
            </a:pPr>
            <a:endParaRPr lang="ru-RU" b="0" i="0" dirty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3D40663-F6B6-3656-F1B9-7FCE9CAA0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4" y="3212976"/>
            <a:ext cx="5009088" cy="333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79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AD91C8-36EB-1756-7EE3-CA11B14E8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Как вы думаете, какие бывают дизайнеры? 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283B0-318D-EAB6-9B6E-87E73FE07184}"/>
              </a:ext>
            </a:extLst>
          </p:cNvPr>
          <p:cNvSpPr txBox="1"/>
          <p:nvPr/>
        </p:nvSpPr>
        <p:spPr>
          <a:xfrm>
            <a:off x="6240016" y="1732262"/>
            <a:ext cx="2664296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000" i="1" dirty="0">
                <a:solidFill>
                  <a:srgbClr val="111111"/>
                </a:solidFill>
                <a:latin typeface="Arial" panose="020B0604020202020204" pitchFamily="34" charset="0"/>
              </a:rPr>
              <a:t>ОДЕЖДЫ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91CD85E-B720-F04D-9242-0CC2BA289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719" y="2502183"/>
            <a:ext cx="5832648" cy="389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429CEA-DA08-F62A-97DC-BB1DA44E5405}"/>
              </a:ext>
            </a:extLst>
          </p:cNvPr>
          <p:cNvSpPr txBox="1"/>
          <p:nvPr/>
        </p:nvSpPr>
        <p:spPr>
          <a:xfrm>
            <a:off x="6144443" y="1609152"/>
            <a:ext cx="2855442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800" i="1" dirty="0">
                <a:solidFill>
                  <a:srgbClr val="111111"/>
                </a:solidFill>
                <a:latin typeface="Arial" panose="020B0604020202020204" pitchFamily="34" charset="0"/>
              </a:rPr>
              <a:t>ТКАНЕЙ</a:t>
            </a:r>
            <a:endParaRPr lang="ru-RU" sz="4800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C87D4386-701A-577E-C5D0-3692E438E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883" y="2468829"/>
            <a:ext cx="7303342" cy="410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384E17B4-8ACE-7704-D92F-A5F3CC7FB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841" y="1841281"/>
            <a:ext cx="7482385" cy="498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E20B5D-0FB4-C613-25B6-4A59A45F0BD9}"/>
              </a:ext>
            </a:extLst>
          </p:cNvPr>
          <p:cNvSpPr txBox="1"/>
          <p:nvPr/>
        </p:nvSpPr>
        <p:spPr>
          <a:xfrm>
            <a:off x="5519937" y="1485550"/>
            <a:ext cx="3859985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800" i="1" dirty="0">
                <a:solidFill>
                  <a:srgbClr val="111111"/>
                </a:solidFill>
                <a:latin typeface="Arial" panose="020B0604020202020204" pitchFamily="34" charset="0"/>
              </a:rPr>
              <a:t>ИНТЕРЬЕРА</a:t>
            </a:r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0B28B343-3076-2100-CC08-BAE5AAD16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094" y="1572897"/>
            <a:ext cx="7887609" cy="52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8C16B56-6435-9475-971F-57C4C4A02BF3}"/>
              </a:ext>
            </a:extLst>
          </p:cNvPr>
          <p:cNvSpPr txBox="1"/>
          <p:nvPr/>
        </p:nvSpPr>
        <p:spPr>
          <a:xfrm>
            <a:off x="5572839" y="1400930"/>
            <a:ext cx="3807082" cy="7933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400" i="1" dirty="0">
                <a:solidFill>
                  <a:srgbClr val="111111"/>
                </a:solidFill>
                <a:latin typeface="Arial" panose="020B0604020202020204" pitchFamily="34" charset="0"/>
              </a:rPr>
              <a:t>ЛАНДШАФТА</a:t>
            </a:r>
            <a:r>
              <a:rPr lang="ru-RU" dirty="0">
                <a:solidFill>
                  <a:srgbClr val="111111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5" name="Объект 14">
            <a:extLst>
              <a:ext uri="{FF2B5EF4-FFF2-40B4-BE49-F238E27FC236}">
                <a16:creationId xmlns:a16="http://schemas.microsoft.com/office/drawing/2014/main" id="{9335B6C0-C26A-E1E2-63D0-6761D47DE2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52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064CB6-B000-F66E-6BE6-BDF90E9D9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8128" y="414770"/>
            <a:ext cx="4655840" cy="547260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Сегодня мы с вами будем дизайнерами- одежды и с помощью </a:t>
            </a:r>
            <a:br>
              <a:rPr lang="ru-RU" sz="280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r>
              <a:rPr lang="ru-RU" sz="2800" b="1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аппликации</a:t>
            </a:r>
            <a:r>
              <a:rPr lang="ru-RU" sz="280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 - создадим одежду из </a:t>
            </a:r>
            <a:r>
              <a:rPr lang="ru-RU" sz="2800" b="1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осенних листьев</a:t>
            </a:r>
            <a:r>
              <a:rPr lang="ru-RU" sz="280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2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12E432-DE23-3810-60F2-57ED5620B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848" y="404664"/>
            <a:ext cx="5328592" cy="58348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5882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55840" y="61424"/>
            <a:ext cx="5832648" cy="1048666"/>
          </a:xfrm>
        </p:spPr>
        <p:txBody>
          <a:bodyPr/>
          <a:lstStyle/>
          <a:p>
            <a:r>
              <a:rPr lang="ru-RU" dirty="0"/>
              <a:t>Материалы для работы</a:t>
            </a:r>
          </a:p>
        </p:txBody>
      </p:sp>
      <p:sp>
        <p:nvSpPr>
          <p:cNvPr id="24" name="Line 253"/>
          <p:cNvSpPr>
            <a:spLocks noChangeShapeType="1"/>
          </p:cNvSpPr>
          <p:nvPr/>
        </p:nvSpPr>
        <p:spPr bwMode="gray">
          <a:xfrm>
            <a:off x="5543872" y="4845889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25" name="Rectangle 254"/>
          <p:cNvSpPr>
            <a:spLocks noChangeArrowheads="1"/>
          </p:cNvSpPr>
          <p:nvPr/>
        </p:nvSpPr>
        <p:spPr bwMode="gray">
          <a:xfrm rot="3419336">
            <a:off x="5259710" y="4269627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" name="Text Box 255"/>
          <p:cNvSpPr txBox="1">
            <a:spLocks noChangeArrowheads="1"/>
          </p:cNvSpPr>
          <p:nvPr/>
        </p:nvSpPr>
        <p:spPr bwMode="gray">
          <a:xfrm>
            <a:off x="5315273" y="4312489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5543872" y="2331289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5187702" y="1755027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5315273" y="1797889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5543872" y="3169489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5259710" y="2593227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5315273" y="2636089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5545460" y="4006103"/>
            <a:ext cx="4799012" cy="1587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5259710" y="3431427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6" name="Text Box 265"/>
          <p:cNvSpPr txBox="1">
            <a:spLocks noChangeArrowheads="1"/>
          </p:cNvSpPr>
          <p:nvPr/>
        </p:nvSpPr>
        <p:spPr bwMode="gray">
          <a:xfrm>
            <a:off x="5315273" y="3474289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6183992" y="3472057"/>
            <a:ext cx="159312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Клей ПВА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2" name="Text Box 271"/>
          <p:cNvSpPr txBox="1">
            <a:spLocks noChangeArrowheads="1"/>
          </p:cNvSpPr>
          <p:nvPr/>
        </p:nvSpPr>
        <p:spPr bwMode="gray">
          <a:xfrm>
            <a:off x="6162888" y="4236288"/>
            <a:ext cx="235378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Кисти для клея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3" name="Text Box 272"/>
          <p:cNvSpPr txBox="1">
            <a:spLocks noChangeArrowheads="1"/>
          </p:cNvSpPr>
          <p:nvPr/>
        </p:nvSpPr>
        <p:spPr bwMode="gray">
          <a:xfrm>
            <a:off x="6148073" y="2599809"/>
            <a:ext cx="211628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Сухие листья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2" name="Text Box 270">
            <a:extLst>
              <a:ext uri="{FF2B5EF4-FFF2-40B4-BE49-F238E27FC236}">
                <a16:creationId xmlns:a16="http://schemas.microsoft.com/office/drawing/2014/main" id="{DAE3A779-7C77-F8E6-7EDE-5B0D310B759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013106" y="1650345"/>
            <a:ext cx="5243461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В качестве основы возьмём плотную белую бумагу или картон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181CCED-4323-D3C3-6BFD-0D561BCF2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33" l="2167" r="991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68507" y="2791060"/>
            <a:ext cx="3923905" cy="3923905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4B986E8C-CD63-A317-CEBE-02926CDCAD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538" y="4039201"/>
            <a:ext cx="2707070" cy="270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5B7931E-6B00-D7A1-2B9C-D59FA4CA4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543177"/>
            <a:ext cx="4328736" cy="5771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EA58D1A-1193-1A57-6893-1E477449D3E7}"/>
              </a:ext>
            </a:extLst>
          </p:cNvPr>
          <p:cNvSpPr txBox="1"/>
          <p:nvPr/>
        </p:nvSpPr>
        <p:spPr>
          <a:xfrm>
            <a:off x="6528048" y="1124744"/>
            <a:ext cx="5400600" cy="4401205"/>
          </a:xfrm>
          <a:prstGeom prst="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dirty="0"/>
              <a:t>Хорошенько обдумаем всю композицию наперед. </a:t>
            </a:r>
          </a:p>
          <a:p>
            <a:pPr algn="just"/>
            <a:endParaRPr lang="ru-RU" sz="2800" dirty="0"/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dirty="0"/>
              <a:t>Для этого нужно сначала просто выложить всю аппликацию на чистый лист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ru-RU" sz="2800" dirty="0"/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dirty="0"/>
              <a:t>Хорошенько присмотреться для перемещения деталей в поисках лучшего вида</a:t>
            </a:r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B7A275-E68C-9657-814D-BC21B1699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8F87B1-C6E6-65D7-6A08-F454202E38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7AE368-A07B-11F9-C5E8-C0DB49F8B0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14254"/>
            <a:ext cx="4824536" cy="64294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DEEBD81-9004-1C56-2B41-C7FF3005F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681" y="292102"/>
            <a:ext cx="5008628" cy="62607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5309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69b834dc27dd9b298e79b69cf45d7afeeb4295"/>
</p:tagLst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</TotalTime>
  <Words>211</Words>
  <Application>Microsoft Office PowerPoint</Application>
  <PresentationFormat>Широкоэкранный</PresentationFormat>
  <Paragraphs>32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Open Sans</vt:lpstr>
      <vt:lpstr>Wingdings</vt:lpstr>
      <vt:lpstr>Тема Office</vt:lpstr>
      <vt:lpstr>Аппликация из листьев «Красавица осень!» </vt:lpstr>
      <vt:lpstr>Презентация PowerPoint</vt:lpstr>
      <vt:lpstr>ОСЕНЬ</vt:lpstr>
      <vt:lpstr>А вы знаете кто такие дизайнеры? Что это за профессия? </vt:lpstr>
      <vt:lpstr>Как вы думаете, какие бывают дизайнеры? </vt:lpstr>
      <vt:lpstr>Сегодня мы с вами будем дизайнерами- одежды и с помощью  аппликации - создадим одежду из осенних листьев.</vt:lpstr>
      <vt:lpstr>Материалы для работы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34Рисованные оcенние листья</dc:title>
  <dc:creator>obstinate</dc:creator>
  <dc:description>Шаблон презентации с сайта https://presentation-creation.ru/</dc:description>
  <cp:lastModifiedBy>анна Вагнер</cp:lastModifiedBy>
  <cp:revision>813</cp:revision>
  <dcterms:created xsi:type="dcterms:W3CDTF">2018-02-25T09:09:03Z</dcterms:created>
  <dcterms:modified xsi:type="dcterms:W3CDTF">2022-10-11T19:08:03Z</dcterms:modified>
</cp:coreProperties>
</file>