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1592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9153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5019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8085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0808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0798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2944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0661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9450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3454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4669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1F5AC-2969-4888-90E0-8D3B9D3098D9}" type="datetimeFigureOut">
              <a:rPr lang="ru-RU" smtClean="0"/>
              <a:pPr/>
              <a:t>11/10/22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9E8AC-A2EA-4AEF-A443-A975ACD054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9304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2650" r="12423"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14843" y="2110863"/>
            <a:ext cx="9144000" cy="1655762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Побеги и почки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8615" y="16599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50847" y="589895"/>
            <a:ext cx="9122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Презентация к уроку в классе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08320" y="4059258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solidFill>
                  <a:srgbClr val="00B050"/>
                </a:solidFill>
              </a:rPr>
              <a:t>Автор материала:</a:t>
            </a:r>
          </a:p>
          <a:p>
            <a:pPr algn="r"/>
            <a:r>
              <a:rPr lang="ru-RU" b="1" dirty="0" smtClean="0">
                <a:solidFill>
                  <a:srgbClr val="00B050"/>
                </a:solidFill>
              </a:rPr>
              <a:t>Денисова Ирина Анатольевна,</a:t>
            </a:r>
          </a:p>
          <a:p>
            <a:pPr algn="r"/>
            <a:r>
              <a:rPr lang="ru-RU" b="1" dirty="0" smtClean="0">
                <a:solidFill>
                  <a:srgbClr val="00B050"/>
                </a:solidFill>
              </a:rPr>
              <a:t>Учитель биологии</a:t>
            </a:r>
          </a:p>
          <a:p>
            <a:pPr algn="r"/>
            <a:r>
              <a:rPr lang="ru-RU" b="1" dirty="0" smtClean="0">
                <a:solidFill>
                  <a:srgbClr val="00B050"/>
                </a:solidFill>
              </a:rPr>
              <a:t>Высшей квалификационной категории</a:t>
            </a:r>
          </a:p>
          <a:p>
            <a:pPr algn="r"/>
            <a:r>
              <a:rPr lang="ru-RU" b="1" dirty="0" smtClean="0">
                <a:solidFill>
                  <a:srgbClr val="00B050"/>
                </a:solidFill>
              </a:rPr>
              <a:t>МКОУ «Лозовская СОШ» </a:t>
            </a:r>
          </a:p>
          <a:p>
            <a:pPr algn="r"/>
            <a:r>
              <a:rPr lang="ru-RU" b="1" dirty="0" err="1" smtClean="0">
                <a:solidFill>
                  <a:srgbClr val="00B050"/>
                </a:solidFill>
              </a:rPr>
              <a:t>Верхнемамонского</a:t>
            </a:r>
            <a:r>
              <a:rPr lang="ru-RU" b="1" dirty="0" smtClean="0">
                <a:solidFill>
                  <a:srgbClr val="00B050"/>
                </a:solidFill>
              </a:rPr>
              <a:t> муниципального  района </a:t>
            </a:r>
          </a:p>
          <a:p>
            <a:pPr algn="r"/>
            <a:r>
              <a:rPr lang="ru-RU" b="1" dirty="0" smtClean="0">
                <a:solidFill>
                  <a:srgbClr val="00B050"/>
                </a:solidFill>
              </a:rPr>
              <a:t>Воронежской области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31008" y="6100075"/>
            <a:ext cx="780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2022г.</a:t>
            </a:r>
            <a:endParaRPr lang="ru-RU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77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2650" r="12423"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1838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/>
              <a:t>ПОБЕГ – стебель, с расположенными на нем листьями и почками.</a:t>
            </a:r>
            <a:endParaRPr lang="ru-RU" sz="8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403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2650" r="12423"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44394" y="483362"/>
            <a:ext cx="10086536" cy="597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65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2650" r="12423"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32065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/>
              <a:t>Почка – зачаточный побег.</a:t>
            </a:r>
            <a:endParaRPr lang="ru-RU" sz="8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424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2889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0228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708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2650" r="12423"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056" y="365124"/>
            <a:ext cx="11083977" cy="3472357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Лабораторная работа №4</a:t>
            </a:r>
            <a:b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«Строение почек. Расположение почек на стебле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b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799" y="2638269"/>
            <a:ext cx="9720775" cy="35386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Цель: Изучить строение и расположение почек на стебле.</a:t>
            </a:r>
          </a:p>
          <a:p>
            <a:endParaRPr lang="ru-RU" sz="4000" dirty="0"/>
          </a:p>
          <a:p>
            <a:pPr marL="0" indent="0" algn="ctr">
              <a:buNone/>
            </a:pPr>
            <a:r>
              <a:rPr lang="ru-RU" sz="4000" dirty="0" smtClean="0"/>
              <a:t>Ход работы:</a:t>
            </a:r>
          </a:p>
          <a:p>
            <a:pPr marL="0" indent="0" algn="ctr">
              <a:buNone/>
            </a:pPr>
            <a:r>
              <a:rPr lang="ru-RU" sz="4000" dirty="0" smtClean="0"/>
              <a:t>Стр. учебника  28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74291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2650" r="12423"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60921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>Домашнее задание: §5.</a:t>
            </a:r>
            <a:br>
              <a:rPr lang="ru-RU" sz="6600" b="1" dirty="0" smtClean="0"/>
            </a:b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0907" y="1648917"/>
            <a:ext cx="10515600" cy="229349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170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76</Words>
  <Application>Microsoft Office PowerPoint</Application>
  <PresentationFormat>Произвольный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ПОБЕГ – стебель, с расположенными на нем листьями и почками.</vt:lpstr>
      <vt:lpstr>Слайд 3</vt:lpstr>
      <vt:lpstr>Почка – зачаточный побег.</vt:lpstr>
      <vt:lpstr>Слайд 5</vt:lpstr>
      <vt:lpstr>Слайд 6</vt:lpstr>
      <vt:lpstr>Слайд 7</vt:lpstr>
      <vt:lpstr>Лабораторная работа №4  «Строение почек. Расположение почек на стебле».  </vt:lpstr>
      <vt:lpstr>Домашнее задание: §5.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Побег и почки.</dc:title>
  <dc:creator>Sergei-Elvira</dc:creator>
  <cp:lastModifiedBy>пользователь</cp:lastModifiedBy>
  <cp:revision>8</cp:revision>
  <dcterms:created xsi:type="dcterms:W3CDTF">2019-10-05T18:12:17Z</dcterms:created>
  <dcterms:modified xsi:type="dcterms:W3CDTF">2022-10-11T17:13:57Z</dcterms:modified>
</cp:coreProperties>
</file>