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6" r:id="rId4"/>
    <p:sldId id="265" r:id="rId5"/>
    <p:sldId id="267" r:id="rId6"/>
    <p:sldId id="257" r:id="rId7"/>
    <p:sldId id="258" r:id="rId8"/>
    <p:sldId id="259" r:id="rId9"/>
    <p:sldId id="260" r:id="rId10"/>
    <p:sldId id="261" r:id="rId11"/>
    <p:sldId id="262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4AB14-D1A1-45DC-8393-30F5C04D9A6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5CE76-0975-4B1E-A707-F047BBE663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logotip-god-kulturnogo-nasledija-2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142091"/>
            <a:ext cx="6120680" cy="45738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Народное творчество</a:t>
            </a:r>
            <a:endParaRPr lang="ru-RU" dirty="0"/>
          </a:p>
        </p:txBody>
      </p:sp>
      <p:pic>
        <p:nvPicPr>
          <p:cNvPr id="5122" name="Picture 2" descr="C:\Users\Lenovo\Desktop\-do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Кто где живёт?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254770"/>
            <a:ext cx="7104789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536A8E-A2FC-46D7-9B4E-AAED09BB9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Интерактив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89CE81-216E-4043-925D-3584E1C127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каких регионах из тех, что показаны на карте, вы побывали?</a:t>
            </a:r>
          </a:p>
          <a:p>
            <a:r>
              <a:rPr lang="ru-RU" dirty="0"/>
              <a:t>А куда хотели бы поехать?</a:t>
            </a:r>
          </a:p>
          <a:p>
            <a:r>
              <a:rPr lang="ru-RU" dirty="0"/>
              <a:t>Чей костюм вам понравился больше всего? Почему?</a:t>
            </a:r>
          </a:p>
          <a:p>
            <a:r>
              <a:rPr lang="ru-RU" dirty="0"/>
              <a:t>Что для вас значит слово «культура»?</a:t>
            </a:r>
          </a:p>
          <a:p>
            <a:r>
              <a:rPr lang="ru-RU" dirty="0"/>
              <a:t>Какие обычаи и традиции разных народов вам известны?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56879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В России проживают представители более 190 народов!</a:t>
            </a:r>
          </a:p>
        </p:txBody>
      </p:sp>
      <p:pic>
        <p:nvPicPr>
          <p:cNvPr id="2050" name="Picture 2" descr="C:\Users\Lenovo\Desktop\1396028913_4162832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679129" cy="432910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5A4B0-7811-495B-9370-B119096DB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В их число входят коренные малые и автохтонные народы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67A57F-464C-430C-8719-E9725980B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93350"/>
            <a:ext cx="8229600" cy="4968552"/>
          </a:xfrm>
        </p:spPr>
        <p:txBody>
          <a:bodyPr>
            <a:normAutofit fontScale="92500" lnSpcReduction="10000"/>
          </a:bodyPr>
          <a:lstStyle/>
          <a:p>
            <a:r>
              <a:rPr lang="ru-RU" sz="3500" dirty="0"/>
              <a:t>Коренные малочисленные народы Севера, Сибири и Дальнего Востока — народы численностью менее 50 тысяч человек, проживающие в северных районах России, в Сибири и на российском Дальнем Востоке на территориях традиционного расселения своих предков, сохраняющие традиционные образ жизни, хозяйствование и промыслы и осознающие себя самостоятельными этническими общностями.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0247387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Lenovo\Desktop\df1ae137-7672-5881-9837-6f28b4a90ac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684904" cy="54334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D3A74-E2DC-4076-AEFE-80BAAB4F9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Для справки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10610E-8A5D-47BF-95DD-F52D1D6707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2022 год  посвящен народному искусству и нематериальному культурному наследию народов России. Его утвердили в «целях популяризации народного искусства и сохранения культурных традиций, памятников истории и культуры, этнокультурного многообразия, культурной самобытности всех народов и этнических общностей».</a:t>
            </a:r>
          </a:p>
        </p:txBody>
      </p:sp>
    </p:spTree>
    <p:extLst>
      <p:ext uri="{BB962C8B-B14F-4D97-AF65-F5344CB8AC3E}">
        <p14:creationId xmlns:p14="http://schemas.microsoft.com/office/powerpoint/2010/main" val="275002178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Национальные костюмы</a:t>
            </a:r>
          </a:p>
        </p:txBody>
      </p:sp>
      <p:pic>
        <p:nvPicPr>
          <p:cNvPr id="1027" name="Picture 3" descr="C:\Users\Lenovo\Desktop\1615872174_58-p-natsionalnie-kostyumi-narodov-rossii-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3174523" cy="4525963"/>
          </a:xfrm>
          <a:prstGeom prst="rect">
            <a:avLst/>
          </a:prstGeom>
          <a:noFill/>
        </p:spPr>
      </p:pic>
      <p:pic>
        <p:nvPicPr>
          <p:cNvPr id="1028" name="Picture 4" descr="C:\Users\Lenovo\Desktop\01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700808"/>
            <a:ext cx="3286325" cy="46822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Национальные костюмы</a:t>
            </a:r>
            <a:endParaRPr lang="ru-RU" dirty="0"/>
          </a:p>
        </p:txBody>
      </p:sp>
      <p:pic>
        <p:nvPicPr>
          <p:cNvPr id="2050" name="Picture 2" descr="C:\Users\Lenovo\Desktop\image_5e6680b598d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227068" cy="4525963"/>
          </a:xfrm>
          <a:prstGeom prst="rect">
            <a:avLst/>
          </a:prstGeom>
          <a:noFill/>
        </p:spPr>
      </p:pic>
      <p:pic>
        <p:nvPicPr>
          <p:cNvPr id="2051" name="Picture 3" descr="C:\Users\Lenovo\Desktop\1615872100_4-p-natsionalnie-kostyumi-narodov-rossii-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1628800"/>
            <a:ext cx="3387156" cy="48561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Национальные костюмы</a:t>
            </a:r>
            <a:endParaRPr lang="ru-RU" dirty="0"/>
          </a:p>
        </p:txBody>
      </p:sp>
      <p:pic>
        <p:nvPicPr>
          <p:cNvPr id="3075" name="Picture 3" descr="C:\Users\Lenovo\Desktop\1615903360_11-p-natsionalnaya-odezhda-v-rossiiskoi-federat-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553092"/>
            <a:ext cx="3319224" cy="4712296"/>
          </a:xfrm>
          <a:prstGeom prst="rect">
            <a:avLst/>
          </a:prstGeom>
          <a:noFill/>
        </p:spPr>
      </p:pic>
      <p:pic>
        <p:nvPicPr>
          <p:cNvPr id="3076" name="Picture 4" descr="C:\Users\Lenovo\Desktop\1615908128_59-p-natsionalnaya-odezhda-v-togo-6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3156859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Народное творчество</a:t>
            </a:r>
          </a:p>
        </p:txBody>
      </p:sp>
      <p:pic>
        <p:nvPicPr>
          <p:cNvPr id="4098" name="Picture 2" descr="C:\Users\Lenovo\Desktop\16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802567"/>
            <a:ext cx="8229600" cy="41212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173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Презентация PowerPoint</vt:lpstr>
      <vt:lpstr>В России проживают представители более 190 народов!</vt:lpstr>
      <vt:lpstr>В их число входят коренные малые и автохтонные народы</vt:lpstr>
      <vt:lpstr>Презентация PowerPoint</vt:lpstr>
      <vt:lpstr>Для справки</vt:lpstr>
      <vt:lpstr>Национальные костюмы</vt:lpstr>
      <vt:lpstr>Национальные костюмы</vt:lpstr>
      <vt:lpstr>Национальные костюмы</vt:lpstr>
      <vt:lpstr>Народное творчество</vt:lpstr>
      <vt:lpstr>Народное творчество</vt:lpstr>
      <vt:lpstr>Кто где живёт?</vt:lpstr>
      <vt:lpstr>Интерактив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Арутюнян Виктория Ашотовна</cp:lastModifiedBy>
  <cp:revision>4</cp:revision>
  <dcterms:created xsi:type="dcterms:W3CDTF">2022-03-16T06:56:45Z</dcterms:created>
  <dcterms:modified xsi:type="dcterms:W3CDTF">2022-10-11T13:28:34Z</dcterms:modified>
</cp:coreProperties>
</file>