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325" r:id="rId2"/>
    <p:sldId id="308" r:id="rId3"/>
    <p:sldId id="326" r:id="rId4"/>
    <p:sldId id="318" r:id="rId5"/>
    <p:sldId id="305" r:id="rId6"/>
    <p:sldId id="312" r:id="rId7"/>
    <p:sldId id="292" r:id="rId8"/>
    <p:sldId id="310" r:id="rId9"/>
    <p:sldId id="293" r:id="rId10"/>
    <p:sldId id="307" r:id="rId11"/>
    <p:sldId id="317" r:id="rId12"/>
    <p:sldId id="309" r:id="rId13"/>
    <p:sldId id="330" r:id="rId14"/>
    <p:sldId id="323" r:id="rId15"/>
    <p:sldId id="327" r:id="rId16"/>
    <p:sldId id="328" r:id="rId17"/>
    <p:sldId id="329" r:id="rId18"/>
    <p:sldId id="333" r:id="rId19"/>
    <p:sldId id="321" r:id="rId20"/>
    <p:sldId id="271" r:id="rId21"/>
    <p:sldId id="334" r:id="rId22"/>
    <p:sldId id="32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60" autoAdjust="0"/>
    <p:restoredTop sz="63060" autoAdjust="0"/>
  </p:normalViewPr>
  <p:slideViewPr>
    <p:cSldViewPr>
      <p:cViewPr>
        <p:scale>
          <a:sx n="70" d="100"/>
          <a:sy n="70" d="100"/>
        </p:scale>
        <p:origin x="-136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7DA040-047B-402C-B63C-F4C292FE7D6F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DC9DA-88B3-4BD4-9FF1-BD7A4D6A8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5447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DC9DA-88B3-4BD4-9FF1-BD7A4D6A85C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132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DC9DA-88B3-4BD4-9FF1-BD7A4D6A85C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7089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DC9DA-88B3-4BD4-9FF1-BD7A4D6A85C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8178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DC9DA-88B3-4BD4-9FF1-BD7A4D6A85C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622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DC9DA-88B3-4BD4-9FF1-BD7A4D6A85C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4931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DC9DA-88B3-4BD4-9FF1-BD7A4D6A85C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2041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000240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Выступление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Тема: «Роль декоративно -  прикладного искусства в развитии креативного мышления младших школьников»</a:t>
            </a:r>
          </a:p>
          <a:p>
            <a:r>
              <a:rPr lang="ru-RU" sz="2800" dirty="0" smtClean="0"/>
              <a:t>Подготовила:  Казанцева </a:t>
            </a:r>
            <a:r>
              <a:rPr lang="ru-RU" sz="2800" smtClean="0"/>
              <a:t>Татьяна Никитична,</a:t>
            </a:r>
            <a:endParaRPr lang="ru-RU" sz="2800" dirty="0" smtClean="0"/>
          </a:p>
          <a:p>
            <a:r>
              <a:rPr lang="ru-RU" sz="2800" dirty="0" smtClean="0"/>
              <a:t>                                 воспитатель  </a:t>
            </a:r>
            <a:r>
              <a:rPr lang="en-US" sz="2800" dirty="0" smtClean="0"/>
              <a:t>I</a:t>
            </a:r>
            <a:r>
              <a:rPr lang="ru-RU" sz="2800" dirty="0" smtClean="0"/>
              <a:t>КК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14290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Муниципальная  бюджетная образовательная организация «Лицей села Верхний Мамон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Верхнемамонского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муниципального района  Воронежской области»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 descr="DSC026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35" y="1214422"/>
            <a:ext cx="3133351" cy="41814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Рисунок 5" descr="DSC02648.JPG"/>
          <p:cNvPicPr>
            <a:picLocks noChangeAspect="1" noChangeArrowheads="1"/>
          </p:cNvPicPr>
          <p:nvPr/>
        </p:nvPicPr>
        <p:blipFill>
          <a:blip r:embed="rId3" cstate="print"/>
          <a:srcRect l="7857" t="13255" r="6680" b="5070"/>
          <a:stretch>
            <a:fillRect/>
          </a:stretch>
        </p:blipFill>
        <p:spPr bwMode="auto">
          <a:xfrm>
            <a:off x="4000496" y="1357298"/>
            <a:ext cx="4791073" cy="39957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6010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из ват диск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136904" cy="49371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0" y="-603250"/>
            <a:ext cx="7772400" cy="1944688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         Аппликация из ватных </a:t>
            </a:r>
            <a:br>
              <a:rPr lang="ru-RU" sz="4800" dirty="0" smtClean="0"/>
            </a:br>
            <a:r>
              <a:rPr lang="ru-RU" sz="4800" dirty="0" smtClean="0"/>
              <a:t>   дисков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259066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Аппликация «Краски осени»</a:t>
            </a:r>
            <a:endParaRPr lang="ru-RU" dirty="0"/>
          </a:p>
        </p:txBody>
      </p:sp>
      <p:pic>
        <p:nvPicPr>
          <p:cNvPr id="1026" name="Picture 2" descr="H:\семинар 2021\фот 2\ряби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28191"/>
            <a:ext cx="3132856" cy="43814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" name="Picture 2" descr="H:\семинар 2021\фот 2\гриб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453" y="1728191"/>
            <a:ext cx="2921961" cy="43814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84881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4288"/>
            <a:ext cx="7772400" cy="1327150"/>
          </a:xfrm>
        </p:spPr>
        <p:txBody>
          <a:bodyPr/>
          <a:lstStyle/>
          <a:p>
            <a:r>
              <a:rPr lang="ru-RU" dirty="0" smtClean="0"/>
              <a:t>     «Зимушка – зима»</a:t>
            </a:r>
            <a:endParaRPr lang="ru-RU" dirty="0"/>
          </a:p>
        </p:txBody>
      </p:sp>
      <p:pic>
        <p:nvPicPr>
          <p:cNvPr id="4" name="Picture 2" descr="C:\Users\USER\Desktop\фото к презент 2021\зимушка - зи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568952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52037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то к презент 2021\Весенний буке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4" y="1214422"/>
            <a:ext cx="8570694" cy="53718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 idx="4294967295"/>
          </p:nvPr>
        </p:nvSpPr>
        <p:spPr>
          <a:xfrm>
            <a:off x="0" y="-568325"/>
            <a:ext cx="9144000" cy="1693863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Выставка работ «Весенний букет»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4165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Поздравительная открытка </a:t>
            </a:r>
            <a:br>
              <a:rPr lang="ru-RU" dirty="0" smtClean="0"/>
            </a:br>
            <a:r>
              <a:rPr lang="ru-RU" dirty="0" smtClean="0"/>
              <a:t>С Новым годом!</a:t>
            </a:r>
            <a:endParaRPr lang="ru-RU" dirty="0"/>
          </a:p>
        </p:txBody>
      </p:sp>
      <p:pic>
        <p:nvPicPr>
          <p:cNvPr id="8" name="Picture 2" descr="C:\Users\USER\Desktop\фото к презент 2021\с новым годо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8352927" cy="48245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177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338138"/>
            <a:ext cx="8229600" cy="1252537"/>
          </a:xfrm>
        </p:spPr>
        <p:txBody>
          <a:bodyPr/>
          <a:lstStyle/>
          <a:p>
            <a:r>
              <a:rPr lang="ru-RU" dirty="0" smtClean="0"/>
              <a:t>Открытки к 23 февраля</a:t>
            </a:r>
            <a:endParaRPr lang="ru-RU" dirty="0"/>
          </a:p>
        </p:txBody>
      </p:sp>
      <p:pic>
        <p:nvPicPr>
          <p:cNvPr id="1026" name="Picture 2" descr="C:\Users\USER\Pictures\23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3528392" cy="49685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7" name="Picture 3" descr="C:\Users\USER\Pictures\23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3600400" cy="49685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98291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23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3312369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2" name="Picture 4" descr="C:\Users\USER\Pictures\23 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196752"/>
            <a:ext cx="3744417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36156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772400" cy="1440160"/>
          </a:xfrm>
        </p:spPr>
        <p:txBody>
          <a:bodyPr/>
          <a:lstStyle/>
          <a:p>
            <a:r>
              <a:rPr lang="ru-RU" dirty="0" smtClean="0"/>
              <a:t>Выставка работ </a:t>
            </a:r>
            <a:br>
              <a:rPr lang="ru-RU" dirty="0" smtClean="0"/>
            </a:br>
            <a:r>
              <a:rPr lang="ru-RU" dirty="0" smtClean="0"/>
              <a:t>«Открытка для мамы»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136904" cy="1296144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Picture 2" descr="C:\Users\USER\Desktop\фото к презент 2021\8 март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7704856" cy="49641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631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333375"/>
            <a:ext cx="7772400" cy="5746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Открытки к Дню Победы</a:t>
            </a:r>
            <a:endParaRPr lang="ru-RU" dirty="0"/>
          </a:p>
        </p:txBody>
      </p:sp>
      <p:pic>
        <p:nvPicPr>
          <p:cNvPr id="1026" name="Picture 2" descr="H:\семинар 2021\фот 2\9 ма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3780929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" name="Picture 2" descr="H:\семинар 2021\фот 2\9 мая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14298"/>
            <a:ext cx="4176464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61335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564904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В.А. Сухомлинский писал, что “ребенок по своей природе - пытливый исследователь, открыватель мира. Так пусть перед ним открывается чудесный мир в живых красках, ярких и трепетных звуках, в сказке и игре, в собственном творчестве, в стремлении делать добро людям. Через сказку, фантазию, игру, через неповторимое детское творчество - верная дорога к сердцу ребенка”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ER\Documents\фото сухомлинский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357166"/>
            <a:ext cx="1944216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2060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еминар 2021\Презентация 23\выстав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25" y="1196752"/>
            <a:ext cx="8664255" cy="54726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107504" y="-315416"/>
            <a:ext cx="9036496" cy="1775969"/>
          </a:xfrm>
        </p:spPr>
        <p:txBody>
          <a:bodyPr/>
          <a:lstStyle/>
          <a:p>
            <a:r>
              <a:rPr lang="ru-RU" dirty="0" smtClean="0"/>
              <a:t> Выставка работ </a:t>
            </a:r>
            <a:br>
              <a:rPr lang="ru-RU" dirty="0" smtClean="0"/>
            </a:br>
            <a:r>
              <a:rPr lang="ru-RU" dirty="0" smtClean="0"/>
              <a:t>«С Днём защитника Отечества!»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90891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больше всего моим детям понравился такой вид творчества - </a:t>
            </a:r>
            <a:r>
              <a:rPr kumimoji="0" lang="ru-RU" sz="240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тестопластика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Это полезное и увлекательное занятие, которое активизирует мышление, память, внимание, успокаивает нервную систему, дарит положительные эмоции и поднимает настроение.  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Преимущества соленого теста перед пластилином и глиной: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приготовить в любой момент, не тратя лишних денег.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Легко отмывается и не оставляет следов.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липнет к рукам при лепке.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сушить на воздухе.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лепить из окрашенного теста и можно расписать уже готовое изделие.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покрыть лаком - сохранится на века.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игрушками из соленого теста можно без боязни играть, они не потеряют форму.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материал приятный на ощупь, теплый, нежный, совершенно безвредный с точки зрения экологии и аллергенов.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Детское творчество неисчерпаемо. Успех в нём достигается на основе увлечённости. Чтобы процесс развития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креативного мышления детей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младшего школьного возраста был эффективным, необходимо создавать такие условия, чтобы каждый обучающийся имел возможность овладеть  личным опытом творческой деятельности. Дети всегда должны находиться в поиске, каждый раз открывая для себя что – то новое. В творческой обстановке всегда рождаются новые идеи, замыслы, возникает атмосфера сотрудничества.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Главное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верить в ребёнка, стремиться помочь ему в достижении успеха.</a:t>
            </a:r>
          </a:p>
        </p:txBody>
      </p:sp>
    </p:spTree>
    <p:extLst>
      <p:ext uri="{BB962C8B-B14F-4D97-AF65-F5344CB8AC3E}">
        <p14:creationId xmlns="" xmlns:p14="http://schemas.microsoft.com/office/powerpoint/2010/main" val="323591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814393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Декоративно – прикладное искусство является одним из главных направлений развития народного творчества.  Знакомство в яркой, доступной форме с народным и декоративно-прикладным искусством закладывают в детях образные художественные представления, воспитывают эстетический вкус, развивают творческое начало. На занятиях дети учатся понимать, ценить искусство, чувствовать потребность в нем.  Важно поддержать и направить ребенка на потребность мыслить, узнавать, постигать, изумляться.  Создание красоты требует огромных усилий, напряжения ума и сердца.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еминар 2021\фото к семинару\бабоч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35" y="318252"/>
            <a:ext cx="4032448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" name="Picture 2" descr="H:\семинар 2021\фото к семинару\птиц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07" y="316969"/>
            <a:ext cx="3966457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91050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бумагой и картоном</a:t>
            </a:r>
            <a:endParaRPr lang="ru-RU" dirty="0"/>
          </a:p>
        </p:txBody>
      </p:sp>
      <p:pic>
        <p:nvPicPr>
          <p:cNvPr id="4" name="Picture 2" descr="H:\семинар 2021\фото к семинару\20210324_1017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3312368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" name="Picture 2" descr="H:\семинар 2021\фото к семинару\осен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40179"/>
            <a:ext cx="3312368" cy="48416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18496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еминар 2021\фот 2\сказ птица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60" y="380866"/>
            <a:ext cx="3780928" cy="61444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" name="Picture 2" descr="H:\семинар 2021\фот 2\декор цвето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0866"/>
            <a:ext cx="3888432" cy="61444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45980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91056"/>
          </a:xfrm>
        </p:spPr>
        <p:txBody>
          <a:bodyPr/>
          <a:lstStyle/>
          <a:p>
            <a:r>
              <a:rPr lang="ru-RU" dirty="0" smtClean="0"/>
              <a:t>Работа с природным материалом</a:t>
            </a:r>
            <a:endParaRPr lang="ru-RU" dirty="0"/>
          </a:p>
        </p:txBody>
      </p:sp>
      <p:pic>
        <p:nvPicPr>
          <p:cNvPr id="1028" name="Picture 4" descr="H:\семинар 2021\фото к семинару\из природного материал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7"/>
            <a:ext cx="7273316" cy="46805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134347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еминар 2021\фот 2\природ мате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57940"/>
            <a:ext cx="3600400" cy="51845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" name="Picture 2" descr="H:\семинар 2021\фот 2\природ материал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57939"/>
            <a:ext cx="3528392" cy="51845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33294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8384" y="0"/>
            <a:ext cx="9324528" cy="1235357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 с пластилином</a:t>
            </a:r>
            <a:endParaRPr lang="ru-RU" dirty="0"/>
          </a:p>
        </p:txBody>
      </p:sp>
      <p:pic>
        <p:nvPicPr>
          <p:cNvPr id="1026" name="Picture 2" descr="H:\семинар 2021\фото к презент 2021\из пластили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47800"/>
            <a:ext cx="3312368" cy="53221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" name="Picture 2" descr="C:\Users\USER\Pictures\из пластилина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3621339" cy="53555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416709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Words>379</Words>
  <Application>Microsoft Office PowerPoint</Application>
  <PresentationFormat>Экран (4:3)</PresentationFormat>
  <Paragraphs>38</Paragraphs>
  <Slides>22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Слайд 1</vt:lpstr>
      <vt:lpstr>Слайд 2</vt:lpstr>
      <vt:lpstr>Слайд 3</vt:lpstr>
      <vt:lpstr>Слайд 4</vt:lpstr>
      <vt:lpstr>Работа с бумагой и картоном</vt:lpstr>
      <vt:lpstr>Слайд 6</vt:lpstr>
      <vt:lpstr>Работа с природным материалом</vt:lpstr>
      <vt:lpstr>Слайд 8</vt:lpstr>
      <vt:lpstr>Работа с пластилином</vt:lpstr>
      <vt:lpstr>Слайд 10</vt:lpstr>
      <vt:lpstr>           Аппликация из ватных     дисков</vt:lpstr>
      <vt:lpstr>Аппликация «Краски осени»</vt:lpstr>
      <vt:lpstr>     «Зимушка – зима»</vt:lpstr>
      <vt:lpstr> Выставка работ «Весенний букет»</vt:lpstr>
      <vt:lpstr>Поздравительная открытка  С Новым годом!</vt:lpstr>
      <vt:lpstr>Открытки к 23 февраля</vt:lpstr>
      <vt:lpstr>Слайд 17</vt:lpstr>
      <vt:lpstr>Выставка работ  «Открытка для мамы»</vt:lpstr>
      <vt:lpstr>Открытки к Дню Победы</vt:lpstr>
      <vt:lpstr> Выставка работ  «С Днём защитника Отечества!»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лицей</cp:lastModifiedBy>
  <cp:revision>150</cp:revision>
  <dcterms:created xsi:type="dcterms:W3CDTF">2021-03-07T13:28:16Z</dcterms:created>
  <dcterms:modified xsi:type="dcterms:W3CDTF">2022-01-10T08:06:56Z</dcterms:modified>
</cp:coreProperties>
</file>