
<file path=[Content_Types].xml><?xml version="1.0" encoding="utf-8"?>
<Types xmlns="http://schemas.openxmlformats.org/package/2006/content-types">
  <Default Extension="png" ContentType="image/png"/>
  <Default Extension="jpeg" ContentType="image/jpeg"/>
  <Default Extension="m4a" ContentType="audio/mp4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0" r:id="rId1"/>
  </p:sldMasterIdLst>
  <p:sldIdLst>
    <p:sldId id="256" r:id="rId2"/>
    <p:sldId id="257" r:id="rId3"/>
    <p:sldId id="273" r:id="rId4"/>
    <p:sldId id="258" r:id="rId5"/>
    <p:sldId id="259" r:id="rId6"/>
    <p:sldId id="260" r:id="rId7"/>
    <p:sldId id="261" r:id="rId8"/>
    <p:sldId id="262" r:id="rId9"/>
    <p:sldId id="264" r:id="rId10"/>
    <p:sldId id="263" r:id="rId11"/>
    <p:sldId id="266" r:id="rId12"/>
    <p:sldId id="265" r:id="rId13"/>
    <p:sldId id="267" r:id="rId14"/>
    <p:sldId id="268" r:id="rId15"/>
    <p:sldId id="270" r:id="rId16"/>
    <p:sldId id="269" r:id="rId17"/>
    <p:sldId id="271" r:id="rId18"/>
    <p:sldId id="272" r:id="rId1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2838BEF-8BB2-4498-84A7-C5851F593DF1}" styleName="Средний стиль 4 —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8A107856-5554-42FB-B03E-39F5DBC370BA}" styleName="Средний стиль 4 —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88" d="100"/>
          <a:sy n="88" d="100"/>
        </p:scale>
        <p:origin x="494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7145718-09C8-46CB-801D-96F44B6C9ACD}" type="doc">
      <dgm:prSet loTypeId="urn:microsoft.com/office/officeart/2005/8/layout/list1" loCatId="list" qsTypeId="urn:microsoft.com/office/officeart/2005/8/quickstyle/simple1" qsCatId="simple" csTypeId="urn:microsoft.com/office/officeart/2005/8/colors/accent2_1" csCatId="accent2" phldr="1"/>
      <dgm:spPr/>
      <dgm:t>
        <a:bodyPr/>
        <a:lstStyle/>
        <a:p>
          <a:endParaRPr lang="ru-RU"/>
        </a:p>
      </dgm:t>
    </dgm:pt>
    <dgm:pt modelId="{3A0B8EDD-05B9-4FB8-8E60-EA94C394EBB1}">
      <dgm:prSet custT="1"/>
      <dgm:spPr/>
      <dgm:t>
        <a:bodyPr/>
        <a:lstStyle/>
        <a:p>
          <a:r>
            <a:rPr lang="ru-RU" sz="2400" dirty="0">
              <a:latin typeface="Times New Roman" panose="02020603050405020304" pitchFamily="18" charset="0"/>
              <a:cs typeface="Times New Roman" panose="02020603050405020304" pitchFamily="18" charset="0"/>
            </a:rPr>
            <a:t>персональный компьютер</a:t>
          </a:r>
        </a:p>
      </dgm:t>
    </dgm:pt>
    <dgm:pt modelId="{4A60D389-C010-452B-8C59-D864116D1B74}" type="parTrans" cxnId="{44B23B0F-86F1-440B-A8A8-2A8B840571DF}">
      <dgm:prSet/>
      <dgm:spPr/>
      <dgm:t>
        <a:bodyPr/>
        <a:lstStyle/>
        <a:p>
          <a:endParaRPr lang="ru-RU"/>
        </a:p>
      </dgm:t>
    </dgm:pt>
    <dgm:pt modelId="{53BAFDB1-035B-4E5D-A988-89A1269BEBA0}" type="sibTrans" cxnId="{44B23B0F-86F1-440B-A8A8-2A8B840571DF}">
      <dgm:prSet/>
      <dgm:spPr/>
      <dgm:t>
        <a:bodyPr/>
        <a:lstStyle/>
        <a:p>
          <a:endParaRPr lang="ru-RU"/>
        </a:p>
      </dgm:t>
    </dgm:pt>
    <dgm:pt modelId="{78DFB3FC-710E-4A88-8F9A-5B20CF00436C}">
      <dgm:prSet phldrT="[Текст]" custT="1"/>
      <dgm:spPr/>
      <dgm:t>
        <a:bodyPr/>
        <a:lstStyle/>
        <a:p>
          <a:r>
            <a:rPr lang="ru-RU" sz="2400" dirty="0">
              <a:latin typeface="Times New Roman" panose="02020603050405020304" pitchFamily="18" charset="0"/>
              <a:cs typeface="Times New Roman" panose="02020603050405020304" pitchFamily="18" charset="0"/>
            </a:rPr>
            <a:t>энергосистемы</a:t>
          </a:r>
        </a:p>
      </dgm:t>
    </dgm:pt>
    <dgm:pt modelId="{3750AD3E-6421-4BC0-85F4-ABE942F30C36}" type="parTrans" cxnId="{ADA85823-C768-44B0-AC50-71B939CF099A}">
      <dgm:prSet/>
      <dgm:spPr/>
      <dgm:t>
        <a:bodyPr/>
        <a:lstStyle/>
        <a:p>
          <a:endParaRPr lang="ru-RU"/>
        </a:p>
      </dgm:t>
    </dgm:pt>
    <dgm:pt modelId="{6A4D9ED0-A8A5-4C6C-9296-46F3246FDE5C}" type="sibTrans" cxnId="{ADA85823-C768-44B0-AC50-71B939CF099A}">
      <dgm:prSet/>
      <dgm:spPr/>
      <dgm:t>
        <a:bodyPr/>
        <a:lstStyle/>
        <a:p>
          <a:endParaRPr lang="ru-RU"/>
        </a:p>
      </dgm:t>
    </dgm:pt>
    <dgm:pt modelId="{05A7E45C-9374-4DBC-9FA5-BABBA86FFEFB}">
      <dgm:prSet phldrT="[Текст]" custT="1"/>
      <dgm:spPr/>
      <dgm:t>
        <a:bodyPr/>
        <a:lstStyle/>
        <a:p>
          <a:r>
            <a:rPr lang="ru-RU" sz="2400" dirty="0">
              <a:latin typeface="Times New Roman" panose="02020603050405020304" pitchFamily="18" charset="0"/>
              <a:cs typeface="Times New Roman" panose="02020603050405020304" pitchFamily="18" charset="0"/>
            </a:rPr>
            <a:t>графики потребления электроэнергии</a:t>
          </a:r>
        </a:p>
      </dgm:t>
    </dgm:pt>
    <dgm:pt modelId="{FA52B8E6-1B58-4269-8F92-169DA071C370}" type="parTrans" cxnId="{98F30835-16A0-4ECA-83A3-27E1286C1F22}">
      <dgm:prSet/>
      <dgm:spPr/>
      <dgm:t>
        <a:bodyPr/>
        <a:lstStyle/>
        <a:p>
          <a:endParaRPr lang="ru-RU"/>
        </a:p>
      </dgm:t>
    </dgm:pt>
    <dgm:pt modelId="{EF7B8F99-2E0A-4ED6-B885-C7F24AF63A12}" type="sibTrans" cxnId="{98F30835-16A0-4ECA-83A3-27E1286C1F22}">
      <dgm:prSet/>
      <dgm:spPr/>
      <dgm:t>
        <a:bodyPr/>
        <a:lstStyle/>
        <a:p>
          <a:endParaRPr lang="ru-RU"/>
        </a:p>
      </dgm:t>
    </dgm:pt>
    <dgm:pt modelId="{35F68290-2A78-4252-803A-22F4B8596506}">
      <dgm:prSet phldrT="[Текст]" custT="1"/>
      <dgm:spPr/>
      <dgm:t>
        <a:bodyPr/>
        <a:lstStyle/>
        <a:p>
          <a:r>
            <a:rPr lang="ru-RU" sz="2400" dirty="0">
              <a:latin typeface="Times New Roman" panose="02020603050405020304" pitchFamily="18" charset="0"/>
              <a:cs typeface="Times New Roman" panose="02020603050405020304" pitchFamily="18" charset="0"/>
            </a:rPr>
            <a:t>чертежи</a:t>
          </a:r>
        </a:p>
      </dgm:t>
    </dgm:pt>
    <dgm:pt modelId="{43233270-B2D9-4275-96BD-6DCE2036116C}" type="parTrans" cxnId="{8A9D1A87-33DE-4450-B00B-987D51B0CA6B}">
      <dgm:prSet/>
      <dgm:spPr/>
      <dgm:t>
        <a:bodyPr/>
        <a:lstStyle/>
        <a:p>
          <a:endParaRPr lang="ru-RU"/>
        </a:p>
      </dgm:t>
    </dgm:pt>
    <dgm:pt modelId="{36133C3B-87DE-4D9B-8FFE-CC13874B35ED}" type="sibTrans" cxnId="{8A9D1A87-33DE-4450-B00B-987D51B0CA6B}">
      <dgm:prSet/>
      <dgm:spPr/>
      <dgm:t>
        <a:bodyPr/>
        <a:lstStyle/>
        <a:p>
          <a:endParaRPr lang="ru-RU"/>
        </a:p>
      </dgm:t>
    </dgm:pt>
    <dgm:pt modelId="{DDF6BF61-8662-4425-9873-83629759561F}">
      <dgm:prSet custT="1"/>
      <dgm:spPr/>
      <dgm:t>
        <a:bodyPr/>
        <a:lstStyle/>
        <a:p>
          <a:r>
            <a:rPr lang="ru-RU" sz="2400" dirty="0">
              <a:latin typeface="Times New Roman" panose="02020603050405020304" pitchFamily="18" charset="0"/>
              <a:cs typeface="Times New Roman" panose="02020603050405020304" pitchFamily="18" charset="0"/>
            </a:rPr>
            <a:t>электрооборудование</a:t>
          </a:r>
        </a:p>
      </dgm:t>
    </dgm:pt>
    <dgm:pt modelId="{C59120F9-6E47-42EF-B5B1-12ABBF796CF4}" type="parTrans" cxnId="{7F8FE546-4963-462C-8D5C-A70739EDBD80}">
      <dgm:prSet/>
      <dgm:spPr/>
      <dgm:t>
        <a:bodyPr/>
        <a:lstStyle/>
        <a:p>
          <a:endParaRPr lang="ru-RU"/>
        </a:p>
      </dgm:t>
    </dgm:pt>
    <dgm:pt modelId="{B2E9E847-8A12-4376-85A1-0DC4CAF4AB8C}" type="sibTrans" cxnId="{7F8FE546-4963-462C-8D5C-A70739EDBD80}">
      <dgm:prSet/>
      <dgm:spPr/>
      <dgm:t>
        <a:bodyPr/>
        <a:lstStyle/>
        <a:p>
          <a:endParaRPr lang="ru-RU"/>
        </a:p>
      </dgm:t>
    </dgm:pt>
    <dgm:pt modelId="{B5E44D84-A98D-4487-BEC1-BE04C3841F4E}">
      <dgm:prSet custT="1"/>
      <dgm:spPr/>
      <dgm:t>
        <a:bodyPr/>
        <a:lstStyle/>
        <a:p>
          <a:r>
            <a:rPr lang="ru-RU" sz="2400" dirty="0">
              <a:latin typeface="Times New Roman" panose="02020603050405020304" pitchFamily="18" charset="0"/>
              <a:cs typeface="Times New Roman" panose="02020603050405020304" pitchFamily="18" charset="0"/>
            </a:rPr>
            <a:t>энергетические и электрические установки</a:t>
          </a:r>
        </a:p>
      </dgm:t>
    </dgm:pt>
    <dgm:pt modelId="{D721DFB2-91C5-47B9-BCF8-51EC06F8C293}" type="parTrans" cxnId="{70F01AF6-816B-49B5-BB14-079BAACC2D84}">
      <dgm:prSet/>
      <dgm:spPr/>
      <dgm:t>
        <a:bodyPr/>
        <a:lstStyle/>
        <a:p>
          <a:endParaRPr lang="ru-RU"/>
        </a:p>
      </dgm:t>
    </dgm:pt>
    <dgm:pt modelId="{2A992B6F-397B-4FAA-874A-7385B852F28D}" type="sibTrans" cxnId="{70F01AF6-816B-49B5-BB14-079BAACC2D84}">
      <dgm:prSet/>
      <dgm:spPr/>
      <dgm:t>
        <a:bodyPr/>
        <a:lstStyle/>
        <a:p>
          <a:endParaRPr lang="ru-RU"/>
        </a:p>
      </dgm:t>
    </dgm:pt>
    <dgm:pt modelId="{8B68179E-BB8C-4FB9-B943-2838D5CA5476}">
      <dgm:prSet custT="1"/>
      <dgm:spPr/>
      <dgm:t>
        <a:bodyPr/>
        <a:lstStyle/>
        <a:p>
          <a:r>
            <a:rPr lang="ru-RU" sz="2400" dirty="0">
              <a:latin typeface="Times New Roman" panose="02020603050405020304" pitchFamily="18" charset="0"/>
              <a:cs typeface="Times New Roman" panose="02020603050405020304" pitchFamily="18" charset="0"/>
            </a:rPr>
            <a:t>запасные части, инструменты </a:t>
          </a:r>
        </a:p>
      </dgm:t>
    </dgm:pt>
    <dgm:pt modelId="{BBE0836B-66DE-42D7-852B-5CF2A440A8CB}" type="parTrans" cxnId="{EF819E74-49DD-44C3-A7D1-4C075A670821}">
      <dgm:prSet/>
      <dgm:spPr/>
      <dgm:t>
        <a:bodyPr/>
        <a:lstStyle/>
        <a:p>
          <a:endParaRPr lang="ru-RU"/>
        </a:p>
      </dgm:t>
    </dgm:pt>
    <dgm:pt modelId="{FEC1FEAE-795E-4044-BB54-8084514B7C44}" type="sibTrans" cxnId="{EF819E74-49DD-44C3-A7D1-4C075A670821}">
      <dgm:prSet/>
      <dgm:spPr/>
      <dgm:t>
        <a:bodyPr/>
        <a:lstStyle/>
        <a:p>
          <a:endParaRPr lang="ru-RU"/>
        </a:p>
      </dgm:t>
    </dgm:pt>
    <dgm:pt modelId="{73B3C339-187B-4867-8DD4-8B81CC569896}" type="pres">
      <dgm:prSet presAssocID="{F7145718-09C8-46CB-801D-96F44B6C9ACD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3B65FFA-E5EB-44C3-A485-4E645B1EBADF}" type="pres">
      <dgm:prSet presAssocID="{3A0B8EDD-05B9-4FB8-8E60-EA94C394EBB1}" presName="parentLin" presStyleCnt="0"/>
      <dgm:spPr/>
    </dgm:pt>
    <dgm:pt modelId="{9C5AD3AC-DCA4-4DAA-8420-C2D1ABCBD1CB}" type="pres">
      <dgm:prSet presAssocID="{3A0B8EDD-05B9-4FB8-8E60-EA94C394EBB1}" presName="parentLeftMargin" presStyleLbl="node1" presStyleIdx="0" presStyleCnt="7"/>
      <dgm:spPr/>
      <dgm:t>
        <a:bodyPr/>
        <a:lstStyle/>
        <a:p>
          <a:endParaRPr lang="ru-RU"/>
        </a:p>
      </dgm:t>
    </dgm:pt>
    <dgm:pt modelId="{0F405707-418D-4286-9315-C4ED85F1E961}" type="pres">
      <dgm:prSet presAssocID="{3A0B8EDD-05B9-4FB8-8E60-EA94C394EBB1}" presName="parentText" presStyleLbl="node1" presStyleIdx="0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C7233EF-11FA-46A1-87A4-AE8D9F850593}" type="pres">
      <dgm:prSet presAssocID="{3A0B8EDD-05B9-4FB8-8E60-EA94C394EBB1}" presName="negativeSpace" presStyleCnt="0"/>
      <dgm:spPr/>
    </dgm:pt>
    <dgm:pt modelId="{CBB91CB7-864D-4719-B0B1-ECF02492147F}" type="pres">
      <dgm:prSet presAssocID="{3A0B8EDD-05B9-4FB8-8E60-EA94C394EBB1}" presName="childText" presStyleLbl="conFgAcc1" presStyleIdx="0" presStyleCnt="7">
        <dgm:presLayoutVars>
          <dgm:bulletEnabled val="1"/>
        </dgm:presLayoutVars>
      </dgm:prSet>
      <dgm:spPr/>
    </dgm:pt>
    <dgm:pt modelId="{E98F79D9-63E4-4C75-A659-412816A384D7}" type="pres">
      <dgm:prSet presAssocID="{53BAFDB1-035B-4E5D-A988-89A1269BEBA0}" presName="spaceBetweenRectangles" presStyleCnt="0"/>
      <dgm:spPr/>
    </dgm:pt>
    <dgm:pt modelId="{315D4167-F939-4818-BD95-F4F7C6240CB7}" type="pres">
      <dgm:prSet presAssocID="{78DFB3FC-710E-4A88-8F9A-5B20CF00436C}" presName="parentLin" presStyleCnt="0"/>
      <dgm:spPr/>
    </dgm:pt>
    <dgm:pt modelId="{52406839-F708-40BA-A235-C73D9FBF3FC1}" type="pres">
      <dgm:prSet presAssocID="{78DFB3FC-710E-4A88-8F9A-5B20CF00436C}" presName="parentLeftMargin" presStyleLbl="node1" presStyleIdx="0" presStyleCnt="7"/>
      <dgm:spPr/>
      <dgm:t>
        <a:bodyPr/>
        <a:lstStyle/>
        <a:p>
          <a:endParaRPr lang="ru-RU"/>
        </a:p>
      </dgm:t>
    </dgm:pt>
    <dgm:pt modelId="{5FB53B4A-9F2D-41F4-8A11-BECFAE48119C}" type="pres">
      <dgm:prSet presAssocID="{78DFB3FC-710E-4A88-8F9A-5B20CF00436C}" presName="parentText" presStyleLbl="node1" presStyleIdx="1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707DBF9-111D-4D7B-9146-C9BD6CB98339}" type="pres">
      <dgm:prSet presAssocID="{78DFB3FC-710E-4A88-8F9A-5B20CF00436C}" presName="negativeSpace" presStyleCnt="0"/>
      <dgm:spPr/>
    </dgm:pt>
    <dgm:pt modelId="{53651482-0B12-4316-8E62-69C177EB7317}" type="pres">
      <dgm:prSet presAssocID="{78DFB3FC-710E-4A88-8F9A-5B20CF00436C}" presName="childText" presStyleLbl="conFgAcc1" presStyleIdx="1" presStyleCnt="7">
        <dgm:presLayoutVars>
          <dgm:bulletEnabled val="1"/>
        </dgm:presLayoutVars>
      </dgm:prSet>
      <dgm:spPr/>
    </dgm:pt>
    <dgm:pt modelId="{D6061D6C-F909-49E9-BA54-A91B0C58C23B}" type="pres">
      <dgm:prSet presAssocID="{6A4D9ED0-A8A5-4C6C-9296-46F3246FDE5C}" presName="spaceBetweenRectangles" presStyleCnt="0"/>
      <dgm:spPr/>
    </dgm:pt>
    <dgm:pt modelId="{50B09FA6-2769-4209-A733-22E4F48AD872}" type="pres">
      <dgm:prSet presAssocID="{05A7E45C-9374-4DBC-9FA5-BABBA86FFEFB}" presName="parentLin" presStyleCnt="0"/>
      <dgm:spPr/>
    </dgm:pt>
    <dgm:pt modelId="{7371939D-B362-4D2A-8C00-76C1CD0F5C93}" type="pres">
      <dgm:prSet presAssocID="{05A7E45C-9374-4DBC-9FA5-BABBA86FFEFB}" presName="parentLeftMargin" presStyleLbl="node1" presStyleIdx="1" presStyleCnt="7"/>
      <dgm:spPr/>
      <dgm:t>
        <a:bodyPr/>
        <a:lstStyle/>
        <a:p>
          <a:endParaRPr lang="ru-RU"/>
        </a:p>
      </dgm:t>
    </dgm:pt>
    <dgm:pt modelId="{22105529-4482-4D9F-907C-EA90428EF601}" type="pres">
      <dgm:prSet presAssocID="{05A7E45C-9374-4DBC-9FA5-BABBA86FFEFB}" presName="parentText" presStyleLbl="node1" presStyleIdx="2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C2CC1B2-9E72-4584-A4FF-E8D1412A9DDD}" type="pres">
      <dgm:prSet presAssocID="{05A7E45C-9374-4DBC-9FA5-BABBA86FFEFB}" presName="negativeSpace" presStyleCnt="0"/>
      <dgm:spPr/>
    </dgm:pt>
    <dgm:pt modelId="{FC8F0DE6-9C40-47A7-AED2-189A8E046812}" type="pres">
      <dgm:prSet presAssocID="{05A7E45C-9374-4DBC-9FA5-BABBA86FFEFB}" presName="childText" presStyleLbl="conFgAcc1" presStyleIdx="2" presStyleCnt="7">
        <dgm:presLayoutVars>
          <dgm:bulletEnabled val="1"/>
        </dgm:presLayoutVars>
      </dgm:prSet>
      <dgm:spPr/>
    </dgm:pt>
    <dgm:pt modelId="{9C34E7AC-16ED-43C0-92BD-F87D62AEE0A6}" type="pres">
      <dgm:prSet presAssocID="{EF7B8F99-2E0A-4ED6-B885-C7F24AF63A12}" presName="spaceBetweenRectangles" presStyleCnt="0"/>
      <dgm:spPr/>
    </dgm:pt>
    <dgm:pt modelId="{C2B6F95C-4D8F-45C1-90C8-10989733C6E4}" type="pres">
      <dgm:prSet presAssocID="{35F68290-2A78-4252-803A-22F4B8596506}" presName="parentLin" presStyleCnt="0"/>
      <dgm:spPr/>
    </dgm:pt>
    <dgm:pt modelId="{B2798883-87A6-4A50-8DD9-CA3B22AE6421}" type="pres">
      <dgm:prSet presAssocID="{35F68290-2A78-4252-803A-22F4B8596506}" presName="parentLeftMargin" presStyleLbl="node1" presStyleIdx="2" presStyleCnt="7"/>
      <dgm:spPr/>
      <dgm:t>
        <a:bodyPr/>
        <a:lstStyle/>
        <a:p>
          <a:endParaRPr lang="ru-RU"/>
        </a:p>
      </dgm:t>
    </dgm:pt>
    <dgm:pt modelId="{C3F99314-1DF6-4DF9-AB82-37E9E9D4055D}" type="pres">
      <dgm:prSet presAssocID="{35F68290-2A78-4252-803A-22F4B8596506}" presName="parentText" presStyleLbl="node1" presStyleIdx="3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C869028-D3BB-4522-BEEF-41109EB67EC2}" type="pres">
      <dgm:prSet presAssocID="{35F68290-2A78-4252-803A-22F4B8596506}" presName="negativeSpace" presStyleCnt="0"/>
      <dgm:spPr/>
    </dgm:pt>
    <dgm:pt modelId="{951CB0FD-273A-4917-BB9B-C529C4AD0353}" type="pres">
      <dgm:prSet presAssocID="{35F68290-2A78-4252-803A-22F4B8596506}" presName="childText" presStyleLbl="conFgAcc1" presStyleIdx="3" presStyleCnt="7">
        <dgm:presLayoutVars>
          <dgm:bulletEnabled val="1"/>
        </dgm:presLayoutVars>
      </dgm:prSet>
      <dgm:spPr/>
    </dgm:pt>
    <dgm:pt modelId="{80BB4819-B0F1-496D-9D5B-3B27F8BEBA3E}" type="pres">
      <dgm:prSet presAssocID="{36133C3B-87DE-4D9B-8FFE-CC13874B35ED}" presName="spaceBetweenRectangles" presStyleCnt="0"/>
      <dgm:spPr/>
    </dgm:pt>
    <dgm:pt modelId="{874BB61D-89AA-4FF5-AB7D-8CBDD969D9C2}" type="pres">
      <dgm:prSet presAssocID="{DDF6BF61-8662-4425-9873-83629759561F}" presName="parentLin" presStyleCnt="0"/>
      <dgm:spPr/>
    </dgm:pt>
    <dgm:pt modelId="{3EC7BB19-B514-4563-BA45-2909DAC4596F}" type="pres">
      <dgm:prSet presAssocID="{DDF6BF61-8662-4425-9873-83629759561F}" presName="parentLeftMargin" presStyleLbl="node1" presStyleIdx="3" presStyleCnt="7"/>
      <dgm:spPr/>
      <dgm:t>
        <a:bodyPr/>
        <a:lstStyle/>
        <a:p>
          <a:endParaRPr lang="ru-RU"/>
        </a:p>
      </dgm:t>
    </dgm:pt>
    <dgm:pt modelId="{967A24B1-81C2-44E1-8227-6EAEE329BBB9}" type="pres">
      <dgm:prSet presAssocID="{DDF6BF61-8662-4425-9873-83629759561F}" presName="parentText" presStyleLbl="node1" presStyleIdx="4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3D7E793-967A-49F2-9509-3CC893B5292C}" type="pres">
      <dgm:prSet presAssocID="{DDF6BF61-8662-4425-9873-83629759561F}" presName="negativeSpace" presStyleCnt="0"/>
      <dgm:spPr/>
    </dgm:pt>
    <dgm:pt modelId="{81F30787-E062-4CE0-B808-AE990F815F03}" type="pres">
      <dgm:prSet presAssocID="{DDF6BF61-8662-4425-9873-83629759561F}" presName="childText" presStyleLbl="conFgAcc1" presStyleIdx="4" presStyleCnt="7">
        <dgm:presLayoutVars>
          <dgm:bulletEnabled val="1"/>
        </dgm:presLayoutVars>
      </dgm:prSet>
      <dgm:spPr/>
    </dgm:pt>
    <dgm:pt modelId="{745CC91A-1CF4-49C9-A49D-198A839BDD2E}" type="pres">
      <dgm:prSet presAssocID="{B2E9E847-8A12-4376-85A1-0DC4CAF4AB8C}" presName="spaceBetweenRectangles" presStyleCnt="0"/>
      <dgm:spPr/>
    </dgm:pt>
    <dgm:pt modelId="{16D8E6E4-FC94-4657-A780-39E9AF8D3CBC}" type="pres">
      <dgm:prSet presAssocID="{B5E44D84-A98D-4487-BEC1-BE04C3841F4E}" presName="parentLin" presStyleCnt="0"/>
      <dgm:spPr/>
    </dgm:pt>
    <dgm:pt modelId="{D06D990F-3CCD-4F55-892D-2B4E3A80F308}" type="pres">
      <dgm:prSet presAssocID="{B5E44D84-A98D-4487-BEC1-BE04C3841F4E}" presName="parentLeftMargin" presStyleLbl="node1" presStyleIdx="4" presStyleCnt="7"/>
      <dgm:spPr/>
      <dgm:t>
        <a:bodyPr/>
        <a:lstStyle/>
        <a:p>
          <a:endParaRPr lang="ru-RU"/>
        </a:p>
      </dgm:t>
    </dgm:pt>
    <dgm:pt modelId="{F1A56990-9D5D-4DE9-B3E0-65C3874DBF3B}" type="pres">
      <dgm:prSet presAssocID="{B5E44D84-A98D-4487-BEC1-BE04C3841F4E}" presName="parentText" presStyleLbl="node1" presStyleIdx="5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16F55D1-11B4-4A1E-A37C-1274075F5193}" type="pres">
      <dgm:prSet presAssocID="{B5E44D84-A98D-4487-BEC1-BE04C3841F4E}" presName="negativeSpace" presStyleCnt="0"/>
      <dgm:spPr/>
    </dgm:pt>
    <dgm:pt modelId="{F002F5D3-3459-442F-92C7-9645B8127B90}" type="pres">
      <dgm:prSet presAssocID="{B5E44D84-A98D-4487-BEC1-BE04C3841F4E}" presName="childText" presStyleLbl="conFgAcc1" presStyleIdx="5" presStyleCnt="7">
        <dgm:presLayoutVars>
          <dgm:bulletEnabled val="1"/>
        </dgm:presLayoutVars>
      </dgm:prSet>
      <dgm:spPr/>
    </dgm:pt>
    <dgm:pt modelId="{A9DBFBED-F5D1-4133-B490-FAA5062350AF}" type="pres">
      <dgm:prSet presAssocID="{2A992B6F-397B-4FAA-874A-7385B852F28D}" presName="spaceBetweenRectangles" presStyleCnt="0"/>
      <dgm:spPr/>
    </dgm:pt>
    <dgm:pt modelId="{9734D416-08F9-42F5-A8B2-54FBC41AC073}" type="pres">
      <dgm:prSet presAssocID="{8B68179E-BB8C-4FB9-B943-2838D5CA5476}" presName="parentLin" presStyleCnt="0"/>
      <dgm:spPr/>
    </dgm:pt>
    <dgm:pt modelId="{7C8CA0D9-27A7-4BDD-B8E2-4560ACB624D9}" type="pres">
      <dgm:prSet presAssocID="{8B68179E-BB8C-4FB9-B943-2838D5CA5476}" presName="parentLeftMargin" presStyleLbl="node1" presStyleIdx="5" presStyleCnt="7"/>
      <dgm:spPr/>
      <dgm:t>
        <a:bodyPr/>
        <a:lstStyle/>
        <a:p>
          <a:endParaRPr lang="ru-RU"/>
        </a:p>
      </dgm:t>
    </dgm:pt>
    <dgm:pt modelId="{BED042B5-D297-4295-856F-E9001825254D}" type="pres">
      <dgm:prSet presAssocID="{8B68179E-BB8C-4FB9-B943-2838D5CA5476}" presName="parentText" presStyleLbl="node1" presStyleIdx="6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66CA1E9-3395-4650-B42B-8BF67DFDF466}" type="pres">
      <dgm:prSet presAssocID="{8B68179E-BB8C-4FB9-B943-2838D5CA5476}" presName="negativeSpace" presStyleCnt="0"/>
      <dgm:spPr/>
    </dgm:pt>
    <dgm:pt modelId="{9FDFBEBA-647E-416F-925C-F8F590CDCE64}" type="pres">
      <dgm:prSet presAssocID="{8B68179E-BB8C-4FB9-B943-2838D5CA5476}" presName="childText" presStyleLbl="conFgAcc1" presStyleIdx="6" presStyleCnt="7">
        <dgm:presLayoutVars>
          <dgm:bulletEnabled val="1"/>
        </dgm:presLayoutVars>
      </dgm:prSet>
      <dgm:spPr/>
    </dgm:pt>
  </dgm:ptLst>
  <dgm:cxnLst>
    <dgm:cxn modelId="{430D5C09-E2D5-498B-AF10-405000536059}" type="presOf" srcId="{3A0B8EDD-05B9-4FB8-8E60-EA94C394EBB1}" destId="{9C5AD3AC-DCA4-4DAA-8420-C2D1ABCBD1CB}" srcOrd="0" destOrd="0" presId="urn:microsoft.com/office/officeart/2005/8/layout/list1"/>
    <dgm:cxn modelId="{EF819E74-49DD-44C3-A7D1-4C075A670821}" srcId="{F7145718-09C8-46CB-801D-96F44B6C9ACD}" destId="{8B68179E-BB8C-4FB9-B943-2838D5CA5476}" srcOrd="6" destOrd="0" parTransId="{BBE0836B-66DE-42D7-852B-5CF2A440A8CB}" sibTransId="{FEC1FEAE-795E-4044-BB54-8084514B7C44}"/>
    <dgm:cxn modelId="{8ED7CFD9-318B-42D5-99F1-6D76DD37D8C7}" type="presOf" srcId="{B5E44D84-A98D-4487-BEC1-BE04C3841F4E}" destId="{F1A56990-9D5D-4DE9-B3E0-65C3874DBF3B}" srcOrd="1" destOrd="0" presId="urn:microsoft.com/office/officeart/2005/8/layout/list1"/>
    <dgm:cxn modelId="{DF996AA1-9459-4D21-8872-DC4BE436009C}" type="presOf" srcId="{8B68179E-BB8C-4FB9-B943-2838D5CA5476}" destId="{7C8CA0D9-27A7-4BDD-B8E2-4560ACB624D9}" srcOrd="0" destOrd="0" presId="urn:microsoft.com/office/officeart/2005/8/layout/list1"/>
    <dgm:cxn modelId="{70F01AF6-816B-49B5-BB14-079BAACC2D84}" srcId="{F7145718-09C8-46CB-801D-96F44B6C9ACD}" destId="{B5E44D84-A98D-4487-BEC1-BE04C3841F4E}" srcOrd="5" destOrd="0" parTransId="{D721DFB2-91C5-47B9-BCF8-51EC06F8C293}" sibTransId="{2A992B6F-397B-4FAA-874A-7385B852F28D}"/>
    <dgm:cxn modelId="{98F30835-16A0-4ECA-83A3-27E1286C1F22}" srcId="{F7145718-09C8-46CB-801D-96F44B6C9ACD}" destId="{05A7E45C-9374-4DBC-9FA5-BABBA86FFEFB}" srcOrd="2" destOrd="0" parTransId="{FA52B8E6-1B58-4269-8F92-169DA071C370}" sibTransId="{EF7B8F99-2E0A-4ED6-B885-C7F24AF63A12}"/>
    <dgm:cxn modelId="{7F8FE546-4963-462C-8D5C-A70739EDBD80}" srcId="{F7145718-09C8-46CB-801D-96F44B6C9ACD}" destId="{DDF6BF61-8662-4425-9873-83629759561F}" srcOrd="4" destOrd="0" parTransId="{C59120F9-6E47-42EF-B5B1-12ABBF796CF4}" sibTransId="{B2E9E847-8A12-4376-85A1-0DC4CAF4AB8C}"/>
    <dgm:cxn modelId="{9BBF614A-650D-4911-B357-998F88B36797}" type="presOf" srcId="{35F68290-2A78-4252-803A-22F4B8596506}" destId="{B2798883-87A6-4A50-8DD9-CA3B22AE6421}" srcOrd="0" destOrd="0" presId="urn:microsoft.com/office/officeart/2005/8/layout/list1"/>
    <dgm:cxn modelId="{6DC4E3F3-3921-44D3-BBD0-33B82A6AA03F}" type="presOf" srcId="{F7145718-09C8-46CB-801D-96F44B6C9ACD}" destId="{73B3C339-187B-4867-8DD4-8B81CC569896}" srcOrd="0" destOrd="0" presId="urn:microsoft.com/office/officeart/2005/8/layout/list1"/>
    <dgm:cxn modelId="{8A9D1A87-33DE-4450-B00B-987D51B0CA6B}" srcId="{F7145718-09C8-46CB-801D-96F44B6C9ACD}" destId="{35F68290-2A78-4252-803A-22F4B8596506}" srcOrd="3" destOrd="0" parTransId="{43233270-B2D9-4275-96BD-6DCE2036116C}" sibTransId="{36133C3B-87DE-4D9B-8FFE-CC13874B35ED}"/>
    <dgm:cxn modelId="{16ECDC9E-09E9-4ED3-A693-80230ABE0BC9}" type="presOf" srcId="{05A7E45C-9374-4DBC-9FA5-BABBA86FFEFB}" destId="{7371939D-B362-4D2A-8C00-76C1CD0F5C93}" srcOrd="0" destOrd="0" presId="urn:microsoft.com/office/officeart/2005/8/layout/list1"/>
    <dgm:cxn modelId="{0F09F34A-A75E-4912-B29A-A05A03C62E47}" type="presOf" srcId="{DDF6BF61-8662-4425-9873-83629759561F}" destId="{3EC7BB19-B514-4563-BA45-2909DAC4596F}" srcOrd="0" destOrd="0" presId="urn:microsoft.com/office/officeart/2005/8/layout/list1"/>
    <dgm:cxn modelId="{ADA85823-C768-44B0-AC50-71B939CF099A}" srcId="{F7145718-09C8-46CB-801D-96F44B6C9ACD}" destId="{78DFB3FC-710E-4A88-8F9A-5B20CF00436C}" srcOrd="1" destOrd="0" parTransId="{3750AD3E-6421-4BC0-85F4-ABE942F30C36}" sibTransId="{6A4D9ED0-A8A5-4C6C-9296-46F3246FDE5C}"/>
    <dgm:cxn modelId="{39B8AB49-9B7E-42C8-BC7E-D4D0E9FC8A4C}" type="presOf" srcId="{05A7E45C-9374-4DBC-9FA5-BABBA86FFEFB}" destId="{22105529-4482-4D9F-907C-EA90428EF601}" srcOrd="1" destOrd="0" presId="urn:microsoft.com/office/officeart/2005/8/layout/list1"/>
    <dgm:cxn modelId="{2F43FAB2-CBE7-498F-AD4D-4359B4D4CFC4}" type="presOf" srcId="{8B68179E-BB8C-4FB9-B943-2838D5CA5476}" destId="{BED042B5-D297-4295-856F-E9001825254D}" srcOrd="1" destOrd="0" presId="urn:microsoft.com/office/officeart/2005/8/layout/list1"/>
    <dgm:cxn modelId="{D9D516F9-04DD-47DF-BBEC-BB2E4A01A769}" type="presOf" srcId="{78DFB3FC-710E-4A88-8F9A-5B20CF00436C}" destId="{52406839-F708-40BA-A235-C73D9FBF3FC1}" srcOrd="0" destOrd="0" presId="urn:microsoft.com/office/officeart/2005/8/layout/list1"/>
    <dgm:cxn modelId="{44B23B0F-86F1-440B-A8A8-2A8B840571DF}" srcId="{F7145718-09C8-46CB-801D-96F44B6C9ACD}" destId="{3A0B8EDD-05B9-4FB8-8E60-EA94C394EBB1}" srcOrd="0" destOrd="0" parTransId="{4A60D389-C010-452B-8C59-D864116D1B74}" sibTransId="{53BAFDB1-035B-4E5D-A988-89A1269BEBA0}"/>
    <dgm:cxn modelId="{ED1C8A3B-9F2F-452F-8D7F-BA7014284DF5}" type="presOf" srcId="{3A0B8EDD-05B9-4FB8-8E60-EA94C394EBB1}" destId="{0F405707-418D-4286-9315-C4ED85F1E961}" srcOrd="1" destOrd="0" presId="urn:microsoft.com/office/officeart/2005/8/layout/list1"/>
    <dgm:cxn modelId="{AC2AAE91-E878-4B96-8303-EF9B66421AB8}" type="presOf" srcId="{35F68290-2A78-4252-803A-22F4B8596506}" destId="{C3F99314-1DF6-4DF9-AB82-37E9E9D4055D}" srcOrd="1" destOrd="0" presId="urn:microsoft.com/office/officeart/2005/8/layout/list1"/>
    <dgm:cxn modelId="{590AF013-E388-4584-A317-17FAE8A6E149}" type="presOf" srcId="{DDF6BF61-8662-4425-9873-83629759561F}" destId="{967A24B1-81C2-44E1-8227-6EAEE329BBB9}" srcOrd="1" destOrd="0" presId="urn:microsoft.com/office/officeart/2005/8/layout/list1"/>
    <dgm:cxn modelId="{DB446794-12FB-433D-824C-478BB8B98F92}" type="presOf" srcId="{B5E44D84-A98D-4487-BEC1-BE04C3841F4E}" destId="{D06D990F-3CCD-4F55-892D-2B4E3A80F308}" srcOrd="0" destOrd="0" presId="urn:microsoft.com/office/officeart/2005/8/layout/list1"/>
    <dgm:cxn modelId="{E1982BB6-0519-46C7-A2B3-E052A865BFBE}" type="presOf" srcId="{78DFB3FC-710E-4A88-8F9A-5B20CF00436C}" destId="{5FB53B4A-9F2D-41F4-8A11-BECFAE48119C}" srcOrd="1" destOrd="0" presId="urn:microsoft.com/office/officeart/2005/8/layout/list1"/>
    <dgm:cxn modelId="{CE7E7BB8-F412-42CA-8D27-DFC21969197C}" type="presParOf" srcId="{73B3C339-187B-4867-8DD4-8B81CC569896}" destId="{B3B65FFA-E5EB-44C3-A485-4E645B1EBADF}" srcOrd="0" destOrd="0" presId="urn:microsoft.com/office/officeart/2005/8/layout/list1"/>
    <dgm:cxn modelId="{981CA913-51BF-4573-9942-87F79B121B2C}" type="presParOf" srcId="{B3B65FFA-E5EB-44C3-A485-4E645B1EBADF}" destId="{9C5AD3AC-DCA4-4DAA-8420-C2D1ABCBD1CB}" srcOrd="0" destOrd="0" presId="urn:microsoft.com/office/officeart/2005/8/layout/list1"/>
    <dgm:cxn modelId="{3633466D-23A7-44AD-8006-3728F74DBC52}" type="presParOf" srcId="{B3B65FFA-E5EB-44C3-A485-4E645B1EBADF}" destId="{0F405707-418D-4286-9315-C4ED85F1E961}" srcOrd="1" destOrd="0" presId="urn:microsoft.com/office/officeart/2005/8/layout/list1"/>
    <dgm:cxn modelId="{8DAB1563-0BAB-4F63-8650-10E425F7381B}" type="presParOf" srcId="{73B3C339-187B-4867-8DD4-8B81CC569896}" destId="{DC7233EF-11FA-46A1-87A4-AE8D9F850593}" srcOrd="1" destOrd="0" presId="urn:microsoft.com/office/officeart/2005/8/layout/list1"/>
    <dgm:cxn modelId="{3E7703BC-FAFD-42C8-A93C-CCE9D24B8D39}" type="presParOf" srcId="{73B3C339-187B-4867-8DD4-8B81CC569896}" destId="{CBB91CB7-864D-4719-B0B1-ECF02492147F}" srcOrd="2" destOrd="0" presId="urn:microsoft.com/office/officeart/2005/8/layout/list1"/>
    <dgm:cxn modelId="{948797C6-0410-4722-8635-F606F0E74DB7}" type="presParOf" srcId="{73B3C339-187B-4867-8DD4-8B81CC569896}" destId="{E98F79D9-63E4-4C75-A659-412816A384D7}" srcOrd="3" destOrd="0" presId="urn:microsoft.com/office/officeart/2005/8/layout/list1"/>
    <dgm:cxn modelId="{D1188BDA-81ED-4748-9507-306610124157}" type="presParOf" srcId="{73B3C339-187B-4867-8DD4-8B81CC569896}" destId="{315D4167-F939-4818-BD95-F4F7C6240CB7}" srcOrd="4" destOrd="0" presId="urn:microsoft.com/office/officeart/2005/8/layout/list1"/>
    <dgm:cxn modelId="{0A9AFC24-0B89-45A0-92FC-75D96EABE7FA}" type="presParOf" srcId="{315D4167-F939-4818-BD95-F4F7C6240CB7}" destId="{52406839-F708-40BA-A235-C73D9FBF3FC1}" srcOrd="0" destOrd="0" presId="urn:microsoft.com/office/officeart/2005/8/layout/list1"/>
    <dgm:cxn modelId="{D027EEC8-021D-4750-A872-A3CAE482138F}" type="presParOf" srcId="{315D4167-F939-4818-BD95-F4F7C6240CB7}" destId="{5FB53B4A-9F2D-41F4-8A11-BECFAE48119C}" srcOrd="1" destOrd="0" presId="urn:microsoft.com/office/officeart/2005/8/layout/list1"/>
    <dgm:cxn modelId="{B9FB18CB-DF45-4367-A5F8-D83729E4FB98}" type="presParOf" srcId="{73B3C339-187B-4867-8DD4-8B81CC569896}" destId="{D707DBF9-111D-4D7B-9146-C9BD6CB98339}" srcOrd="5" destOrd="0" presId="urn:microsoft.com/office/officeart/2005/8/layout/list1"/>
    <dgm:cxn modelId="{9A3E105C-E629-4A1E-98EB-C7E2FA46D22A}" type="presParOf" srcId="{73B3C339-187B-4867-8DD4-8B81CC569896}" destId="{53651482-0B12-4316-8E62-69C177EB7317}" srcOrd="6" destOrd="0" presId="urn:microsoft.com/office/officeart/2005/8/layout/list1"/>
    <dgm:cxn modelId="{20F301D2-CC4B-43F4-AC13-B79FDDD05305}" type="presParOf" srcId="{73B3C339-187B-4867-8DD4-8B81CC569896}" destId="{D6061D6C-F909-49E9-BA54-A91B0C58C23B}" srcOrd="7" destOrd="0" presId="urn:microsoft.com/office/officeart/2005/8/layout/list1"/>
    <dgm:cxn modelId="{77BA568D-3617-41C7-95CC-E8C0C9207514}" type="presParOf" srcId="{73B3C339-187B-4867-8DD4-8B81CC569896}" destId="{50B09FA6-2769-4209-A733-22E4F48AD872}" srcOrd="8" destOrd="0" presId="urn:microsoft.com/office/officeart/2005/8/layout/list1"/>
    <dgm:cxn modelId="{3A68CB32-E055-41E4-B234-F1280BC50D7D}" type="presParOf" srcId="{50B09FA6-2769-4209-A733-22E4F48AD872}" destId="{7371939D-B362-4D2A-8C00-76C1CD0F5C93}" srcOrd="0" destOrd="0" presId="urn:microsoft.com/office/officeart/2005/8/layout/list1"/>
    <dgm:cxn modelId="{876CBC85-214D-47EE-BFC3-313409B5EF97}" type="presParOf" srcId="{50B09FA6-2769-4209-A733-22E4F48AD872}" destId="{22105529-4482-4D9F-907C-EA90428EF601}" srcOrd="1" destOrd="0" presId="urn:microsoft.com/office/officeart/2005/8/layout/list1"/>
    <dgm:cxn modelId="{A13EF0F0-616F-4DB9-8642-2C28C3816724}" type="presParOf" srcId="{73B3C339-187B-4867-8DD4-8B81CC569896}" destId="{2C2CC1B2-9E72-4584-A4FF-E8D1412A9DDD}" srcOrd="9" destOrd="0" presId="urn:microsoft.com/office/officeart/2005/8/layout/list1"/>
    <dgm:cxn modelId="{A64BD873-CFC8-46E1-8378-5321FD0A7206}" type="presParOf" srcId="{73B3C339-187B-4867-8DD4-8B81CC569896}" destId="{FC8F0DE6-9C40-47A7-AED2-189A8E046812}" srcOrd="10" destOrd="0" presId="urn:microsoft.com/office/officeart/2005/8/layout/list1"/>
    <dgm:cxn modelId="{BDDE03E2-76DD-43C2-8EF8-F8096F986D3C}" type="presParOf" srcId="{73B3C339-187B-4867-8DD4-8B81CC569896}" destId="{9C34E7AC-16ED-43C0-92BD-F87D62AEE0A6}" srcOrd="11" destOrd="0" presId="urn:microsoft.com/office/officeart/2005/8/layout/list1"/>
    <dgm:cxn modelId="{202B138B-406A-4FAC-8C57-23EE98C2191F}" type="presParOf" srcId="{73B3C339-187B-4867-8DD4-8B81CC569896}" destId="{C2B6F95C-4D8F-45C1-90C8-10989733C6E4}" srcOrd="12" destOrd="0" presId="urn:microsoft.com/office/officeart/2005/8/layout/list1"/>
    <dgm:cxn modelId="{DC377C3D-F8D3-49CD-A15E-AD732EC1CCC7}" type="presParOf" srcId="{C2B6F95C-4D8F-45C1-90C8-10989733C6E4}" destId="{B2798883-87A6-4A50-8DD9-CA3B22AE6421}" srcOrd="0" destOrd="0" presId="urn:microsoft.com/office/officeart/2005/8/layout/list1"/>
    <dgm:cxn modelId="{5BE69D65-AEB3-46FE-998A-B6A33C3C0722}" type="presParOf" srcId="{C2B6F95C-4D8F-45C1-90C8-10989733C6E4}" destId="{C3F99314-1DF6-4DF9-AB82-37E9E9D4055D}" srcOrd="1" destOrd="0" presId="urn:microsoft.com/office/officeart/2005/8/layout/list1"/>
    <dgm:cxn modelId="{8307DC9D-D475-443C-94F0-8B689249D131}" type="presParOf" srcId="{73B3C339-187B-4867-8DD4-8B81CC569896}" destId="{EC869028-D3BB-4522-BEEF-41109EB67EC2}" srcOrd="13" destOrd="0" presId="urn:microsoft.com/office/officeart/2005/8/layout/list1"/>
    <dgm:cxn modelId="{6A53AF41-65E7-4721-A3C6-71E97CC3A0B9}" type="presParOf" srcId="{73B3C339-187B-4867-8DD4-8B81CC569896}" destId="{951CB0FD-273A-4917-BB9B-C529C4AD0353}" srcOrd="14" destOrd="0" presId="urn:microsoft.com/office/officeart/2005/8/layout/list1"/>
    <dgm:cxn modelId="{A9F5B58C-4E17-46A4-8999-ECA34E6FFF07}" type="presParOf" srcId="{73B3C339-187B-4867-8DD4-8B81CC569896}" destId="{80BB4819-B0F1-496D-9D5B-3B27F8BEBA3E}" srcOrd="15" destOrd="0" presId="urn:microsoft.com/office/officeart/2005/8/layout/list1"/>
    <dgm:cxn modelId="{38B4D67B-6560-4279-8DC6-1E2D84F32020}" type="presParOf" srcId="{73B3C339-187B-4867-8DD4-8B81CC569896}" destId="{874BB61D-89AA-4FF5-AB7D-8CBDD969D9C2}" srcOrd="16" destOrd="0" presId="urn:microsoft.com/office/officeart/2005/8/layout/list1"/>
    <dgm:cxn modelId="{54944FAD-2B5D-402C-BC8E-C0E70DA41F51}" type="presParOf" srcId="{874BB61D-89AA-4FF5-AB7D-8CBDD969D9C2}" destId="{3EC7BB19-B514-4563-BA45-2909DAC4596F}" srcOrd="0" destOrd="0" presId="urn:microsoft.com/office/officeart/2005/8/layout/list1"/>
    <dgm:cxn modelId="{3A20236A-965C-40C7-8138-D12EC0790164}" type="presParOf" srcId="{874BB61D-89AA-4FF5-AB7D-8CBDD969D9C2}" destId="{967A24B1-81C2-44E1-8227-6EAEE329BBB9}" srcOrd="1" destOrd="0" presId="urn:microsoft.com/office/officeart/2005/8/layout/list1"/>
    <dgm:cxn modelId="{042B0959-1652-4804-AC75-039E1B345DDC}" type="presParOf" srcId="{73B3C339-187B-4867-8DD4-8B81CC569896}" destId="{03D7E793-967A-49F2-9509-3CC893B5292C}" srcOrd="17" destOrd="0" presId="urn:microsoft.com/office/officeart/2005/8/layout/list1"/>
    <dgm:cxn modelId="{958D2633-AC43-4A1E-8063-E658F3DC99AA}" type="presParOf" srcId="{73B3C339-187B-4867-8DD4-8B81CC569896}" destId="{81F30787-E062-4CE0-B808-AE990F815F03}" srcOrd="18" destOrd="0" presId="urn:microsoft.com/office/officeart/2005/8/layout/list1"/>
    <dgm:cxn modelId="{B4D29DDD-2193-456A-A2DE-6F19CAA78736}" type="presParOf" srcId="{73B3C339-187B-4867-8DD4-8B81CC569896}" destId="{745CC91A-1CF4-49C9-A49D-198A839BDD2E}" srcOrd="19" destOrd="0" presId="urn:microsoft.com/office/officeart/2005/8/layout/list1"/>
    <dgm:cxn modelId="{7AD871E1-ACB4-46DB-A742-4148FCB600F3}" type="presParOf" srcId="{73B3C339-187B-4867-8DD4-8B81CC569896}" destId="{16D8E6E4-FC94-4657-A780-39E9AF8D3CBC}" srcOrd="20" destOrd="0" presId="urn:microsoft.com/office/officeart/2005/8/layout/list1"/>
    <dgm:cxn modelId="{B08B66CE-94CA-4ECA-B607-55101362F4F6}" type="presParOf" srcId="{16D8E6E4-FC94-4657-A780-39E9AF8D3CBC}" destId="{D06D990F-3CCD-4F55-892D-2B4E3A80F308}" srcOrd="0" destOrd="0" presId="urn:microsoft.com/office/officeart/2005/8/layout/list1"/>
    <dgm:cxn modelId="{72F84CF3-11E7-41C1-97D5-D58BAF52C94E}" type="presParOf" srcId="{16D8E6E4-FC94-4657-A780-39E9AF8D3CBC}" destId="{F1A56990-9D5D-4DE9-B3E0-65C3874DBF3B}" srcOrd="1" destOrd="0" presId="urn:microsoft.com/office/officeart/2005/8/layout/list1"/>
    <dgm:cxn modelId="{B06276B0-0A87-458B-AF66-4E49AF96DC79}" type="presParOf" srcId="{73B3C339-187B-4867-8DD4-8B81CC569896}" destId="{116F55D1-11B4-4A1E-A37C-1274075F5193}" srcOrd="21" destOrd="0" presId="urn:microsoft.com/office/officeart/2005/8/layout/list1"/>
    <dgm:cxn modelId="{443D6646-F5B6-432A-AA7B-652A6F3BCA35}" type="presParOf" srcId="{73B3C339-187B-4867-8DD4-8B81CC569896}" destId="{F002F5D3-3459-442F-92C7-9645B8127B90}" srcOrd="22" destOrd="0" presId="urn:microsoft.com/office/officeart/2005/8/layout/list1"/>
    <dgm:cxn modelId="{871C384A-09BB-4B00-8171-3D11E8574FA6}" type="presParOf" srcId="{73B3C339-187B-4867-8DD4-8B81CC569896}" destId="{A9DBFBED-F5D1-4133-B490-FAA5062350AF}" srcOrd="23" destOrd="0" presId="urn:microsoft.com/office/officeart/2005/8/layout/list1"/>
    <dgm:cxn modelId="{1112F8C1-60FF-4C91-961E-50E9E7A99257}" type="presParOf" srcId="{73B3C339-187B-4867-8DD4-8B81CC569896}" destId="{9734D416-08F9-42F5-A8B2-54FBC41AC073}" srcOrd="24" destOrd="0" presId="urn:microsoft.com/office/officeart/2005/8/layout/list1"/>
    <dgm:cxn modelId="{C165FA68-A4FE-4278-B095-7ECD25DC6CEA}" type="presParOf" srcId="{9734D416-08F9-42F5-A8B2-54FBC41AC073}" destId="{7C8CA0D9-27A7-4BDD-B8E2-4560ACB624D9}" srcOrd="0" destOrd="0" presId="urn:microsoft.com/office/officeart/2005/8/layout/list1"/>
    <dgm:cxn modelId="{91C3B8E0-FA12-4A12-B09F-82A3F7D78AA4}" type="presParOf" srcId="{9734D416-08F9-42F5-A8B2-54FBC41AC073}" destId="{BED042B5-D297-4295-856F-E9001825254D}" srcOrd="1" destOrd="0" presId="urn:microsoft.com/office/officeart/2005/8/layout/list1"/>
    <dgm:cxn modelId="{02939F2A-2803-4C66-A102-15196E7A269F}" type="presParOf" srcId="{73B3C339-187B-4867-8DD4-8B81CC569896}" destId="{366CA1E9-3395-4650-B42B-8BF67DFDF466}" srcOrd="25" destOrd="0" presId="urn:microsoft.com/office/officeart/2005/8/layout/list1"/>
    <dgm:cxn modelId="{8FF74F36-38DE-4081-824B-1413435B8DF1}" type="presParOf" srcId="{73B3C339-187B-4867-8DD4-8B81CC569896}" destId="{9FDFBEBA-647E-416F-925C-F8F590CDCE64}" srcOrd="26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2A4D697-91F5-4947-B0AA-C26DBBFCD438}" type="doc">
      <dgm:prSet loTypeId="urn:microsoft.com/office/officeart/2005/8/layout/chevron2" loCatId="list" qsTypeId="urn:microsoft.com/office/officeart/2005/8/quickstyle/simple1" qsCatId="simple" csTypeId="urn:microsoft.com/office/officeart/2005/8/colors/accent2_1" csCatId="accent2" phldr="1"/>
      <dgm:spPr/>
      <dgm:t>
        <a:bodyPr/>
        <a:lstStyle/>
        <a:p>
          <a:endParaRPr lang="ru-RU"/>
        </a:p>
      </dgm:t>
    </dgm:pt>
    <dgm:pt modelId="{E92B337B-A7B5-4391-A2FB-769B2A4BE96A}">
      <dgm:prSet phldrT="[Текст]" custT="1"/>
      <dgm:spPr/>
      <dgm:t>
        <a:bodyPr/>
        <a:lstStyle/>
        <a:p>
          <a:r>
            <a:rPr lang="ru-RU" sz="2000" dirty="0">
              <a:latin typeface="Times New Roman" panose="02020603050405020304" pitchFamily="18" charset="0"/>
              <a:cs typeface="Times New Roman" panose="02020603050405020304" pitchFamily="18" charset="0"/>
            </a:rPr>
            <a:t>ПАО "РусГидро"</a:t>
          </a:r>
        </a:p>
      </dgm:t>
    </dgm:pt>
    <dgm:pt modelId="{1D6BDBE0-981D-438C-B656-5BF2C8CE20EF}" type="parTrans" cxnId="{1CB50595-3F39-433A-8A0F-152DE2CC5514}">
      <dgm:prSet/>
      <dgm:spPr/>
      <dgm:t>
        <a:bodyPr/>
        <a:lstStyle/>
        <a:p>
          <a:endParaRPr lang="ru-RU"/>
        </a:p>
      </dgm:t>
    </dgm:pt>
    <dgm:pt modelId="{D9D2CA57-8035-4B25-B8ED-386BADCE7544}" type="sibTrans" cxnId="{1CB50595-3F39-433A-8A0F-152DE2CC5514}">
      <dgm:prSet/>
      <dgm:spPr/>
      <dgm:t>
        <a:bodyPr/>
        <a:lstStyle/>
        <a:p>
          <a:endParaRPr lang="ru-RU"/>
        </a:p>
      </dgm:t>
    </dgm:pt>
    <dgm:pt modelId="{5BC8B8BB-CE80-4A4A-B2B2-42A8D3379CF8}">
      <dgm:prSet phldrT="[Текст]" custT="1"/>
      <dgm:spPr/>
      <dgm:t>
        <a:bodyPr/>
        <a:lstStyle/>
        <a:p>
          <a:r>
            <a:rPr lang="ru-RU" sz="2000">
              <a:latin typeface="Times New Roman" panose="02020603050405020304" pitchFamily="18" charset="0"/>
              <a:cs typeface="Times New Roman" panose="02020603050405020304" pitchFamily="18" charset="0"/>
            </a:rPr>
            <a:t>2</a:t>
          </a:r>
        </a:p>
      </dgm:t>
    </dgm:pt>
    <dgm:pt modelId="{3CAE4AE2-E093-46B6-AC01-08DC16449C91}" type="parTrans" cxnId="{812EA627-74AF-4E9A-AADB-9E4500362119}">
      <dgm:prSet/>
      <dgm:spPr/>
      <dgm:t>
        <a:bodyPr/>
        <a:lstStyle/>
        <a:p>
          <a:endParaRPr lang="ru-RU"/>
        </a:p>
      </dgm:t>
    </dgm:pt>
    <dgm:pt modelId="{8E1C0DFB-501C-49FD-B0B5-CD981149F2E5}" type="sibTrans" cxnId="{812EA627-74AF-4E9A-AADB-9E4500362119}">
      <dgm:prSet/>
      <dgm:spPr/>
      <dgm:t>
        <a:bodyPr/>
        <a:lstStyle/>
        <a:p>
          <a:endParaRPr lang="ru-RU"/>
        </a:p>
      </dgm:t>
    </dgm:pt>
    <dgm:pt modelId="{30621C3D-D67E-4261-AC65-E9A563B7D3F4}">
      <dgm:prSet phldrT="[Текст]" custT="1"/>
      <dgm:spPr/>
      <dgm:t>
        <a:bodyPr/>
        <a:lstStyle/>
        <a:p>
          <a:r>
            <a:rPr lang="ru-RU" sz="2000" dirty="0">
              <a:latin typeface="Times New Roman" panose="02020603050405020304" pitchFamily="18" charset="0"/>
              <a:cs typeface="Times New Roman" panose="02020603050405020304" pitchFamily="18" charset="0"/>
            </a:rPr>
            <a:t>ООО "Газпром энергохолдинг"</a:t>
          </a:r>
        </a:p>
      </dgm:t>
    </dgm:pt>
    <dgm:pt modelId="{D4992575-E2B7-4DBC-97C4-FA9D3C8CB43B}" type="parTrans" cxnId="{CF6B74EE-DB84-46E9-A674-2A36AA3795D8}">
      <dgm:prSet/>
      <dgm:spPr/>
      <dgm:t>
        <a:bodyPr/>
        <a:lstStyle/>
        <a:p>
          <a:endParaRPr lang="ru-RU"/>
        </a:p>
      </dgm:t>
    </dgm:pt>
    <dgm:pt modelId="{FD29ED0B-5530-4BC6-A381-4E68EBC9F9A2}" type="sibTrans" cxnId="{CF6B74EE-DB84-46E9-A674-2A36AA3795D8}">
      <dgm:prSet/>
      <dgm:spPr/>
      <dgm:t>
        <a:bodyPr/>
        <a:lstStyle/>
        <a:p>
          <a:endParaRPr lang="ru-RU"/>
        </a:p>
      </dgm:t>
    </dgm:pt>
    <dgm:pt modelId="{FDCB6275-5ECD-4B49-A4A8-B60F32D5081D}">
      <dgm:prSet phldrT="[Текст]" custT="1"/>
      <dgm:spPr/>
      <dgm:t>
        <a:bodyPr/>
        <a:lstStyle/>
        <a:p>
          <a:r>
            <a:rPr lang="ru-RU" sz="2000" dirty="0">
              <a:latin typeface="Times New Roman" panose="02020603050405020304" pitchFamily="18" charset="0"/>
              <a:cs typeface="Times New Roman" panose="02020603050405020304" pitchFamily="18" charset="0"/>
            </a:rPr>
            <a:t>3</a:t>
          </a:r>
        </a:p>
      </dgm:t>
    </dgm:pt>
    <dgm:pt modelId="{21E3A873-FD64-42A3-8F86-8E02CD762B23}" type="parTrans" cxnId="{FE22CAF6-3614-45E8-AE2A-0539AF7B9931}">
      <dgm:prSet/>
      <dgm:spPr/>
      <dgm:t>
        <a:bodyPr/>
        <a:lstStyle/>
        <a:p>
          <a:endParaRPr lang="ru-RU"/>
        </a:p>
      </dgm:t>
    </dgm:pt>
    <dgm:pt modelId="{07384F4E-D723-487A-90E8-1CFA3A7EEC32}" type="sibTrans" cxnId="{FE22CAF6-3614-45E8-AE2A-0539AF7B9931}">
      <dgm:prSet/>
      <dgm:spPr/>
      <dgm:t>
        <a:bodyPr/>
        <a:lstStyle/>
        <a:p>
          <a:endParaRPr lang="ru-RU"/>
        </a:p>
      </dgm:t>
    </dgm:pt>
    <dgm:pt modelId="{F3E3724D-75F3-4A71-8836-F6E1ED1F8458}">
      <dgm:prSet phldrT="[Текст]" custT="1"/>
      <dgm:spPr/>
      <dgm:t>
        <a:bodyPr/>
        <a:lstStyle/>
        <a:p>
          <a:r>
            <a:rPr lang="ru-RU" sz="2000" dirty="0">
              <a:latin typeface="Times New Roman" panose="02020603050405020304" pitchFamily="18" charset="0"/>
              <a:cs typeface="Times New Roman" panose="02020603050405020304" pitchFamily="18" charset="0"/>
            </a:rPr>
            <a:t>Группа "</a:t>
          </a:r>
          <a:r>
            <a:rPr lang="ru-RU" sz="20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Мнтер</a:t>
          </a:r>
          <a:r>
            <a:rPr lang="ru-RU" sz="2000" dirty="0">
              <a:latin typeface="Times New Roman" panose="02020603050405020304" pitchFamily="18" charset="0"/>
              <a:cs typeface="Times New Roman" panose="02020603050405020304" pitchFamily="18" charset="0"/>
            </a:rPr>
            <a:t> РАО"</a:t>
          </a:r>
        </a:p>
      </dgm:t>
    </dgm:pt>
    <dgm:pt modelId="{1359A0DF-785E-4620-9536-22B6636E89EA}" type="parTrans" cxnId="{4CB6B0CC-6A11-4C32-BED8-299ABAB5E339}">
      <dgm:prSet/>
      <dgm:spPr/>
      <dgm:t>
        <a:bodyPr/>
        <a:lstStyle/>
        <a:p>
          <a:endParaRPr lang="ru-RU"/>
        </a:p>
      </dgm:t>
    </dgm:pt>
    <dgm:pt modelId="{07835103-6938-4969-8D1B-6FE485A42132}" type="sibTrans" cxnId="{4CB6B0CC-6A11-4C32-BED8-299ABAB5E339}">
      <dgm:prSet/>
      <dgm:spPr/>
      <dgm:t>
        <a:bodyPr/>
        <a:lstStyle/>
        <a:p>
          <a:endParaRPr lang="ru-RU"/>
        </a:p>
      </dgm:t>
    </dgm:pt>
    <dgm:pt modelId="{0906ABFF-ADBE-42FC-A812-71A073041DDC}">
      <dgm:prSet phldrT="[Текст]" custT="1"/>
      <dgm:spPr/>
      <dgm:t>
        <a:bodyPr/>
        <a:lstStyle/>
        <a:p>
          <a:r>
            <a:rPr lang="ru-RU" sz="2000">
              <a:latin typeface="Times New Roman" panose="02020603050405020304" pitchFamily="18" charset="0"/>
              <a:cs typeface="Times New Roman" panose="02020603050405020304" pitchFamily="18" charset="0"/>
            </a:rPr>
            <a:t>4</a:t>
          </a:r>
        </a:p>
      </dgm:t>
    </dgm:pt>
    <dgm:pt modelId="{A908C012-141E-4FFD-934F-1B0FD284E2E1}" type="parTrans" cxnId="{79C00D5E-6B85-4C48-8B8A-D3C04BB3CD43}">
      <dgm:prSet/>
      <dgm:spPr/>
      <dgm:t>
        <a:bodyPr/>
        <a:lstStyle/>
        <a:p>
          <a:endParaRPr lang="ru-RU"/>
        </a:p>
      </dgm:t>
    </dgm:pt>
    <dgm:pt modelId="{31800840-D7CF-484E-BC6B-4692D3CF22D8}" type="sibTrans" cxnId="{79C00D5E-6B85-4C48-8B8A-D3C04BB3CD43}">
      <dgm:prSet/>
      <dgm:spPr/>
      <dgm:t>
        <a:bodyPr/>
        <a:lstStyle/>
        <a:p>
          <a:endParaRPr lang="ru-RU"/>
        </a:p>
      </dgm:t>
    </dgm:pt>
    <dgm:pt modelId="{52B8DB47-2331-462E-9E6F-C31E3881A28A}">
      <dgm:prSet phldrT="[Текст]" custT="1"/>
      <dgm:spPr/>
      <dgm:t>
        <a:bodyPr/>
        <a:lstStyle/>
        <a:p>
          <a:r>
            <a:rPr lang="ru-RU" sz="2000" dirty="0">
              <a:latin typeface="Times New Roman" panose="02020603050405020304" pitchFamily="18" charset="0"/>
              <a:cs typeface="Times New Roman" panose="02020603050405020304" pitchFamily="18" charset="0"/>
            </a:rPr>
            <a:t>АО "Концерн Росэнергоатом"</a:t>
          </a:r>
        </a:p>
      </dgm:t>
    </dgm:pt>
    <dgm:pt modelId="{A73DF4BF-1F23-4466-9CA1-5B495D941E86}" type="parTrans" cxnId="{172A8D19-70D1-44AB-8B72-053E2CD2AE18}">
      <dgm:prSet/>
      <dgm:spPr/>
      <dgm:t>
        <a:bodyPr/>
        <a:lstStyle/>
        <a:p>
          <a:endParaRPr lang="ru-RU"/>
        </a:p>
      </dgm:t>
    </dgm:pt>
    <dgm:pt modelId="{67DD690A-C4B5-4AFC-9726-8DC073C6D42D}" type="sibTrans" cxnId="{172A8D19-70D1-44AB-8B72-053E2CD2AE18}">
      <dgm:prSet/>
      <dgm:spPr/>
      <dgm:t>
        <a:bodyPr/>
        <a:lstStyle/>
        <a:p>
          <a:endParaRPr lang="ru-RU"/>
        </a:p>
      </dgm:t>
    </dgm:pt>
    <dgm:pt modelId="{799D4768-58C6-4224-B6F9-B32F9E740E0B}">
      <dgm:prSet phldrT="[Текст]" custT="1"/>
      <dgm:spPr/>
      <dgm:t>
        <a:bodyPr/>
        <a:lstStyle/>
        <a:p>
          <a:r>
            <a:rPr lang="ru-RU" sz="2000">
              <a:latin typeface="Times New Roman" panose="02020603050405020304" pitchFamily="18" charset="0"/>
              <a:cs typeface="Times New Roman" panose="02020603050405020304" pitchFamily="18" charset="0"/>
            </a:rPr>
            <a:t>5</a:t>
          </a:r>
        </a:p>
      </dgm:t>
    </dgm:pt>
    <dgm:pt modelId="{8A9A1ED8-B981-4437-B718-9A5950DF8AB3}" type="parTrans" cxnId="{D7298808-450D-4D36-899B-E5378757C585}">
      <dgm:prSet/>
      <dgm:spPr/>
      <dgm:t>
        <a:bodyPr/>
        <a:lstStyle/>
        <a:p>
          <a:endParaRPr lang="ru-RU"/>
        </a:p>
      </dgm:t>
    </dgm:pt>
    <dgm:pt modelId="{6B94B0B0-AA84-4466-B4F1-7D0806AADADB}" type="sibTrans" cxnId="{D7298808-450D-4D36-899B-E5378757C585}">
      <dgm:prSet/>
      <dgm:spPr/>
      <dgm:t>
        <a:bodyPr/>
        <a:lstStyle/>
        <a:p>
          <a:endParaRPr lang="ru-RU"/>
        </a:p>
      </dgm:t>
    </dgm:pt>
    <dgm:pt modelId="{EFC99445-40C8-4E96-9B64-DC2C9BB538B2}">
      <dgm:prSet phldrT="[Текст]" custT="1"/>
      <dgm:spPr/>
      <dgm:t>
        <a:bodyPr/>
        <a:lstStyle/>
        <a:p>
          <a:r>
            <a:rPr lang="ru-RU" sz="2000" dirty="0">
              <a:latin typeface="Times New Roman" panose="02020603050405020304" pitchFamily="18" charset="0"/>
              <a:cs typeface="Times New Roman" panose="02020603050405020304" pitchFamily="18" charset="0"/>
            </a:rPr>
            <a:t>АО "</a:t>
          </a:r>
          <a:r>
            <a:rPr lang="ru-RU" sz="20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ЕвроСибЭнерго</a:t>
          </a:r>
          <a:r>
            <a:rPr lang="ru-RU" sz="2000" dirty="0">
              <a:latin typeface="Times New Roman" panose="02020603050405020304" pitchFamily="18" charset="0"/>
              <a:cs typeface="Times New Roman" panose="02020603050405020304" pitchFamily="18" charset="0"/>
            </a:rPr>
            <a:t>"</a:t>
          </a:r>
        </a:p>
      </dgm:t>
    </dgm:pt>
    <dgm:pt modelId="{24D18FA1-C8F1-401C-8704-5859CD319269}" type="parTrans" cxnId="{60801D4B-F3F2-4090-957F-F96235720154}">
      <dgm:prSet/>
      <dgm:spPr/>
      <dgm:t>
        <a:bodyPr/>
        <a:lstStyle/>
        <a:p>
          <a:endParaRPr lang="ru-RU"/>
        </a:p>
      </dgm:t>
    </dgm:pt>
    <dgm:pt modelId="{5E6BC2B8-9699-4496-85C4-29D4FA52A0A9}" type="sibTrans" cxnId="{60801D4B-F3F2-4090-957F-F96235720154}">
      <dgm:prSet/>
      <dgm:spPr/>
      <dgm:t>
        <a:bodyPr/>
        <a:lstStyle/>
        <a:p>
          <a:endParaRPr lang="ru-RU"/>
        </a:p>
      </dgm:t>
    </dgm:pt>
    <dgm:pt modelId="{7E760E23-7DA4-4B98-84FA-37CE23F1F4C7}">
      <dgm:prSet phldrT="[Текст]" custT="1"/>
      <dgm:spPr/>
      <dgm:t>
        <a:bodyPr/>
        <a:lstStyle/>
        <a:p>
          <a:r>
            <a:rPr lang="ru-RU" sz="2000">
              <a:latin typeface="Times New Roman" panose="02020603050405020304" pitchFamily="18" charset="0"/>
              <a:cs typeface="Times New Roman" panose="02020603050405020304" pitchFamily="18" charset="0"/>
            </a:rPr>
            <a:t>6</a:t>
          </a:r>
        </a:p>
      </dgm:t>
    </dgm:pt>
    <dgm:pt modelId="{07E9BADE-54C5-472E-9978-968B0CFA9876}" type="parTrans" cxnId="{37193AFC-8F52-43B5-83D8-7E149B89CBBE}">
      <dgm:prSet/>
      <dgm:spPr/>
      <dgm:t>
        <a:bodyPr/>
        <a:lstStyle/>
        <a:p>
          <a:endParaRPr lang="ru-RU"/>
        </a:p>
      </dgm:t>
    </dgm:pt>
    <dgm:pt modelId="{E850ABFB-3D04-4E26-8176-DD43BFC5D612}" type="sibTrans" cxnId="{37193AFC-8F52-43B5-83D8-7E149B89CBBE}">
      <dgm:prSet/>
      <dgm:spPr/>
      <dgm:t>
        <a:bodyPr/>
        <a:lstStyle/>
        <a:p>
          <a:endParaRPr lang="ru-RU"/>
        </a:p>
      </dgm:t>
    </dgm:pt>
    <dgm:pt modelId="{6D0FB02F-BFA8-4BD8-B3E6-8C5DB965DC7F}">
      <dgm:prSet phldrT="[Текст]" custT="1"/>
      <dgm:spPr/>
      <dgm:t>
        <a:bodyPr/>
        <a:lstStyle/>
        <a:p>
          <a:r>
            <a:rPr lang="ru-RU" sz="2000" dirty="0">
              <a:latin typeface="Times New Roman" panose="02020603050405020304" pitchFamily="18" charset="0"/>
              <a:cs typeface="Times New Roman" panose="02020603050405020304" pitchFamily="18" charset="0"/>
            </a:rPr>
            <a:t>ПАО "Т плюс"</a:t>
          </a:r>
        </a:p>
      </dgm:t>
    </dgm:pt>
    <dgm:pt modelId="{1BBD11F1-01C6-4611-B7EE-C084EE633C3D}" type="parTrans" cxnId="{62A25EA1-0A70-4648-A172-6EFAAE821F35}">
      <dgm:prSet/>
      <dgm:spPr/>
      <dgm:t>
        <a:bodyPr/>
        <a:lstStyle/>
        <a:p>
          <a:endParaRPr lang="ru-RU"/>
        </a:p>
      </dgm:t>
    </dgm:pt>
    <dgm:pt modelId="{6EE3E1F7-4800-4AEC-98E0-F93F6D3F37F5}" type="sibTrans" cxnId="{62A25EA1-0A70-4648-A172-6EFAAE821F35}">
      <dgm:prSet/>
      <dgm:spPr/>
      <dgm:t>
        <a:bodyPr/>
        <a:lstStyle/>
        <a:p>
          <a:endParaRPr lang="ru-RU"/>
        </a:p>
      </dgm:t>
    </dgm:pt>
    <dgm:pt modelId="{A6950636-4F6C-4C3C-846D-012ABD6336A7}">
      <dgm:prSet phldrT="[Текст]" custT="1"/>
      <dgm:spPr/>
      <dgm:t>
        <a:bodyPr/>
        <a:lstStyle/>
        <a:p>
          <a:r>
            <a:rPr lang="ru-RU" sz="2000" dirty="0">
              <a:latin typeface="Times New Roman" panose="02020603050405020304" pitchFamily="18" charset="0"/>
              <a:cs typeface="Times New Roman" panose="02020603050405020304" pitchFamily="18" charset="0"/>
            </a:rPr>
            <a:t>7</a:t>
          </a:r>
        </a:p>
      </dgm:t>
    </dgm:pt>
    <dgm:pt modelId="{87E4D901-D590-4445-8243-AE773D47190E}" type="parTrans" cxnId="{B7502BD4-6910-4447-8C1C-01F13BAC9089}">
      <dgm:prSet/>
      <dgm:spPr/>
      <dgm:t>
        <a:bodyPr/>
        <a:lstStyle/>
        <a:p>
          <a:endParaRPr lang="ru-RU"/>
        </a:p>
      </dgm:t>
    </dgm:pt>
    <dgm:pt modelId="{B7A8F501-CB65-47B9-97ED-BC48FA4BAB39}" type="sibTrans" cxnId="{B7502BD4-6910-4447-8C1C-01F13BAC9089}">
      <dgm:prSet/>
      <dgm:spPr/>
      <dgm:t>
        <a:bodyPr/>
        <a:lstStyle/>
        <a:p>
          <a:endParaRPr lang="ru-RU"/>
        </a:p>
      </dgm:t>
    </dgm:pt>
    <dgm:pt modelId="{C231638A-BA1B-4971-8F7C-8FC70F0614C1}">
      <dgm:prSet phldrT="[Текст]" custT="1"/>
      <dgm:spPr/>
      <dgm:t>
        <a:bodyPr/>
        <a:lstStyle/>
        <a:p>
          <a:r>
            <a:rPr lang="ru-RU" sz="2000" dirty="0">
              <a:latin typeface="Times New Roman" panose="02020603050405020304" pitchFamily="18" charset="0"/>
              <a:cs typeface="Times New Roman" panose="02020603050405020304" pitchFamily="18" charset="0"/>
            </a:rPr>
            <a:t>АО "</a:t>
          </a:r>
          <a:r>
            <a:rPr lang="ru-RU" sz="20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Юнипро</a:t>
          </a:r>
          <a:r>
            <a:rPr lang="ru-RU" sz="2000" dirty="0">
              <a:latin typeface="Times New Roman" panose="02020603050405020304" pitchFamily="18" charset="0"/>
              <a:cs typeface="Times New Roman" panose="02020603050405020304" pitchFamily="18" charset="0"/>
            </a:rPr>
            <a:t>"</a:t>
          </a:r>
        </a:p>
      </dgm:t>
    </dgm:pt>
    <dgm:pt modelId="{7A2A1897-7AEB-4ACB-B1F6-73151C5887BF}" type="parTrans" cxnId="{E962E9A5-5221-4F41-85C8-401388B29137}">
      <dgm:prSet/>
      <dgm:spPr/>
      <dgm:t>
        <a:bodyPr/>
        <a:lstStyle/>
        <a:p>
          <a:endParaRPr lang="ru-RU"/>
        </a:p>
      </dgm:t>
    </dgm:pt>
    <dgm:pt modelId="{0659BBD6-D98E-486D-B31D-BECF89E262E5}" type="sibTrans" cxnId="{E962E9A5-5221-4F41-85C8-401388B29137}">
      <dgm:prSet/>
      <dgm:spPr/>
      <dgm:t>
        <a:bodyPr/>
        <a:lstStyle/>
        <a:p>
          <a:endParaRPr lang="ru-RU"/>
        </a:p>
      </dgm:t>
    </dgm:pt>
    <dgm:pt modelId="{6AC64B43-7982-45B7-B262-BAAA463ABC7C}">
      <dgm:prSet phldrT="[Текст]" custT="1"/>
      <dgm:spPr/>
      <dgm:t>
        <a:bodyPr/>
        <a:lstStyle/>
        <a:p>
          <a:r>
            <a:rPr lang="ru-RU" sz="2000" dirty="0">
              <a:latin typeface="Times New Roman" panose="02020603050405020304" pitchFamily="18" charset="0"/>
              <a:cs typeface="Times New Roman" panose="02020603050405020304" pitchFamily="18" charset="0"/>
            </a:rPr>
            <a:t>8</a:t>
          </a:r>
        </a:p>
      </dgm:t>
    </dgm:pt>
    <dgm:pt modelId="{7ECBDD93-52C4-4A42-BB13-5CDDC05469BF}" type="parTrans" cxnId="{78CE0E15-8C3B-4994-B252-0301F7E7B6F4}">
      <dgm:prSet/>
      <dgm:spPr/>
      <dgm:t>
        <a:bodyPr/>
        <a:lstStyle/>
        <a:p>
          <a:endParaRPr lang="ru-RU"/>
        </a:p>
      </dgm:t>
    </dgm:pt>
    <dgm:pt modelId="{3C4BD57F-D497-4734-A879-E7F1BF073E57}" type="sibTrans" cxnId="{78CE0E15-8C3B-4994-B252-0301F7E7B6F4}">
      <dgm:prSet/>
      <dgm:spPr/>
      <dgm:t>
        <a:bodyPr/>
        <a:lstStyle/>
        <a:p>
          <a:endParaRPr lang="ru-RU"/>
        </a:p>
      </dgm:t>
    </dgm:pt>
    <dgm:pt modelId="{0A10CCE9-0631-4DAE-8257-A0374C7298D1}">
      <dgm:prSet phldrT="[Текст]" custT="1"/>
      <dgm:spPr/>
      <dgm:t>
        <a:bodyPr/>
        <a:lstStyle/>
        <a:p>
          <a:r>
            <a:rPr lang="ru-RU" sz="2000" dirty="0">
              <a:latin typeface="Times New Roman" panose="02020603050405020304" pitchFamily="18" charset="0"/>
              <a:cs typeface="Times New Roman" panose="02020603050405020304" pitchFamily="18" charset="0"/>
            </a:rPr>
            <a:t>ООО "Сибирская генерирующая </a:t>
          </a:r>
          <a:r>
            <a:rPr lang="ru-RU" sz="20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омпания</a:t>
          </a:r>
          <a:r>
            <a:rPr lang="ru-RU" sz="2000" dirty="0">
              <a:latin typeface="Times New Roman" panose="02020603050405020304" pitchFamily="18" charset="0"/>
              <a:cs typeface="Times New Roman" panose="02020603050405020304" pitchFamily="18" charset="0"/>
            </a:rPr>
            <a:t>"</a:t>
          </a:r>
        </a:p>
      </dgm:t>
    </dgm:pt>
    <dgm:pt modelId="{6C24550E-17DA-4271-8F4E-21DB4162D9C0}" type="parTrans" cxnId="{E023EC8E-D025-4939-9E11-B7DBED9CDA45}">
      <dgm:prSet/>
      <dgm:spPr/>
      <dgm:t>
        <a:bodyPr/>
        <a:lstStyle/>
        <a:p>
          <a:endParaRPr lang="ru-RU"/>
        </a:p>
      </dgm:t>
    </dgm:pt>
    <dgm:pt modelId="{40B463B4-B919-4D6B-AC36-BF8724F5EDF0}" type="sibTrans" cxnId="{E023EC8E-D025-4939-9E11-B7DBED9CDA45}">
      <dgm:prSet/>
      <dgm:spPr/>
      <dgm:t>
        <a:bodyPr/>
        <a:lstStyle/>
        <a:p>
          <a:endParaRPr lang="ru-RU"/>
        </a:p>
      </dgm:t>
    </dgm:pt>
    <dgm:pt modelId="{46C38AEE-7B6D-4296-8838-3D4F1BFA13EE}">
      <dgm:prSet phldrT="[Текст]" custT="1"/>
      <dgm:spPr/>
      <dgm:t>
        <a:bodyPr/>
        <a:lstStyle/>
        <a:p>
          <a:r>
            <a:rPr lang="ru-RU" sz="2000" dirty="0">
              <a:latin typeface="Times New Roman" panose="02020603050405020304" pitchFamily="18" charset="0"/>
              <a:cs typeface="Times New Roman" panose="02020603050405020304" pitchFamily="18" charset="0"/>
            </a:rPr>
            <a:t>9</a:t>
          </a:r>
        </a:p>
      </dgm:t>
    </dgm:pt>
    <dgm:pt modelId="{BE2343ED-3106-4587-8ABF-1701DCCB188C}" type="parTrans" cxnId="{220882BB-E738-466B-99C9-306EFB837FF4}">
      <dgm:prSet/>
      <dgm:spPr/>
      <dgm:t>
        <a:bodyPr/>
        <a:lstStyle/>
        <a:p>
          <a:endParaRPr lang="ru-RU"/>
        </a:p>
      </dgm:t>
    </dgm:pt>
    <dgm:pt modelId="{2CEDEF86-9E20-4B2C-9CB7-8B078B4566BE}" type="sibTrans" cxnId="{220882BB-E738-466B-99C9-306EFB837FF4}">
      <dgm:prSet/>
      <dgm:spPr/>
      <dgm:t>
        <a:bodyPr/>
        <a:lstStyle/>
        <a:p>
          <a:endParaRPr lang="ru-RU"/>
        </a:p>
      </dgm:t>
    </dgm:pt>
    <dgm:pt modelId="{3AC74701-63AB-46E0-BC97-CD8833C3826C}">
      <dgm:prSet phldrT="[Текст]" custT="1"/>
      <dgm:spPr/>
      <dgm:t>
        <a:bodyPr/>
        <a:lstStyle/>
        <a:p>
          <a:r>
            <a:rPr lang="ru-RU" sz="2000" dirty="0">
              <a:latin typeface="Times New Roman" panose="02020603050405020304" pitchFamily="18" charset="0"/>
              <a:cs typeface="Times New Roman" panose="02020603050405020304" pitchFamily="18" charset="0"/>
            </a:rPr>
            <a:t>ПАО "</a:t>
          </a:r>
          <a:r>
            <a:rPr lang="ru-RU" sz="20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Квадра</a:t>
          </a:r>
          <a:r>
            <a:rPr lang="ru-RU" sz="2000" dirty="0">
              <a:latin typeface="Times New Roman" panose="02020603050405020304" pitchFamily="18" charset="0"/>
              <a:cs typeface="Times New Roman" panose="02020603050405020304" pitchFamily="18" charset="0"/>
            </a:rPr>
            <a:t>"</a:t>
          </a:r>
          <a:endParaRPr lang="ru-RU" sz="11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EA3947E-9384-40DD-A3E5-0EC5A2FBB907}" type="parTrans" cxnId="{E32F18BE-D323-4FB8-8239-69434E40F59C}">
      <dgm:prSet/>
      <dgm:spPr/>
      <dgm:t>
        <a:bodyPr/>
        <a:lstStyle/>
        <a:p>
          <a:endParaRPr lang="ru-RU"/>
        </a:p>
      </dgm:t>
    </dgm:pt>
    <dgm:pt modelId="{719ABCF3-5DB1-495F-A488-6D1561781C18}" type="sibTrans" cxnId="{E32F18BE-D323-4FB8-8239-69434E40F59C}">
      <dgm:prSet/>
      <dgm:spPr/>
      <dgm:t>
        <a:bodyPr/>
        <a:lstStyle/>
        <a:p>
          <a:endParaRPr lang="ru-RU"/>
        </a:p>
      </dgm:t>
    </dgm:pt>
    <dgm:pt modelId="{04A907D8-19C4-404F-93DB-C6F3FF60FFF4}">
      <dgm:prSet phldrT="[Текст]" custT="1"/>
      <dgm:spPr/>
      <dgm:t>
        <a:bodyPr/>
        <a:lstStyle/>
        <a:p>
          <a:r>
            <a:rPr lang="ru-RU" sz="2000" dirty="0">
              <a:latin typeface="Times New Roman" panose="02020603050405020304" pitchFamily="18" charset="0"/>
              <a:cs typeface="Times New Roman" panose="02020603050405020304" pitchFamily="18" charset="0"/>
            </a:rPr>
            <a:t>ПАО "</a:t>
          </a:r>
          <a:r>
            <a:rPr lang="ru-RU" sz="20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Энел</a:t>
          </a:r>
          <a:r>
            <a:rPr lang="ru-RU" sz="2000" dirty="0">
              <a:latin typeface="Times New Roman" panose="02020603050405020304" pitchFamily="18" charset="0"/>
              <a:cs typeface="Times New Roman" panose="02020603050405020304" pitchFamily="18" charset="0"/>
            </a:rPr>
            <a:t> Россия"</a:t>
          </a:r>
        </a:p>
      </dgm:t>
    </dgm:pt>
    <dgm:pt modelId="{6A30520E-6C39-4124-A55A-C31CA963852E}" type="parTrans" cxnId="{76899D65-DCEA-413F-AB67-42F8D94B44DE}">
      <dgm:prSet/>
      <dgm:spPr/>
      <dgm:t>
        <a:bodyPr/>
        <a:lstStyle/>
        <a:p>
          <a:endParaRPr lang="ru-RU"/>
        </a:p>
      </dgm:t>
    </dgm:pt>
    <dgm:pt modelId="{70968557-C74B-4846-8EB6-B815518B7508}" type="sibTrans" cxnId="{76899D65-DCEA-413F-AB67-42F8D94B44DE}">
      <dgm:prSet/>
      <dgm:spPr/>
      <dgm:t>
        <a:bodyPr/>
        <a:lstStyle/>
        <a:p>
          <a:endParaRPr lang="ru-RU"/>
        </a:p>
      </dgm:t>
    </dgm:pt>
    <dgm:pt modelId="{418B6593-2962-47E2-A22C-3A321252D248}">
      <dgm:prSet phldrT="[Текст]" custT="1"/>
      <dgm:spPr/>
      <dgm:t>
        <a:bodyPr/>
        <a:lstStyle/>
        <a:p>
          <a:r>
            <a:rPr lang="ru-RU" sz="2000" dirty="0">
              <a:latin typeface="Times New Roman" panose="02020603050405020304" pitchFamily="18" charset="0"/>
              <a:cs typeface="Times New Roman" panose="02020603050405020304" pitchFamily="18" charset="0"/>
            </a:rPr>
            <a:t>10</a:t>
          </a:r>
        </a:p>
      </dgm:t>
    </dgm:pt>
    <dgm:pt modelId="{9BD8499A-5FF5-47D9-B351-4CAD09FC0C45}" type="parTrans" cxnId="{1DBA6BE1-E1A3-41AF-827C-1307137F114A}">
      <dgm:prSet/>
      <dgm:spPr/>
      <dgm:t>
        <a:bodyPr/>
        <a:lstStyle/>
        <a:p>
          <a:endParaRPr lang="ru-RU"/>
        </a:p>
      </dgm:t>
    </dgm:pt>
    <dgm:pt modelId="{6056272D-0336-42DC-AE09-93AF3CD8BE28}" type="sibTrans" cxnId="{1DBA6BE1-E1A3-41AF-827C-1307137F114A}">
      <dgm:prSet/>
      <dgm:spPr/>
      <dgm:t>
        <a:bodyPr/>
        <a:lstStyle/>
        <a:p>
          <a:endParaRPr lang="ru-RU"/>
        </a:p>
      </dgm:t>
    </dgm:pt>
    <dgm:pt modelId="{4737A39F-C1E6-45BC-BB4B-C8A6A17E2FCA}">
      <dgm:prSet phldrT="[Текст]" custT="1"/>
      <dgm:spPr/>
      <dgm:t>
        <a:bodyPr/>
        <a:lstStyle/>
        <a:p>
          <a:r>
            <a:rPr lang="ru-RU" sz="2000">
              <a:latin typeface="Times New Roman" panose="02020603050405020304" pitchFamily="18" charset="0"/>
              <a:cs typeface="Times New Roman" panose="02020603050405020304" pitchFamily="18" charset="0"/>
            </a:rPr>
            <a:t>АО "Татэнерго"</a:t>
          </a:r>
        </a:p>
      </dgm:t>
    </dgm:pt>
    <dgm:pt modelId="{9A95D4A4-8FFA-4F30-BC73-B8CAF03E4B57}" type="parTrans" cxnId="{B81A9EA4-1B01-4DB1-A589-CFFE29D6EEFE}">
      <dgm:prSet/>
      <dgm:spPr/>
      <dgm:t>
        <a:bodyPr/>
        <a:lstStyle/>
        <a:p>
          <a:endParaRPr lang="ru-RU"/>
        </a:p>
      </dgm:t>
    </dgm:pt>
    <dgm:pt modelId="{2FB62D0D-4AD4-40C3-922A-01BAB793959E}" type="sibTrans" cxnId="{B81A9EA4-1B01-4DB1-A589-CFFE29D6EEFE}">
      <dgm:prSet/>
      <dgm:spPr/>
      <dgm:t>
        <a:bodyPr/>
        <a:lstStyle/>
        <a:p>
          <a:endParaRPr lang="ru-RU"/>
        </a:p>
      </dgm:t>
    </dgm:pt>
    <dgm:pt modelId="{5CBD9827-94DC-43CC-A06D-376F2EDA983D}">
      <dgm:prSet phldrT="[Текст]" custT="1"/>
      <dgm:spPr/>
      <dgm:t>
        <a:bodyPr/>
        <a:lstStyle/>
        <a:p>
          <a:r>
            <a:rPr lang="ru-RU" sz="2000" dirty="0">
              <a:latin typeface="Times New Roman" panose="02020603050405020304" pitchFamily="18" charset="0"/>
              <a:cs typeface="Times New Roman" panose="02020603050405020304" pitchFamily="18" charset="0"/>
            </a:rPr>
            <a:t>11</a:t>
          </a:r>
        </a:p>
      </dgm:t>
    </dgm:pt>
    <dgm:pt modelId="{F9E90ED3-9A7C-4A63-B752-269DBDCE017B}" type="parTrans" cxnId="{A2DFE395-6595-4032-8EFC-CD759CA65206}">
      <dgm:prSet/>
      <dgm:spPr/>
      <dgm:t>
        <a:bodyPr/>
        <a:lstStyle/>
        <a:p>
          <a:endParaRPr lang="ru-RU"/>
        </a:p>
      </dgm:t>
    </dgm:pt>
    <dgm:pt modelId="{01A069CA-5071-464D-8E28-343393C71941}" type="sibTrans" cxnId="{A2DFE395-6595-4032-8EFC-CD759CA65206}">
      <dgm:prSet/>
      <dgm:spPr/>
      <dgm:t>
        <a:bodyPr/>
        <a:lstStyle/>
        <a:p>
          <a:endParaRPr lang="ru-RU"/>
        </a:p>
      </dgm:t>
    </dgm:pt>
    <dgm:pt modelId="{185CB316-159E-423D-9415-C73F4CA0FC4F}">
      <dgm:prSet phldrT="[Текст]" custT="1"/>
      <dgm:spPr/>
      <dgm:t>
        <a:bodyPr/>
        <a:lstStyle/>
        <a:p>
          <a:r>
            <a:rPr lang="ru-RU" sz="2000" dirty="0">
              <a:latin typeface="Times New Roman" panose="02020603050405020304" pitchFamily="18" charset="0"/>
              <a:cs typeface="Times New Roman" panose="02020603050405020304" pitchFamily="18" charset="0"/>
            </a:rPr>
            <a:t>ПАО "</a:t>
          </a:r>
          <a:r>
            <a:rPr lang="ru-RU" sz="20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Фортум</a:t>
          </a:r>
          <a:r>
            <a:rPr lang="ru-RU" sz="2000" dirty="0">
              <a:latin typeface="Times New Roman" panose="02020603050405020304" pitchFamily="18" charset="0"/>
              <a:cs typeface="Times New Roman" panose="02020603050405020304" pitchFamily="18" charset="0"/>
            </a:rPr>
            <a:t>"</a:t>
          </a:r>
        </a:p>
      </dgm:t>
    </dgm:pt>
    <dgm:pt modelId="{BA6B8FAA-7F25-40BC-A9B3-2D730176A651}" type="parTrans" cxnId="{4C0200AF-E0FF-4299-B5BB-7B0C72514BB6}">
      <dgm:prSet/>
      <dgm:spPr/>
      <dgm:t>
        <a:bodyPr/>
        <a:lstStyle/>
        <a:p>
          <a:endParaRPr lang="ru-RU"/>
        </a:p>
      </dgm:t>
    </dgm:pt>
    <dgm:pt modelId="{4C1374AD-C394-4ACF-9EE0-85D6DB0A1AC1}" type="sibTrans" cxnId="{4C0200AF-E0FF-4299-B5BB-7B0C72514BB6}">
      <dgm:prSet/>
      <dgm:spPr/>
      <dgm:t>
        <a:bodyPr/>
        <a:lstStyle/>
        <a:p>
          <a:endParaRPr lang="ru-RU"/>
        </a:p>
      </dgm:t>
    </dgm:pt>
    <dgm:pt modelId="{C5912509-2FEB-4C52-95F0-C4C31F420298}">
      <dgm:prSet phldrT="[Текст]" custT="1"/>
      <dgm:spPr/>
      <dgm:t>
        <a:bodyPr/>
        <a:lstStyle/>
        <a:p>
          <a:r>
            <a:rPr lang="ru-RU" sz="2000" dirty="0">
              <a:latin typeface="Times New Roman" panose="02020603050405020304" pitchFamily="18" charset="0"/>
              <a:cs typeface="Times New Roman" panose="02020603050405020304" pitchFamily="18" charset="0"/>
            </a:rPr>
            <a:t>12</a:t>
          </a:r>
        </a:p>
      </dgm:t>
    </dgm:pt>
    <dgm:pt modelId="{1F1E7A01-2ABA-4DCE-B72F-56A1D8F1F751}" type="parTrans" cxnId="{97B35F49-8391-4477-BD45-82B16EEAC78D}">
      <dgm:prSet/>
      <dgm:spPr/>
      <dgm:t>
        <a:bodyPr/>
        <a:lstStyle/>
        <a:p>
          <a:endParaRPr lang="ru-RU"/>
        </a:p>
      </dgm:t>
    </dgm:pt>
    <dgm:pt modelId="{9B4053DA-9189-40DD-A6AD-A5621085F7E1}" type="sibTrans" cxnId="{97B35F49-8391-4477-BD45-82B16EEAC78D}">
      <dgm:prSet/>
      <dgm:spPr/>
      <dgm:t>
        <a:bodyPr/>
        <a:lstStyle/>
        <a:p>
          <a:endParaRPr lang="ru-RU"/>
        </a:p>
      </dgm:t>
    </dgm:pt>
    <dgm:pt modelId="{E63A1E2F-37EA-4B0B-8945-EBEFFAFA7A28}">
      <dgm:prSet phldrT="[Текст]" custT="1"/>
      <dgm:spPr/>
      <dgm:t>
        <a:bodyPr/>
        <a:lstStyle/>
        <a:p>
          <a:r>
            <a:rPr lang="ru-RU" sz="2000" dirty="0">
              <a:latin typeface="Times New Roman" panose="02020603050405020304" pitchFamily="18" charset="0"/>
              <a:cs typeface="Times New Roman" panose="02020603050405020304" pitchFamily="18" charset="0"/>
            </a:rPr>
            <a:t>1</a:t>
          </a:r>
        </a:p>
      </dgm:t>
    </dgm:pt>
    <dgm:pt modelId="{6CC770BA-0A17-4773-9306-D75C371E7229}" type="sibTrans" cxnId="{AF1B7711-B82C-4FBC-B1B2-20D876768EBF}">
      <dgm:prSet/>
      <dgm:spPr/>
      <dgm:t>
        <a:bodyPr/>
        <a:lstStyle/>
        <a:p>
          <a:endParaRPr lang="ru-RU"/>
        </a:p>
      </dgm:t>
    </dgm:pt>
    <dgm:pt modelId="{FB246E37-800D-4456-98E4-D64E3662D6B7}" type="parTrans" cxnId="{AF1B7711-B82C-4FBC-B1B2-20D876768EBF}">
      <dgm:prSet/>
      <dgm:spPr/>
      <dgm:t>
        <a:bodyPr/>
        <a:lstStyle/>
        <a:p>
          <a:endParaRPr lang="ru-RU"/>
        </a:p>
      </dgm:t>
    </dgm:pt>
    <dgm:pt modelId="{246BEF3C-6E09-4F48-A2F2-5240793EB7DB}" type="pres">
      <dgm:prSet presAssocID="{02A4D697-91F5-4947-B0AA-C26DBBFCD438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F8CE82A-5379-44A6-A1D4-374AC0497FC7}" type="pres">
      <dgm:prSet presAssocID="{E63A1E2F-37EA-4B0B-8945-EBEFFAFA7A28}" presName="composite" presStyleCnt="0"/>
      <dgm:spPr/>
    </dgm:pt>
    <dgm:pt modelId="{07ACD5E0-0B86-4E2B-AF0E-5507B903A14F}" type="pres">
      <dgm:prSet presAssocID="{E63A1E2F-37EA-4B0B-8945-EBEFFAFA7A28}" presName="parentText" presStyleLbl="alignNode1" presStyleIdx="0" presStyleCnt="1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F17C444-7A14-4730-8BDA-E27677D3F631}" type="pres">
      <dgm:prSet presAssocID="{E63A1E2F-37EA-4B0B-8945-EBEFFAFA7A28}" presName="descendantText" presStyleLbl="alignAcc1" presStyleIdx="0" presStyleCnt="12" custLinFactNeighborX="425" custLinFactNeighborY="1447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3EB079E-3D4A-49B0-90A7-7FFB473B585D}" type="pres">
      <dgm:prSet presAssocID="{6CC770BA-0A17-4773-9306-D75C371E7229}" presName="sp" presStyleCnt="0"/>
      <dgm:spPr/>
    </dgm:pt>
    <dgm:pt modelId="{7ED1FFFF-A6EA-41DE-80FB-2438748A3972}" type="pres">
      <dgm:prSet presAssocID="{5BC8B8BB-CE80-4A4A-B2B2-42A8D3379CF8}" presName="composite" presStyleCnt="0"/>
      <dgm:spPr/>
    </dgm:pt>
    <dgm:pt modelId="{6A1D34D4-2933-4AC3-9D55-62DD624F0B8A}" type="pres">
      <dgm:prSet presAssocID="{5BC8B8BB-CE80-4A4A-B2B2-42A8D3379CF8}" presName="parentText" presStyleLbl="alignNode1" presStyleIdx="1" presStyleCnt="1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1DA56E5-D67A-4C9D-91E8-F47E954CB22E}" type="pres">
      <dgm:prSet presAssocID="{5BC8B8BB-CE80-4A4A-B2B2-42A8D3379CF8}" presName="descendantText" presStyleLbl="alignAcc1" presStyleIdx="1" presStyleCnt="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A004D0B-E753-4491-824C-75BF52CD8937}" type="pres">
      <dgm:prSet presAssocID="{8E1C0DFB-501C-49FD-B0B5-CD981149F2E5}" presName="sp" presStyleCnt="0"/>
      <dgm:spPr/>
    </dgm:pt>
    <dgm:pt modelId="{5F006BB0-82C9-4594-AFFE-DE16BCACA5D3}" type="pres">
      <dgm:prSet presAssocID="{FDCB6275-5ECD-4B49-A4A8-B60F32D5081D}" presName="composite" presStyleCnt="0"/>
      <dgm:spPr/>
    </dgm:pt>
    <dgm:pt modelId="{B1AF27C3-6432-4A70-AA74-9E5BE51C3B0B}" type="pres">
      <dgm:prSet presAssocID="{FDCB6275-5ECD-4B49-A4A8-B60F32D5081D}" presName="parentText" presStyleLbl="alignNode1" presStyleIdx="2" presStyleCnt="1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038027D-A754-4393-9E37-864B205B5583}" type="pres">
      <dgm:prSet presAssocID="{FDCB6275-5ECD-4B49-A4A8-B60F32D5081D}" presName="descendantText" presStyleLbl="alignAcc1" presStyleIdx="2" presStyleCnt="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DE074A6-D962-421D-83E4-BDE3909DC5C3}" type="pres">
      <dgm:prSet presAssocID="{07384F4E-D723-487A-90E8-1CFA3A7EEC32}" presName="sp" presStyleCnt="0"/>
      <dgm:spPr/>
    </dgm:pt>
    <dgm:pt modelId="{F13DE971-063A-4F61-BD55-589C001B4C12}" type="pres">
      <dgm:prSet presAssocID="{0906ABFF-ADBE-42FC-A812-71A073041DDC}" presName="composite" presStyleCnt="0"/>
      <dgm:spPr/>
    </dgm:pt>
    <dgm:pt modelId="{82BA2AFF-0544-4DD7-B258-905ACE26E130}" type="pres">
      <dgm:prSet presAssocID="{0906ABFF-ADBE-42FC-A812-71A073041DDC}" presName="parentText" presStyleLbl="alignNode1" presStyleIdx="3" presStyleCnt="1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BFF36A0-89C1-4624-BEF0-381BF74F02C5}" type="pres">
      <dgm:prSet presAssocID="{0906ABFF-ADBE-42FC-A812-71A073041DDC}" presName="descendantText" presStyleLbl="alignAcc1" presStyleIdx="3" presStyleCnt="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C7F8824-FA19-4B4E-8572-7AE2BC55D2A5}" type="pres">
      <dgm:prSet presAssocID="{31800840-D7CF-484E-BC6B-4692D3CF22D8}" presName="sp" presStyleCnt="0"/>
      <dgm:spPr/>
    </dgm:pt>
    <dgm:pt modelId="{41A05539-133C-4B0B-AEA3-37B680484F75}" type="pres">
      <dgm:prSet presAssocID="{799D4768-58C6-4224-B6F9-B32F9E740E0B}" presName="composite" presStyleCnt="0"/>
      <dgm:spPr/>
    </dgm:pt>
    <dgm:pt modelId="{E793C420-AB2F-4126-B26D-C7AA4CF70872}" type="pres">
      <dgm:prSet presAssocID="{799D4768-58C6-4224-B6F9-B32F9E740E0B}" presName="parentText" presStyleLbl="alignNode1" presStyleIdx="4" presStyleCnt="1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10483F1-914D-49ED-8454-9EC03B2CF7AC}" type="pres">
      <dgm:prSet presAssocID="{799D4768-58C6-4224-B6F9-B32F9E740E0B}" presName="descendantText" presStyleLbl="alignAcc1" presStyleIdx="4" presStyleCnt="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7CD7282-CE32-469D-A47A-50FA1BA9F70A}" type="pres">
      <dgm:prSet presAssocID="{6B94B0B0-AA84-4466-B4F1-7D0806AADADB}" presName="sp" presStyleCnt="0"/>
      <dgm:spPr/>
    </dgm:pt>
    <dgm:pt modelId="{91E1C16C-595C-47BB-AF73-B11A12219D63}" type="pres">
      <dgm:prSet presAssocID="{7E760E23-7DA4-4B98-84FA-37CE23F1F4C7}" presName="composite" presStyleCnt="0"/>
      <dgm:spPr/>
    </dgm:pt>
    <dgm:pt modelId="{B01A870A-E4AD-4AE8-8DE7-A1268EFE7388}" type="pres">
      <dgm:prSet presAssocID="{7E760E23-7DA4-4B98-84FA-37CE23F1F4C7}" presName="parentText" presStyleLbl="alignNode1" presStyleIdx="5" presStyleCnt="1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97D79DA-EEBE-4C32-BBFA-A838D12EAF1F}" type="pres">
      <dgm:prSet presAssocID="{7E760E23-7DA4-4B98-84FA-37CE23F1F4C7}" presName="descendantText" presStyleLbl="alignAcc1" presStyleIdx="5" presStyleCnt="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CF101F5-C21F-4A8C-A11E-067EAAAFB26B}" type="pres">
      <dgm:prSet presAssocID="{E850ABFB-3D04-4E26-8176-DD43BFC5D612}" presName="sp" presStyleCnt="0"/>
      <dgm:spPr/>
    </dgm:pt>
    <dgm:pt modelId="{CEEC2BEC-E911-4724-9112-C259E8E4868A}" type="pres">
      <dgm:prSet presAssocID="{A6950636-4F6C-4C3C-846D-012ABD6336A7}" presName="composite" presStyleCnt="0"/>
      <dgm:spPr/>
    </dgm:pt>
    <dgm:pt modelId="{66EE29C2-E62C-4A42-8C66-3AE821A18FC0}" type="pres">
      <dgm:prSet presAssocID="{A6950636-4F6C-4C3C-846D-012ABD6336A7}" presName="parentText" presStyleLbl="alignNode1" presStyleIdx="6" presStyleCnt="1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60B3D71-8EC4-49F5-ACA3-A8F13554BA1F}" type="pres">
      <dgm:prSet presAssocID="{A6950636-4F6C-4C3C-846D-012ABD6336A7}" presName="descendantText" presStyleLbl="alignAcc1" presStyleIdx="6" presStyleCnt="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0684748-E95B-4DA4-9CE9-A36523DC68B8}" type="pres">
      <dgm:prSet presAssocID="{B7A8F501-CB65-47B9-97ED-BC48FA4BAB39}" presName="sp" presStyleCnt="0"/>
      <dgm:spPr/>
    </dgm:pt>
    <dgm:pt modelId="{62D43D0E-4E59-4388-A407-1A7293BF7F2B}" type="pres">
      <dgm:prSet presAssocID="{6AC64B43-7982-45B7-B262-BAAA463ABC7C}" presName="composite" presStyleCnt="0"/>
      <dgm:spPr/>
    </dgm:pt>
    <dgm:pt modelId="{CD24F8DD-7511-4AF2-9126-6B03DF0EECC3}" type="pres">
      <dgm:prSet presAssocID="{6AC64B43-7982-45B7-B262-BAAA463ABC7C}" presName="parentText" presStyleLbl="alignNode1" presStyleIdx="7" presStyleCnt="1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82E1FCF-8070-442E-BEB9-5B9EB0C605FE}" type="pres">
      <dgm:prSet presAssocID="{6AC64B43-7982-45B7-B262-BAAA463ABC7C}" presName="descendantText" presStyleLbl="alignAcc1" presStyleIdx="7" presStyleCnt="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782B94A-2820-4681-95FC-2AD8232A9674}" type="pres">
      <dgm:prSet presAssocID="{3C4BD57F-D497-4734-A879-E7F1BF073E57}" presName="sp" presStyleCnt="0"/>
      <dgm:spPr/>
    </dgm:pt>
    <dgm:pt modelId="{A290BF26-BEA3-42B1-AC82-A34B00B3A0AA}" type="pres">
      <dgm:prSet presAssocID="{46C38AEE-7B6D-4296-8838-3D4F1BFA13EE}" presName="composite" presStyleCnt="0"/>
      <dgm:spPr/>
    </dgm:pt>
    <dgm:pt modelId="{05D417BC-C846-48EA-85E4-763021637153}" type="pres">
      <dgm:prSet presAssocID="{46C38AEE-7B6D-4296-8838-3D4F1BFA13EE}" presName="parentText" presStyleLbl="alignNode1" presStyleIdx="8" presStyleCnt="1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AA0CF8F-43FE-461C-A163-E7AFCFED4255}" type="pres">
      <dgm:prSet presAssocID="{46C38AEE-7B6D-4296-8838-3D4F1BFA13EE}" presName="descendantText" presStyleLbl="alignAcc1" presStyleIdx="8" presStyleCnt="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BC03DE6-F505-4797-8E77-F5260CE213EC}" type="pres">
      <dgm:prSet presAssocID="{2CEDEF86-9E20-4B2C-9CB7-8B078B4566BE}" presName="sp" presStyleCnt="0"/>
      <dgm:spPr/>
    </dgm:pt>
    <dgm:pt modelId="{5AF7347B-3191-4113-B4EF-567BF9985679}" type="pres">
      <dgm:prSet presAssocID="{418B6593-2962-47E2-A22C-3A321252D248}" presName="composite" presStyleCnt="0"/>
      <dgm:spPr/>
    </dgm:pt>
    <dgm:pt modelId="{3168DC00-CF22-4D1B-887F-E4C4EDC467EF}" type="pres">
      <dgm:prSet presAssocID="{418B6593-2962-47E2-A22C-3A321252D248}" presName="parentText" presStyleLbl="alignNode1" presStyleIdx="9" presStyleCnt="1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2E515BF-D688-4249-8EFD-ED969FDCDD83}" type="pres">
      <dgm:prSet presAssocID="{418B6593-2962-47E2-A22C-3A321252D248}" presName="descendantText" presStyleLbl="alignAcc1" presStyleIdx="9" presStyleCnt="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03F405C-01DA-4D80-B2AF-9C7625AEB05C}" type="pres">
      <dgm:prSet presAssocID="{6056272D-0336-42DC-AE09-93AF3CD8BE28}" presName="sp" presStyleCnt="0"/>
      <dgm:spPr/>
    </dgm:pt>
    <dgm:pt modelId="{98F7478C-155C-4BE8-A344-0052211DDA51}" type="pres">
      <dgm:prSet presAssocID="{5CBD9827-94DC-43CC-A06D-376F2EDA983D}" presName="composite" presStyleCnt="0"/>
      <dgm:spPr/>
    </dgm:pt>
    <dgm:pt modelId="{DF586E92-63BB-437C-BBDE-EAB1C2F2375B}" type="pres">
      <dgm:prSet presAssocID="{5CBD9827-94DC-43CC-A06D-376F2EDA983D}" presName="parentText" presStyleLbl="alignNode1" presStyleIdx="10" presStyleCnt="1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38E7B89-CBF0-4458-99F1-B78D5BFFF631}" type="pres">
      <dgm:prSet presAssocID="{5CBD9827-94DC-43CC-A06D-376F2EDA983D}" presName="descendantText" presStyleLbl="alignAcc1" presStyleIdx="10" presStyleCnt="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6DF1153-0901-4110-889B-ABA6FDA10161}" type="pres">
      <dgm:prSet presAssocID="{01A069CA-5071-464D-8E28-343393C71941}" presName="sp" presStyleCnt="0"/>
      <dgm:spPr/>
    </dgm:pt>
    <dgm:pt modelId="{DA169109-9EBE-4C2E-A7A1-73E40A45DEAC}" type="pres">
      <dgm:prSet presAssocID="{C5912509-2FEB-4C52-95F0-C4C31F420298}" presName="composite" presStyleCnt="0"/>
      <dgm:spPr/>
    </dgm:pt>
    <dgm:pt modelId="{D35A19FF-9F25-4822-8797-C8F31EDC0EA8}" type="pres">
      <dgm:prSet presAssocID="{C5912509-2FEB-4C52-95F0-C4C31F420298}" presName="parentText" presStyleLbl="alignNode1" presStyleIdx="11" presStyleCnt="1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31EEE49-3DE2-4353-8648-58324791EA6B}" type="pres">
      <dgm:prSet presAssocID="{C5912509-2FEB-4C52-95F0-C4C31F420298}" presName="descendantText" presStyleLbl="alignAcc1" presStyleIdx="11" presStyleCnt="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9C00D5E-6B85-4C48-8B8A-D3C04BB3CD43}" srcId="{02A4D697-91F5-4947-B0AA-C26DBBFCD438}" destId="{0906ABFF-ADBE-42FC-A812-71A073041DDC}" srcOrd="3" destOrd="0" parTransId="{A908C012-141E-4FFD-934F-1B0FD284E2E1}" sibTransId="{31800840-D7CF-484E-BC6B-4692D3CF22D8}"/>
    <dgm:cxn modelId="{97B35F49-8391-4477-BD45-82B16EEAC78D}" srcId="{02A4D697-91F5-4947-B0AA-C26DBBFCD438}" destId="{C5912509-2FEB-4C52-95F0-C4C31F420298}" srcOrd="11" destOrd="0" parTransId="{1F1E7A01-2ABA-4DCE-B72F-56A1D8F1F751}" sibTransId="{9B4053DA-9189-40DD-A6AD-A5621085F7E1}"/>
    <dgm:cxn modelId="{0F0731F3-6400-4F5D-ADB6-C0F50C7D90CF}" type="presOf" srcId="{E92B337B-A7B5-4391-A2FB-769B2A4BE96A}" destId="{0F17C444-7A14-4730-8BDA-E27677D3F631}" srcOrd="0" destOrd="0" presId="urn:microsoft.com/office/officeart/2005/8/layout/chevron2"/>
    <dgm:cxn modelId="{E023EC8E-D025-4939-9E11-B7DBED9CDA45}" srcId="{6AC64B43-7982-45B7-B262-BAAA463ABC7C}" destId="{0A10CCE9-0631-4DAE-8257-A0374C7298D1}" srcOrd="0" destOrd="0" parTransId="{6C24550E-17DA-4271-8F4E-21DB4162D9C0}" sibTransId="{40B463B4-B919-4D6B-AC36-BF8724F5EDF0}"/>
    <dgm:cxn modelId="{184D4B93-2EF8-4912-AD46-704901E2D19C}" type="presOf" srcId="{5BC8B8BB-CE80-4A4A-B2B2-42A8D3379CF8}" destId="{6A1D34D4-2933-4AC3-9D55-62DD624F0B8A}" srcOrd="0" destOrd="0" presId="urn:microsoft.com/office/officeart/2005/8/layout/chevron2"/>
    <dgm:cxn modelId="{78CE0E15-8C3B-4994-B252-0301F7E7B6F4}" srcId="{02A4D697-91F5-4947-B0AA-C26DBBFCD438}" destId="{6AC64B43-7982-45B7-B262-BAAA463ABC7C}" srcOrd="7" destOrd="0" parTransId="{7ECBDD93-52C4-4A42-BB13-5CDDC05469BF}" sibTransId="{3C4BD57F-D497-4734-A879-E7F1BF073E57}"/>
    <dgm:cxn modelId="{F28D387C-15F0-410F-B035-B028C2A1EA26}" type="presOf" srcId="{FDCB6275-5ECD-4B49-A4A8-B60F32D5081D}" destId="{B1AF27C3-6432-4A70-AA74-9E5BE51C3B0B}" srcOrd="0" destOrd="0" presId="urn:microsoft.com/office/officeart/2005/8/layout/chevron2"/>
    <dgm:cxn modelId="{582083DB-4399-482C-A71D-CE3658509DEE}" type="presOf" srcId="{52B8DB47-2331-462E-9E6F-C31E3881A28A}" destId="{3BFF36A0-89C1-4624-BEF0-381BF74F02C5}" srcOrd="0" destOrd="0" presId="urn:microsoft.com/office/officeart/2005/8/layout/chevron2"/>
    <dgm:cxn modelId="{2571A4B7-9716-4D4E-96DE-570050239F50}" type="presOf" srcId="{6AC64B43-7982-45B7-B262-BAAA463ABC7C}" destId="{CD24F8DD-7511-4AF2-9126-6B03DF0EECC3}" srcOrd="0" destOrd="0" presId="urn:microsoft.com/office/officeart/2005/8/layout/chevron2"/>
    <dgm:cxn modelId="{A8866BD9-FC9B-46D3-84EF-EDD10EF1B7FE}" type="presOf" srcId="{799D4768-58C6-4224-B6F9-B32F9E740E0B}" destId="{E793C420-AB2F-4126-B26D-C7AA4CF70872}" srcOrd="0" destOrd="0" presId="urn:microsoft.com/office/officeart/2005/8/layout/chevron2"/>
    <dgm:cxn modelId="{0C376714-4419-4F97-8762-12FCF2894CF0}" type="presOf" srcId="{EFC99445-40C8-4E96-9B64-DC2C9BB538B2}" destId="{F10483F1-914D-49ED-8454-9EC03B2CF7AC}" srcOrd="0" destOrd="0" presId="urn:microsoft.com/office/officeart/2005/8/layout/chevron2"/>
    <dgm:cxn modelId="{EE551921-53FD-431B-99F4-D3D57BA47F39}" type="presOf" srcId="{C5912509-2FEB-4C52-95F0-C4C31F420298}" destId="{D35A19FF-9F25-4822-8797-C8F31EDC0EA8}" srcOrd="0" destOrd="0" presId="urn:microsoft.com/office/officeart/2005/8/layout/chevron2"/>
    <dgm:cxn modelId="{8C801661-6088-43F4-90E5-1EFB85128D94}" type="presOf" srcId="{4737A39F-C1E6-45BC-BB4B-C8A6A17E2FCA}" destId="{E2E515BF-D688-4249-8EFD-ED969FDCDD83}" srcOrd="0" destOrd="0" presId="urn:microsoft.com/office/officeart/2005/8/layout/chevron2"/>
    <dgm:cxn modelId="{E32F18BE-D323-4FB8-8239-69434E40F59C}" srcId="{C5912509-2FEB-4C52-95F0-C4C31F420298}" destId="{3AC74701-63AB-46E0-BC97-CD8833C3826C}" srcOrd="0" destOrd="0" parTransId="{9EA3947E-9384-40DD-A3E5-0EC5A2FBB907}" sibTransId="{719ABCF3-5DB1-495F-A488-6D1561781C18}"/>
    <dgm:cxn modelId="{1DBA6BE1-E1A3-41AF-827C-1307137F114A}" srcId="{02A4D697-91F5-4947-B0AA-C26DBBFCD438}" destId="{418B6593-2962-47E2-A22C-3A321252D248}" srcOrd="9" destOrd="0" parTransId="{9BD8499A-5FF5-47D9-B351-4CAD09FC0C45}" sibTransId="{6056272D-0336-42DC-AE09-93AF3CD8BE28}"/>
    <dgm:cxn modelId="{62A25EA1-0A70-4648-A172-6EFAAE821F35}" srcId="{7E760E23-7DA4-4B98-84FA-37CE23F1F4C7}" destId="{6D0FB02F-BFA8-4BD8-B3E6-8C5DB965DC7F}" srcOrd="0" destOrd="0" parTransId="{1BBD11F1-01C6-4611-B7EE-C084EE633C3D}" sibTransId="{6EE3E1F7-4800-4AEC-98E0-F93F6D3F37F5}"/>
    <dgm:cxn modelId="{E962E9A5-5221-4F41-85C8-401388B29137}" srcId="{A6950636-4F6C-4C3C-846D-012ABD6336A7}" destId="{C231638A-BA1B-4971-8F7C-8FC70F0614C1}" srcOrd="0" destOrd="0" parTransId="{7A2A1897-7AEB-4ACB-B1F6-73151C5887BF}" sibTransId="{0659BBD6-D98E-486D-B31D-BECF89E262E5}"/>
    <dgm:cxn modelId="{172A8D19-70D1-44AB-8B72-053E2CD2AE18}" srcId="{0906ABFF-ADBE-42FC-A812-71A073041DDC}" destId="{52B8DB47-2331-462E-9E6F-C31E3881A28A}" srcOrd="0" destOrd="0" parTransId="{A73DF4BF-1F23-4466-9CA1-5B495D941E86}" sibTransId="{67DD690A-C4B5-4AFC-9726-8DC073C6D42D}"/>
    <dgm:cxn modelId="{20A1AF91-37C5-4D83-BCFB-700E85DB1FDB}" type="presOf" srcId="{C231638A-BA1B-4971-8F7C-8FC70F0614C1}" destId="{260B3D71-8EC4-49F5-ACA3-A8F13554BA1F}" srcOrd="0" destOrd="0" presId="urn:microsoft.com/office/officeart/2005/8/layout/chevron2"/>
    <dgm:cxn modelId="{548CF2CC-6987-41C9-A1F7-754EEDA5791D}" type="presOf" srcId="{418B6593-2962-47E2-A22C-3A321252D248}" destId="{3168DC00-CF22-4D1B-887F-E4C4EDC467EF}" srcOrd="0" destOrd="0" presId="urn:microsoft.com/office/officeart/2005/8/layout/chevron2"/>
    <dgm:cxn modelId="{A2DFE395-6595-4032-8EFC-CD759CA65206}" srcId="{02A4D697-91F5-4947-B0AA-C26DBBFCD438}" destId="{5CBD9827-94DC-43CC-A06D-376F2EDA983D}" srcOrd="10" destOrd="0" parTransId="{F9E90ED3-9A7C-4A63-B752-269DBDCE017B}" sibTransId="{01A069CA-5071-464D-8E28-343393C71941}"/>
    <dgm:cxn modelId="{66187A00-DFB5-42B1-8A34-885C493A5C6A}" type="presOf" srcId="{E63A1E2F-37EA-4B0B-8945-EBEFFAFA7A28}" destId="{07ACD5E0-0B86-4E2B-AF0E-5507B903A14F}" srcOrd="0" destOrd="0" presId="urn:microsoft.com/office/officeart/2005/8/layout/chevron2"/>
    <dgm:cxn modelId="{FE22CAF6-3614-45E8-AE2A-0539AF7B9931}" srcId="{02A4D697-91F5-4947-B0AA-C26DBBFCD438}" destId="{FDCB6275-5ECD-4B49-A4A8-B60F32D5081D}" srcOrd="2" destOrd="0" parTransId="{21E3A873-FD64-42A3-8F86-8E02CD762B23}" sibTransId="{07384F4E-D723-487A-90E8-1CFA3A7EEC32}"/>
    <dgm:cxn modelId="{0483FDD0-D8FB-4139-8DE6-ADA9B534D11A}" type="presOf" srcId="{7E760E23-7DA4-4B98-84FA-37CE23F1F4C7}" destId="{B01A870A-E4AD-4AE8-8DE7-A1268EFE7388}" srcOrd="0" destOrd="0" presId="urn:microsoft.com/office/officeart/2005/8/layout/chevron2"/>
    <dgm:cxn modelId="{CA53C989-07F9-4B82-9AFC-35FA6FD73211}" type="presOf" srcId="{3AC74701-63AB-46E0-BC97-CD8833C3826C}" destId="{F31EEE49-3DE2-4353-8648-58324791EA6B}" srcOrd="0" destOrd="0" presId="urn:microsoft.com/office/officeart/2005/8/layout/chevron2"/>
    <dgm:cxn modelId="{438C31BE-0D2F-4B22-975C-8446F46D4801}" type="presOf" srcId="{F3E3724D-75F3-4A71-8836-F6E1ED1F8458}" destId="{2038027D-A754-4393-9E37-864B205B5583}" srcOrd="0" destOrd="0" presId="urn:microsoft.com/office/officeart/2005/8/layout/chevron2"/>
    <dgm:cxn modelId="{220882BB-E738-466B-99C9-306EFB837FF4}" srcId="{02A4D697-91F5-4947-B0AA-C26DBBFCD438}" destId="{46C38AEE-7B6D-4296-8838-3D4F1BFA13EE}" srcOrd="8" destOrd="0" parTransId="{BE2343ED-3106-4587-8ABF-1701DCCB188C}" sibTransId="{2CEDEF86-9E20-4B2C-9CB7-8B078B4566BE}"/>
    <dgm:cxn modelId="{03208E79-9F0E-47D2-8EB0-099BE82E9B54}" type="presOf" srcId="{185CB316-159E-423D-9415-C73F4CA0FC4F}" destId="{638E7B89-CBF0-4458-99F1-B78D5BFFF631}" srcOrd="0" destOrd="0" presId="urn:microsoft.com/office/officeart/2005/8/layout/chevron2"/>
    <dgm:cxn modelId="{76899D65-DCEA-413F-AB67-42F8D94B44DE}" srcId="{46C38AEE-7B6D-4296-8838-3D4F1BFA13EE}" destId="{04A907D8-19C4-404F-93DB-C6F3FF60FFF4}" srcOrd="0" destOrd="0" parTransId="{6A30520E-6C39-4124-A55A-C31CA963852E}" sibTransId="{70968557-C74B-4846-8EB6-B815518B7508}"/>
    <dgm:cxn modelId="{09DB7543-8431-4CFB-827B-052E67B73599}" type="presOf" srcId="{02A4D697-91F5-4947-B0AA-C26DBBFCD438}" destId="{246BEF3C-6E09-4F48-A2F2-5240793EB7DB}" srcOrd="0" destOrd="0" presId="urn:microsoft.com/office/officeart/2005/8/layout/chevron2"/>
    <dgm:cxn modelId="{4CB6B0CC-6A11-4C32-BED8-299ABAB5E339}" srcId="{FDCB6275-5ECD-4B49-A4A8-B60F32D5081D}" destId="{F3E3724D-75F3-4A71-8836-F6E1ED1F8458}" srcOrd="0" destOrd="0" parTransId="{1359A0DF-785E-4620-9536-22B6636E89EA}" sibTransId="{07835103-6938-4969-8D1B-6FE485A42132}"/>
    <dgm:cxn modelId="{3831F260-D515-4E70-B390-C8BE46E8A47A}" type="presOf" srcId="{6D0FB02F-BFA8-4BD8-B3E6-8C5DB965DC7F}" destId="{197D79DA-EEBE-4C32-BBFA-A838D12EAF1F}" srcOrd="0" destOrd="0" presId="urn:microsoft.com/office/officeart/2005/8/layout/chevron2"/>
    <dgm:cxn modelId="{60801D4B-F3F2-4090-957F-F96235720154}" srcId="{799D4768-58C6-4224-B6F9-B32F9E740E0B}" destId="{EFC99445-40C8-4E96-9B64-DC2C9BB538B2}" srcOrd="0" destOrd="0" parTransId="{24D18FA1-C8F1-401C-8704-5859CD319269}" sibTransId="{5E6BC2B8-9699-4496-85C4-29D4FA52A0A9}"/>
    <dgm:cxn modelId="{D7298808-450D-4D36-899B-E5378757C585}" srcId="{02A4D697-91F5-4947-B0AA-C26DBBFCD438}" destId="{799D4768-58C6-4224-B6F9-B32F9E740E0B}" srcOrd="4" destOrd="0" parTransId="{8A9A1ED8-B981-4437-B718-9A5950DF8AB3}" sibTransId="{6B94B0B0-AA84-4466-B4F1-7D0806AADADB}"/>
    <dgm:cxn modelId="{1CB50595-3F39-433A-8A0F-152DE2CC5514}" srcId="{E63A1E2F-37EA-4B0B-8945-EBEFFAFA7A28}" destId="{E92B337B-A7B5-4391-A2FB-769B2A4BE96A}" srcOrd="0" destOrd="0" parTransId="{1D6BDBE0-981D-438C-B656-5BF2C8CE20EF}" sibTransId="{D9D2CA57-8035-4B25-B8ED-386BADCE7544}"/>
    <dgm:cxn modelId="{58ACD02D-1BB0-4FB1-B8C7-598346D55CB1}" type="presOf" srcId="{46C38AEE-7B6D-4296-8838-3D4F1BFA13EE}" destId="{05D417BC-C846-48EA-85E4-763021637153}" srcOrd="0" destOrd="0" presId="urn:microsoft.com/office/officeart/2005/8/layout/chevron2"/>
    <dgm:cxn modelId="{F51E09D4-D423-4069-A2A7-A8852D42EFB6}" type="presOf" srcId="{30621C3D-D67E-4261-AC65-E9A563B7D3F4}" destId="{51DA56E5-D67A-4C9D-91E8-F47E954CB22E}" srcOrd="0" destOrd="0" presId="urn:microsoft.com/office/officeart/2005/8/layout/chevron2"/>
    <dgm:cxn modelId="{B81A9EA4-1B01-4DB1-A589-CFFE29D6EEFE}" srcId="{418B6593-2962-47E2-A22C-3A321252D248}" destId="{4737A39F-C1E6-45BC-BB4B-C8A6A17E2FCA}" srcOrd="0" destOrd="0" parTransId="{9A95D4A4-8FFA-4F30-BC73-B8CAF03E4B57}" sibTransId="{2FB62D0D-4AD4-40C3-922A-01BAB793959E}"/>
    <dgm:cxn modelId="{4C0200AF-E0FF-4299-B5BB-7B0C72514BB6}" srcId="{5CBD9827-94DC-43CC-A06D-376F2EDA983D}" destId="{185CB316-159E-423D-9415-C73F4CA0FC4F}" srcOrd="0" destOrd="0" parTransId="{BA6B8FAA-7F25-40BC-A9B3-2D730176A651}" sibTransId="{4C1374AD-C394-4ACF-9EE0-85D6DB0A1AC1}"/>
    <dgm:cxn modelId="{CF6B74EE-DB84-46E9-A674-2A36AA3795D8}" srcId="{5BC8B8BB-CE80-4A4A-B2B2-42A8D3379CF8}" destId="{30621C3D-D67E-4261-AC65-E9A563B7D3F4}" srcOrd="0" destOrd="0" parTransId="{D4992575-E2B7-4DBC-97C4-FA9D3C8CB43B}" sibTransId="{FD29ED0B-5530-4BC6-A381-4E68EBC9F9A2}"/>
    <dgm:cxn modelId="{F73CBB50-0902-47BE-B514-1DF08B1B9AC0}" type="presOf" srcId="{04A907D8-19C4-404F-93DB-C6F3FF60FFF4}" destId="{7AA0CF8F-43FE-461C-A163-E7AFCFED4255}" srcOrd="0" destOrd="0" presId="urn:microsoft.com/office/officeart/2005/8/layout/chevron2"/>
    <dgm:cxn modelId="{37193AFC-8F52-43B5-83D8-7E149B89CBBE}" srcId="{02A4D697-91F5-4947-B0AA-C26DBBFCD438}" destId="{7E760E23-7DA4-4B98-84FA-37CE23F1F4C7}" srcOrd="5" destOrd="0" parTransId="{07E9BADE-54C5-472E-9978-968B0CFA9876}" sibTransId="{E850ABFB-3D04-4E26-8176-DD43BFC5D612}"/>
    <dgm:cxn modelId="{247A9CAB-AC09-480E-8FB8-EC9D6E0EF97F}" type="presOf" srcId="{A6950636-4F6C-4C3C-846D-012ABD6336A7}" destId="{66EE29C2-E62C-4A42-8C66-3AE821A18FC0}" srcOrd="0" destOrd="0" presId="urn:microsoft.com/office/officeart/2005/8/layout/chevron2"/>
    <dgm:cxn modelId="{812EA627-74AF-4E9A-AADB-9E4500362119}" srcId="{02A4D697-91F5-4947-B0AA-C26DBBFCD438}" destId="{5BC8B8BB-CE80-4A4A-B2B2-42A8D3379CF8}" srcOrd="1" destOrd="0" parTransId="{3CAE4AE2-E093-46B6-AC01-08DC16449C91}" sibTransId="{8E1C0DFB-501C-49FD-B0B5-CD981149F2E5}"/>
    <dgm:cxn modelId="{46657C95-7B3E-4BDB-BF12-79B25B848622}" type="presOf" srcId="{0906ABFF-ADBE-42FC-A812-71A073041DDC}" destId="{82BA2AFF-0544-4DD7-B258-905ACE26E130}" srcOrd="0" destOrd="0" presId="urn:microsoft.com/office/officeart/2005/8/layout/chevron2"/>
    <dgm:cxn modelId="{7249B5A6-8ABC-4320-B5BC-FA32EE91C5CF}" type="presOf" srcId="{0A10CCE9-0631-4DAE-8257-A0374C7298D1}" destId="{682E1FCF-8070-442E-BEB9-5B9EB0C605FE}" srcOrd="0" destOrd="0" presId="urn:microsoft.com/office/officeart/2005/8/layout/chevron2"/>
    <dgm:cxn modelId="{AF1B7711-B82C-4FBC-B1B2-20D876768EBF}" srcId="{02A4D697-91F5-4947-B0AA-C26DBBFCD438}" destId="{E63A1E2F-37EA-4B0B-8945-EBEFFAFA7A28}" srcOrd="0" destOrd="0" parTransId="{FB246E37-800D-4456-98E4-D64E3662D6B7}" sibTransId="{6CC770BA-0A17-4773-9306-D75C371E7229}"/>
    <dgm:cxn modelId="{B7502BD4-6910-4447-8C1C-01F13BAC9089}" srcId="{02A4D697-91F5-4947-B0AA-C26DBBFCD438}" destId="{A6950636-4F6C-4C3C-846D-012ABD6336A7}" srcOrd="6" destOrd="0" parTransId="{87E4D901-D590-4445-8243-AE773D47190E}" sibTransId="{B7A8F501-CB65-47B9-97ED-BC48FA4BAB39}"/>
    <dgm:cxn modelId="{D27B9165-355E-4B11-AB86-E32F880F6454}" type="presOf" srcId="{5CBD9827-94DC-43CC-A06D-376F2EDA983D}" destId="{DF586E92-63BB-437C-BBDE-EAB1C2F2375B}" srcOrd="0" destOrd="0" presId="urn:microsoft.com/office/officeart/2005/8/layout/chevron2"/>
    <dgm:cxn modelId="{B3854CC1-612F-4ADA-AF8C-0FAA59FD1208}" type="presParOf" srcId="{246BEF3C-6E09-4F48-A2F2-5240793EB7DB}" destId="{8F8CE82A-5379-44A6-A1D4-374AC0497FC7}" srcOrd="0" destOrd="0" presId="urn:microsoft.com/office/officeart/2005/8/layout/chevron2"/>
    <dgm:cxn modelId="{975B8FD2-04F7-4FB0-9941-EE37771832EC}" type="presParOf" srcId="{8F8CE82A-5379-44A6-A1D4-374AC0497FC7}" destId="{07ACD5E0-0B86-4E2B-AF0E-5507B903A14F}" srcOrd="0" destOrd="0" presId="urn:microsoft.com/office/officeart/2005/8/layout/chevron2"/>
    <dgm:cxn modelId="{4EA055C3-3599-431B-8D5B-30090017957C}" type="presParOf" srcId="{8F8CE82A-5379-44A6-A1D4-374AC0497FC7}" destId="{0F17C444-7A14-4730-8BDA-E27677D3F631}" srcOrd="1" destOrd="0" presId="urn:microsoft.com/office/officeart/2005/8/layout/chevron2"/>
    <dgm:cxn modelId="{5380EDEE-651F-4FA0-BFC6-EB106DCEB202}" type="presParOf" srcId="{246BEF3C-6E09-4F48-A2F2-5240793EB7DB}" destId="{93EB079E-3D4A-49B0-90A7-7FFB473B585D}" srcOrd="1" destOrd="0" presId="urn:microsoft.com/office/officeart/2005/8/layout/chevron2"/>
    <dgm:cxn modelId="{66AD68FC-83C0-4ECD-A2E0-52DE1469DBF1}" type="presParOf" srcId="{246BEF3C-6E09-4F48-A2F2-5240793EB7DB}" destId="{7ED1FFFF-A6EA-41DE-80FB-2438748A3972}" srcOrd="2" destOrd="0" presId="urn:microsoft.com/office/officeart/2005/8/layout/chevron2"/>
    <dgm:cxn modelId="{9491DBAF-A740-4C16-B5F7-A192A49A4B3E}" type="presParOf" srcId="{7ED1FFFF-A6EA-41DE-80FB-2438748A3972}" destId="{6A1D34D4-2933-4AC3-9D55-62DD624F0B8A}" srcOrd="0" destOrd="0" presId="urn:microsoft.com/office/officeart/2005/8/layout/chevron2"/>
    <dgm:cxn modelId="{759BD68B-DFD9-4F21-A861-8D0D84DD95E2}" type="presParOf" srcId="{7ED1FFFF-A6EA-41DE-80FB-2438748A3972}" destId="{51DA56E5-D67A-4C9D-91E8-F47E954CB22E}" srcOrd="1" destOrd="0" presId="urn:microsoft.com/office/officeart/2005/8/layout/chevron2"/>
    <dgm:cxn modelId="{206A523C-BA8D-4665-902F-3A524D1BE3A4}" type="presParOf" srcId="{246BEF3C-6E09-4F48-A2F2-5240793EB7DB}" destId="{1A004D0B-E753-4491-824C-75BF52CD8937}" srcOrd="3" destOrd="0" presId="urn:microsoft.com/office/officeart/2005/8/layout/chevron2"/>
    <dgm:cxn modelId="{9B81E58A-A055-4C5D-9EA6-63145477A83F}" type="presParOf" srcId="{246BEF3C-6E09-4F48-A2F2-5240793EB7DB}" destId="{5F006BB0-82C9-4594-AFFE-DE16BCACA5D3}" srcOrd="4" destOrd="0" presId="urn:microsoft.com/office/officeart/2005/8/layout/chevron2"/>
    <dgm:cxn modelId="{1452B66E-3BFC-4C47-A24C-B821B12E2E5E}" type="presParOf" srcId="{5F006BB0-82C9-4594-AFFE-DE16BCACA5D3}" destId="{B1AF27C3-6432-4A70-AA74-9E5BE51C3B0B}" srcOrd="0" destOrd="0" presId="urn:microsoft.com/office/officeart/2005/8/layout/chevron2"/>
    <dgm:cxn modelId="{94E068AF-6EE8-48D0-86C1-C15FCE8F06EE}" type="presParOf" srcId="{5F006BB0-82C9-4594-AFFE-DE16BCACA5D3}" destId="{2038027D-A754-4393-9E37-864B205B5583}" srcOrd="1" destOrd="0" presId="urn:microsoft.com/office/officeart/2005/8/layout/chevron2"/>
    <dgm:cxn modelId="{251D8517-370A-4EDD-929A-1A79EF9AA4BC}" type="presParOf" srcId="{246BEF3C-6E09-4F48-A2F2-5240793EB7DB}" destId="{2DE074A6-D962-421D-83E4-BDE3909DC5C3}" srcOrd="5" destOrd="0" presId="urn:microsoft.com/office/officeart/2005/8/layout/chevron2"/>
    <dgm:cxn modelId="{8AB84D54-4ECA-4A9F-ACFA-0DE7CA2A441A}" type="presParOf" srcId="{246BEF3C-6E09-4F48-A2F2-5240793EB7DB}" destId="{F13DE971-063A-4F61-BD55-589C001B4C12}" srcOrd="6" destOrd="0" presId="urn:microsoft.com/office/officeart/2005/8/layout/chevron2"/>
    <dgm:cxn modelId="{B1E9A15B-AC87-4817-8776-E823D1A0E78F}" type="presParOf" srcId="{F13DE971-063A-4F61-BD55-589C001B4C12}" destId="{82BA2AFF-0544-4DD7-B258-905ACE26E130}" srcOrd="0" destOrd="0" presId="urn:microsoft.com/office/officeart/2005/8/layout/chevron2"/>
    <dgm:cxn modelId="{D91E0EEC-6380-4FDA-B9B9-A3E066B3FDDB}" type="presParOf" srcId="{F13DE971-063A-4F61-BD55-589C001B4C12}" destId="{3BFF36A0-89C1-4624-BEF0-381BF74F02C5}" srcOrd="1" destOrd="0" presId="urn:microsoft.com/office/officeart/2005/8/layout/chevron2"/>
    <dgm:cxn modelId="{68F33626-F526-48A8-A2F9-D579843532CB}" type="presParOf" srcId="{246BEF3C-6E09-4F48-A2F2-5240793EB7DB}" destId="{FC7F8824-FA19-4B4E-8572-7AE2BC55D2A5}" srcOrd="7" destOrd="0" presId="urn:microsoft.com/office/officeart/2005/8/layout/chevron2"/>
    <dgm:cxn modelId="{245CFEF6-F116-49F5-AFBC-A1A55F3CD8E9}" type="presParOf" srcId="{246BEF3C-6E09-4F48-A2F2-5240793EB7DB}" destId="{41A05539-133C-4B0B-AEA3-37B680484F75}" srcOrd="8" destOrd="0" presId="urn:microsoft.com/office/officeart/2005/8/layout/chevron2"/>
    <dgm:cxn modelId="{AD110ECA-2C8F-4733-BA31-49403DA8A798}" type="presParOf" srcId="{41A05539-133C-4B0B-AEA3-37B680484F75}" destId="{E793C420-AB2F-4126-B26D-C7AA4CF70872}" srcOrd="0" destOrd="0" presId="urn:microsoft.com/office/officeart/2005/8/layout/chevron2"/>
    <dgm:cxn modelId="{B4248D87-FB6C-4BD8-9EFB-172659888733}" type="presParOf" srcId="{41A05539-133C-4B0B-AEA3-37B680484F75}" destId="{F10483F1-914D-49ED-8454-9EC03B2CF7AC}" srcOrd="1" destOrd="0" presId="urn:microsoft.com/office/officeart/2005/8/layout/chevron2"/>
    <dgm:cxn modelId="{ED8D7AA4-F72B-44D4-B416-F5CE4C53CEB3}" type="presParOf" srcId="{246BEF3C-6E09-4F48-A2F2-5240793EB7DB}" destId="{17CD7282-CE32-469D-A47A-50FA1BA9F70A}" srcOrd="9" destOrd="0" presId="urn:microsoft.com/office/officeart/2005/8/layout/chevron2"/>
    <dgm:cxn modelId="{D1AF1145-301D-4E05-A9AA-23D74CCAF919}" type="presParOf" srcId="{246BEF3C-6E09-4F48-A2F2-5240793EB7DB}" destId="{91E1C16C-595C-47BB-AF73-B11A12219D63}" srcOrd="10" destOrd="0" presId="urn:microsoft.com/office/officeart/2005/8/layout/chevron2"/>
    <dgm:cxn modelId="{5F61B3D0-F875-41C8-A3AD-979BCB0D4C7C}" type="presParOf" srcId="{91E1C16C-595C-47BB-AF73-B11A12219D63}" destId="{B01A870A-E4AD-4AE8-8DE7-A1268EFE7388}" srcOrd="0" destOrd="0" presId="urn:microsoft.com/office/officeart/2005/8/layout/chevron2"/>
    <dgm:cxn modelId="{5EBEE158-1DAA-4C02-866D-573C13550367}" type="presParOf" srcId="{91E1C16C-595C-47BB-AF73-B11A12219D63}" destId="{197D79DA-EEBE-4C32-BBFA-A838D12EAF1F}" srcOrd="1" destOrd="0" presId="urn:microsoft.com/office/officeart/2005/8/layout/chevron2"/>
    <dgm:cxn modelId="{EF3E6814-155B-4F9A-B9C2-B82F809A7766}" type="presParOf" srcId="{246BEF3C-6E09-4F48-A2F2-5240793EB7DB}" destId="{CCF101F5-C21F-4A8C-A11E-067EAAAFB26B}" srcOrd="11" destOrd="0" presId="urn:microsoft.com/office/officeart/2005/8/layout/chevron2"/>
    <dgm:cxn modelId="{CAADEE56-5FE1-44F5-B50E-835EA1867EF7}" type="presParOf" srcId="{246BEF3C-6E09-4F48-A2F2-5240793EB7DB}" destId="{CEEC2BEC-E911-4724-9112-C259E8E4868A}" srcOrd="12" destOrd="0" presId="urn:microsoft.com/office/officeart/2005/8/layout/chevron2"/>
    <dgm:cxn modelId="{1C91CB0A-D467-428D-912E-391CEA18B0C6}" type="presParOf" srcId="{CEEC2BEC-E911-4724-9112-C259E8E4868A}" destId="{66EE29C2-E62C-4A42-8C66-3AE821A18FC0}" srcOrd="0" destOrd="0" presId="urn:microsoft.com/office/officeart/2005/8/layout/chevron2"/>
    <dgm:cxn modelId="{B61E0ABC-4D6E-4872-80DA-48B17CF490EC}" type="presParOf" srcId="{CEEC2BEC-E911-4724-9112-C259E8E4868A}" destId="{260B3D71-8EC4-49F5-ACA3-A8F13554BA1F}" srcOrd="1" destOrd="0" presId="urn:microsoft.com/office/officeart/2005/8/layout/chevron2"/>
    <dgm:cxn modelId="{F785BB49-2055-42D0-87A6-8985E66BABA9}" type="presParOf" srcId="{246BEF3C-6E09-4F48-A2F2-5240793EB7DB}" destId="{60684748-E95B-4DA4-9CE9-A36523DC68B8}" srcOrd="13" destOrd="0" presId="urn:microsoft.com/office/officeart/2005/8/layout/chevron2"/>
    <dgm:cxn modelId="{3DFF23CD-E5D8-4828-AE2C-78C7B4354511}" type="presParOf" srcId="{246BEF3C-6E09-4F48-A2F2-5240793EB7DB}" destId="{62D43D0E-4E59-4388-A407-1A7293BF7F2B}" srcOrd="14" destOrd="0" presId="urn:microsoft.com/office/officeart/2005/8/layout/chevron2"/>
    <dgm:cxn modelId="{AD29FE21-2C2C-4A68-BC89-627D19C0FC3A}" type="presParOf" srcId="{62D43D0E-4E59-4388-A407-1A7293BF7F2B}" destId="{CD24F8DD-7511-4AF2-9126-6B03DF0EECC3}" srcOrd="0" destOrd="0" presId="urn:microsoft.com/office/officeart/2005/8/layout/chevron2"/>
    <dgm:cxn modelId="{088D2426-6822-47BA-A643-220B2F6E5982}" type="presParOf" srcId="{62D43D0E-4E59-4388-A407-1A7293BF7F2B}" destId="{682E1FCF-8070-442E-BEB9-5B9EB0C605FE}" srcOrd="1" destOrd="0" presId="urn:microsoft.com/office/officeart/2005/8/layout/chevron2"/>
    <dgm:cxn modelId="{237C109D-F46C-4619-B5C6-FDC94F18FAE3}" type="presParOf" srcId="{246BEF3C-6E09-4F48-A2F2-5240793EB7DB}" destId="{9782B94A-2820-4681-95FC-2AD8232A9674}" srcOrd="15" destOrd="0" presId="urn:microsoft.com/office/officeart/2005/8/layout/chevron2"/>
    <dgm:cxn modelId="{C561F299-79FD-4570-B5EB-FA939A623856}" type="presParOf" srcId="{246BEF3C-6E09-4F48-A2F2-5240793EB7DB}" destId="{A290BF26-BEA3-42B1-AC82-A34B00B3A0AA}" srcOrd="16" destOrd="0" presId="urn:microsoft.com/office/officeart/2005/8/layout/chevron2"/>
    <dgm:cxn modelId="{0A2A13F7-1AB5-4E5F-9462-5722B3359F3F}" type="presParOf" srcId="{A290BF26-BEA3-42B1-AC82-A34B00B3A0AA}" destId="{05D417BC-C846-48EA-85E4-763021637153}" srcOrd="0" destOrd="0" presId="urn:microsoft.com/office/officeart/2005/8/layout/chevron2"/>
    <dgm:cxn modelId="{69786DA0-84E8-4E84-9C9D-ED4F90546B9D}" type="presParOf" srcId="{A290BF26-BEA3-42B1-AC82-A34B00B3A0AA}" destId="{7AA0CF8F-43FE-461C-A163-E7AFCFED4255}" srcOrd="1" destOrd="0" presId="urn:microsoft.com/office/officeart/2005/8/layout/chevron2"/>
    <dgm:cxn modelId="{511C8F88-2194-4F89-AEC5-B7DFBB5094AB}" type="presParOf" srcId="{246BEF3C-6E09-4F48-A2F2-5240793EB7DB}" destId="{FBC03DE6-F505-4797-8E77-F5260CE213EC}" srcOrd="17" destOrd="0" presId="urn:microsoft.com/office/officeart/2005/8/layout/chevron2"/>
    <dgm:cxn modelId="{68DA8D98-6A24-409A-B804-61C022C5B6E5}" type="presParOf" srcId="{246BEF3C-6E09-4F48-A2F2-5240793EB7DB}" destId="{5AF7347B-3191-4113-B4EF-567BF9985679}" srcOrd="18" destOrd="0" presId="urn:microsoft.com/office/officeart/2005/8/layout/chevron2"/>
    <dgm:cxn modelId="{9FDBD77D-27D8-4E88-BC00-5EA78BF5CA26}" type="presParOf" srcId="{5AF7347B-3191-4113-B4EF-567BF9985679}" destId="{3168DC00-CF22-4D1B-887F-E4C4EDC467EF}" srcOrd="0" destOrd="0" presId="urn:microsoft.com/office/officeart/2005/8/layout/chevron2"/>
    <dgm:cxn modelId="{80BFA40B-8AD5-4E51-A6A8-9010A8829856}" type="presParOf" srcId="{5AF7347B-3191-4113-B4EF-567BF9985679}" destId="{E2E515BF-D688-4249-8EFD-ED969FDCDD83}" srcOrd="1" destOrd="0" presId="urn:microsoft.com/office/officeart/2005/8/layout/chevron2"/>
    <dgm:cxn modelId="{256319D1-04A4-4E71-99DE-7BAC2BFC8031}" type="presParOf" srcId="{246BEF3C-6E09-4F48-A2F2-5240793EB7DB}" destId="{803F405C-01DA-4D80-B2AF-9C7625AEB05C}" srcOrd="19" destOrd="0" presId="urn:microsoft.com/office/officeart/2005/8/layout/chevron2"/>
    <dgm:cxn modelId="{DE6FA542-D7FA-49D5-B27C-9D81BFE64F83}" type="presParOf" srcId="{246BEF3C-6E09-4F48-A2F2-5240793EB7DB}" destId="{98F7478C-155C-4BE8-A344-0052211DDA51}" srcOrd="20" destOrd="0" presId="urn:microsoft.com/office/officeart/2005/8/layout/chevron2"/>
    <dgm:cxn modelId="{F6B8AD19-3BFD-4EDE-B48A-4D925973FFF3}" type="presParOf" srcId="{98F7478C-155C-4BE8-A344-0052211DDA51}" destId="{DF586E92-63BB-437C-BBDE-EAB1C2F2375B}" srcOrd="0" destOrd="0" presId="urn:microsoft.com/office/officeart/2005/8/layout/chevron2"/>
    <dgm:cxn modelId="{4AAD4EBE-95ED-40E8-83A7-74AAC830D8B4}" type="presParOf" srcId="{98F7478C-155C-4BE8-A344-0052211DDA51}" destId="{638E7B89-CBF0-4458-99F1-B78D5BFFF631}" srcOrd="1" destOrd="0" presId="urn:microsoft.com/office/officeart/2005/8/layout/chevron2"/>
    <dgm:cxn modelId="{BCEFB953-32C9-410B-A3CB-F4EDA632611A}" type="presParOf" srcId="{246BEF3C-6E09-4F48-A2F2-5240793EB7DB}" destId="{56DF1153-0901-4110-889B-ABA6FDA10161}" srcOrd="21" destOrd="0" presId="urn:microsoft.com/office/officeart/2005/8/layout/chevron2"/>
    <dgm:cxn modelId="{C0197AFC-2345-44B6-9235-4CC428F9E556}" type="presParOf" srcId="{246BEF3C-6E09-4F48-A2F2-5240793EB7DB}" destId="{DA169109-9EBE-4C2E-A7A1-73E40A45DEAC}" srcOrd="22" destOrd="0" presId="urn:microsoft.com/office/officeart/2005/8/layout/chevron2"/>
    <dgm:cxn modelId="{2FAC4E2B-8EDD-48BD-B38C-A4E6CFCD1DDA}" type="presParOf" srcId="{DA169109-9EBE-4C2E-A7A1-73E40A45DEAC}" destId="{D35A19FF-9F25-4822-8797-C8F31EDC0EA8}" srcOrd="0" destOrd="0" presId="urn:microsoft.com/office/officeart/2005/8/layout/chevron2"/>
    <dgm:cxn modelId="{334C2C8F-E01E-4C85-8136-B48BE289BC8C}" type="presParOf" srcId="{DA169109-9EBE-4C2E-A7A1-73E40A45DEAC}" destId="{F31EEE49-3DE2-4353-8648-58324791EA6B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BB91CB7-864D-4719-B0B1-ECF02492147F}">
      <dsp:nvSpPr>
        <dsp:cNvPr id="0" name=""/>
        <dsp:cNvSpPr/>
      </dsp:nvSpPr>
      <dsp:spPr>
        <a:xfrm>
          <a:off x="0" y="346580"/>
          <a:ext cx="9906000" cy="428400"/>
        </a:xfrm>
        <a:prstGeom prst="rect">
          <a:avLst/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F405707-418D-4286-9315-C4ED85F1E961}">
      <dsp:nvSpPr>
        <dsp:cNvPr id="0" name=""/>
        <dsp:cNvSpPr/>
      </dsp:nvSpPr>
      <dsp:spPr>
        <a:xfrm>
          <a:off x="495300" y="95660"/>
          <a:ext cx="6934200" cy="50184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2096" tIns="0" rIns="262096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персональный компьютер</a:t>
          </a:r>
        </a:p>
      </dsp:txBody>
      <dsp:txXfrm>
        <a:off x="519798" y="120158"/>
        <a:ext cx="6885204" cy="452844"/>
      </dsp:txXfrm>
    </dsp:sp>
    <dsp:sp modelId="{53651482-0B12-4316-8E62-69C177EB7317}">
      <dsp:nvSpPr>
        <dsp:cNvPr id="0" name=""/>
        <dsp:cNvSpPr/>
      </dsp:nvSpPr>
      <dsp:spPr>
        <a:xfrm>
          <a:off x="0" y="1117700"/>
          <a:ext cx="9906000" cy="428400"/>
        </a:xfrm>
        <a:prstGeom prst="rect">
          <a:avLst/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FB53B4A-9F2D-41F4-8A11-BECFAE48119C}">
      <dsp:nvSpPr>
        <dsp:cNvPr id="0" name=""/>
        <dsp:cNvSpPr/>
      </dsp:nvSpPr>
      <dsp:spPr>
        <a:xfrm>
          <a:off x="495300" y="866780"/>
          <a:ext cx="6934200" cy="50184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2096" tIns="0" rIns="262096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энергосистемы</a:t>
          </a:r>
        </a:p>
      </dsp:txBody>
      <dsp:txXfrm>
        <a:off x="519798" y="891278"/>
        <a:ext cx="6885204" cy="452844"/>
      </dsp:txXfrm>
    </dsp:sp>
    <dsp:sp modelId="{FC8F0DE6-9C40-47A7-AED2-189A8E046812}">
      <dsp:nvSpPr>
        <dsp:cNvPr id="0" name=""/>
        <dsp:cNvSpPr/>
      </dsp:nvSpPr>
      <dsp:spPr>
        <a:xfrm>
          <a:off x="0" y="1888820"/>
          <a:ext cx="9906000" cy="428400"/>
        </a:xfrm>
        <a:prstGeom prst="rect">
          <a:avLst/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2105529-4482-4D9F-907C-EA90428EF601}">
      <dsp:nvSpPr>
        <dsp:cNvPr id="0" name=""/>
        <dsp:cNvSpPr/>
      </dsp:nvSpPr>
      <dsp:spPr>
        <a:xfrm>
          <a:off x="495300" y="1637900"/>
          <a:ext cx="6934200" cy="50184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2096" tIns="0" rIns="262096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графики потребления электроэнергии</a:t>
          </a:r>
        </a:p>
      </dsp:txBody>
      <dsp:txXfrm>
        <a:off x="519798" y="1662398"/>
        <a:ext cx="6885204" cy="452844"/>
      </dsp:txXfrm>
    </dsp:sp>
    <dsp:sp modelId="{951CB0FD-273A-4917-BB9B-C529C4AD0353}">
      <dsp:nvSpPr>
        <dsp:cNvPr id="0" name=""/>
        <dsp:cNvSpPr/>
      </dsp:nvSpPr>
      <dsp:spPr>
        <a:xfrm>
          <a:off x="0" y="2659940"/>
          <a:ext cx="9906000" cy="428400"/>
        </a:xfrm>
        <a:prstGeom prst="rect">
          <a:avLst/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3F99314-1DF6-4DF9-AB82-37E9E9D4055D}">
      <dsp:nvSpPr>
        <dsp:cNvPr id="0" name=""/>
        <dsp:cNvSpPr/>
      </dsp:nvSpPr>
      <dsp:spPr>
        <a:xfrm>
          <a:off x="495300" y="2409020"/>
          <a:ext cx="6934200" cy="50184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2096" tIns="0" rIns="262096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чертежи</a:t>
          </a:r>
        </a:p>
      </dsp:txBody>
      <dsp:txXfrm>
        <a:off x="519798" y="2433518"/>
        <a:ext cx="6885204" cy="452844"/>
      </dsp:txXfrm>
    </dsp:sp>
    <dsp:sp modelId="{81F30787-E062-4CE0-B808-AE990F815F03}">
      <dsp:nvSpPr>
        <dsp:cNvPr id="0" name=""/>
        <dsp:cNvSpPr/>
      </dsp:nvSpPr>
      <dsp:spPr>
        <a:xfrm>
          <a:off x="0" y="3431060"/>
          <a:ext cx="9906000" cy="428400"/>
        </a:xfrm>
        <a:prstGeom prst="rect">
          <a:avLst/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67A24B1-81C2-44E1-8227-6EAEE329BBB9}">
      <dsp:nvSpPr>
        <dsp:cNvPr id="0" name=""/>
        <dsp:cNvSpPr/>
      </dsp:nvSpPr>
      <dsp:spPr>
        <a:xfrm>
          <a:off x="495300" y="3180140"/>
          <a:ext cx="6934200" cy="50184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2096" tIns="0" rIns="262096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электрооборудование</a:t>
          </a:r>
        </a:p>
      </dsp:txBody>
      <dsp:txXfrm>
        <a:off x="519798" y="3204638"/>
        <a:ext cx="6885204" cy="452844"/>
      </dsp:txXfrm>
    </dsp:sp>
    <dsp:sp modelId="{F002F5D3-3459-442F-92C7-9645B8127B90}">
      <dsp:nvSpPr>
        <dsp:cNvPr id="0" name=""/>
        <dsp:cNvSpPr/>
      </dsp:nvSpPr>
      <dsp:spPr>
        <a:xfrm>
          <a:off x="0" y="4202180"/>
          <a:ext cx="9906000" cy="428400"/>
        </a:xfrm>
        <a:prstGeom prst="rect">
          <a:avLst/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1A56990-9D5D-4DE9-B3E0-65C3874DBF3B}">
      <dsp:nvSpPr>
        <dsp:cNvPr id="0" name=""/>
        <dsp:cNvSpPr/>
      </dsp:nvSpPr>
      <dsp:spPr>
        <a:xfrm>
          <a:off x="495300" y="3951260"/>
          <a:ext cx="6934200" cy="50184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2096" tIns="0" rIns="262096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энергетические и электрические установки</a:t>
          </a:r>
        </a:p>
      </dsp:txBody>
      <dsp:txXfrm>
        <a:off x="519798" y="3975758"/>
        <a:ext cx="6885204" cy="452844"/>
      </dsp:txXfrm>
    </dsp:sp>
    <dsp:sp modelId="{9FDFBEBA-647E-416F-925C-F8F590CDCE64}">
      <dsp:nvSpPr>
        <dsp:cNvPr id="0" name=""/>
        <dsp:cNvSpPr/>
      </dsp:nvSpPr>
      <dsp:spPr>
        <a:xfrm>
          <a:off x="0" y="4973300"/>
          <a:ext cx="9906000" cy="428400"/>
        </a:xfrm>
        <a:prstGeom prst="rect">
          <a:avLst/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ED042B5-D297-4295-856F-E9001825254D}">
      <dsp:nvSpPr>
        <dsp:cNvPr id="0" name=""/>
        <dsp:cNvSpPr/>
      </dsp:nvSpPr>
      <dsp:spPr>
        <a:xfrm>
          <a:off x="495300" y="4722380"/>
          <a:ext cx="6934200" cy="50184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2096" tIns="0" rIns="262096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запасные части, инструменты </a:t>
          </a:r>
        </a:p>
      </dsp:txBody>
      <dsp:txXfrm>
        <a:off x="519798" y="4746878"/>
        <a:ext cx="6885204" cy="45284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7ACD5E0-0B86-4E2B-AF0E-5507B903A14F}">
      <dsp:nvSpPr>
        <dsp:cNvPr id="0" name=""/>
        <dsp:cNvSpPr/>
      </dsp:nvSpPr>
      <dsp:spPr>
        <a:xfrm rot="5400000">
          <a:off x="-69641" y="73514"/>
          <a:ext cx="464278" cy="324994"/>
        </a:xfrm>
        <a:prstGeom prst="chevron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1</a:t>
          </a:r>
        </a:p>
      </dsp:txBody>
      <dsp:txXfrm rot="-5400000">
        <a:off x="1" y="166369"/>
        <a:ext cx="324994" cy="139284"/>
      </dsp:txXfrm>
    </dsp:sp>
    <dsp:sp modelId="{0F17C444-7A14-4730-8BDA-E27677D3F631}">
      <dsp:nvSpPr>
        <dsp:cNvPr id="0" name=""/>
        <dsp:cNvSpPr/>
      </dsp:nvSpPr>
      <dsp:spPr>
        <a:xfrm rot="5400000">
          <a:off x="3025534" y="-2652951"/>
          <a:ext cx="301939" cy="5703018"/>
        </a:xfrm>
        <a:prstGeom prst="round2SameRect">
          <a:avLst/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ПАО "РусГидро"</a:t>
          </a:r>
        </a:p>
      </dsp:txBody>
      <dsp:txXfrm rot="-5400000">
        <a:off x="324995" y="62327"/>
        <a:ext cx="5688279" cy="272461"/>
      </dsp:txXfrm>
    </dsp:sp>
    <dsp:sp modelId="{6A1D34D4-2933-4AC3-9D55-62DD624F0B8A}">
      <dsp:nvSpPr>
        <dsp:cNvPr id="0" name=""/>
        <dsp:cNvSpPr/>
      </dsp:nvSpPr>
      <dsp:spPr>
        <a:xfrm rot="5400000">
          <a:off x="-69641" y="488405"/>
          <a:ext cx="464278" cy="324994"/>
        </a:xfrm>
        <a:prstGeom prst="chevron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>
              <a:latin typeface="Times New Roman" panose="02020603050405020304" pitchFamily="18" charset="0"/>
              <a:cs typeface="Times New Roman" panose="02020603050405020304" pitchFamily="18" charset="0"/>
            </a:rPr>
            <a:t>2</a:t>
          </a:r>
        </a:p>
      </dsp:txBody>
      <dsp:txXfrm rot="-5400000">
        <a:off x="1" y="581260"/>
        <a:ext cx="324994" cy="139284"/>
      </dsp:txXfrm>
    </dsp:sp>
    <dsp:sp modelId="{51DA56E5-D67A-4C9D-91E8-F47E954CB22E}">
      <dsp:nvSpPr>
        <dsp:cNvPr id="0" name=""/>
        <dsp:cNvSpPr/>
      </dsp:nvSpPr>
      <dsp:spPr>
        <a:xfrm rot="5400000">
          <a:off x="3025613" y="-2281854"/>
          <a:ext cx="301780" cy="5703018"/>
        </a:xfrm>
        <a:prstGeom prst="round2SameRect">
          <a:avLst/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ООО "Газпром энергохолдинг"</a:t>
          </a:r>
        </a:p>
      </dsp:txBody>
      <dsp:txXfrm rot="-5400000">
        <a:off x="324994" y="433497"/>
        <a:ext cx="5688286" cy="272316"/>
      </dsp:txXfrm>
    </dsp:sp>
    <dsp:sp modelId="{B1AF27C3-6432-4A70-AA74-9E5BE51C3B0B}">
      <dsp:nvSpPr>
        <dsp:cNvPr id="0" name=""/>
        <dsp:cNvSpPr/>
      </dsp:nvSpPr>
      <dsp:spPr>
        <a:xfrm rot="5400000">
          <a:off x="-69641" y="903296"/>
          <a:ext cx="464278" cy="324994"/>
        </a:xfrm>
        <a:prstGeom prst="chevron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3</a:t>
          </a:r>
        </a:p>
      </dsp:txBody>
      <dsp:txXfrm rot="-5400000">
        <a:off x="1" y="996151"/>
        <a:ext cx="324994" cy="139284"/>
      </dsp:txXfrm>
    </dsp:sp>
    <dsp:sp modelId="{2038027D-A754-4393-9E37-864B205B5583}">
      <dsp:nvSpPr>
        <dsp:cNvPr id="0" name=""/>
        <dsp:cNvSpPr/>
      </dsp:nvSpPr>
      <dsp:spPr>
        <a:xfrm rot="5400000">
          <a:off x="3025613" y="-1866963"/>
          <a:ext cx="301780" cy="5703018"/>
        </a:xfrm>
        <a:prstGeom prst="round2SameRect">
          <a:avLst/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Группа "</a:t>
          </a:r>
          <a:r>
            <a:rPr lang="ru-RU" sz="20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Мнтер</a:t>
          </a:r>
          <a:r>
            <a:rPr lang="ru-RU" sz="2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РАО"</a:t>
          </a:r>
        </a:p>
      </dsp:txBody>
      <dsp:txXfrm rot="-5400000">
        <a:off x="324994" y="848388"/>
        <a:ext cx="5688286" cy="272316"/>
      </dsp:txXfrm>
    </dsp:sp>
    <dsp:sp modelId="{82BA2AFF-0544-4DD7-B258-905ACE26E130}">
      <dsp:nvSpPr>
        <dsp:cNvPr id="0" name=""/>
        <dsp:cNvSpPr/>
      </dsp:nvSpPr>
      <dsp:spPr>
        <a:xfrm rot="5400000">
          <a:off x="-69641" y="1318187"/>
          <a:ext cx="464278" cy="324994"/>
        </a:xfrm>
        <a:prstGeom prst="chevron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>
              <a:latin typeface="Times New Roman" panose="02020603050405020304" pitchFamily="18" charset="0"/>
              <a:cs typeface="Times New Roman" panose="02020603050405020304" pitchFamily="18" charset="0"/>
            </a:rPr>
            <a:t>4</a:t>
          </a:r>
        </a:p>
      </dsp:txBody>
      <dsp:txXfrm rot="-5400000">
        <a:off x="1" y="1411042"/>
        <a:ext cx="324994" cy="139284"/>
      </dsp:txXfrm>
    </dsp:sp>
    <dsp:sp modelId="{3BFF36A0-89C1-4624-BEF0-381BF74F02C5}">
      <dsp:nvSpPr>
        <dsp:cNvPr id="0" name=""/>
        <dsp:cNvSpPr/>
      </dsp:nvSpPr>
      <dsp:spPr>
        <a:xfrm rot="5400000">
          <a:off x="3025613" y="-1452072"/>
          <a:ext cx="301780" cy="5703018"/>
        </a:xfrm>
        <a:prstGeom prst="round2SameRect">
          <a:avLst/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АО "Концерн Росэнергоатом"</a:t>
          </a:r>
        </a:p>
      </dsp:txBody>
      <dsp:txXfrm rot="-5400000">
        <a:off x="324994" y="1263279"/>
        <a:ext cx="5688286" cy="272316"/>
      </dsp:txXfrm>
    </dsp:sp>
    <dsp:sp modelId="{E793C420-AB2F-4126-B26D-C7AA4CF70872}">
      <dsp:nvSpPr>
        <dsp:cNvPr id="0" name=""/>
        <dsp:cNvSpPr/>
      </dsp:nvSpPr>
      <dsp:spPr>
        <a:xfrm rot="5400000">
          <a:off x="-69641" y="1733078"/>
          <a:ext cx="464278" cy="324994"/>
        </a:xfrm>
        <a:prstGeom prst="chevron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>
              <a:latin typeface="Times New Roman" panose="02020603050405020304" pitchFamily="18" charset="0"/>
              <a:cs typeface="Times New Roman" panose="02020603050405020304" pitchFamily="18" charset="0"/>
            </a:rPr>
            <a:t>5</a:t>
          </a:r>
        </a:p>
      </dsp:txBody>
      <dsp:txXfrm rot="-5400000">
        <a:off x="1" y="1825933"/>
        <a:ext cx="324994" cy="139284"/>
      </dsp:txXfrm>
    </dsp:sp>
    <dsp:sp modelId="{F10483F1-914D-49ED-8454-9EC03B2CF7AC}">
      <dsp:nvSpPr>
        <dsp:cNvPr id="0" name=""/>
        <dsp:cNvSpPr/>
      </dsp:nvSpPr>
      <dsp:spPr>
        <a:xfrm rot="5400000">
          <a:off x="3025613" y="-1037181"/>
          <a:ext cx="301780" cy="5703018"/>
        </a:xfrm>
        <a:prstGeom prst="round2SameRect">
          <a:avLst/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АО "</a:t>
          </a:r>
          <a:r>
            <a:rPr lang="ru-RU" sz="20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ЕвроСибЭнерго</a:t>
          </a:r>
          <a:r>
            <a:rPr lang="ru-RU" sz="2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"</a:t>
          </a:r>
        </a:p>
      </dsp:txBody>
      <dsp:txXfrm rot="-5400000">
        <a:off x="324994" y="1678170"/>
        <a:ext cx="5688286" cy="272316"/>
      </dsp:txXfrm>
    </dsp:sp>
    <dsp:sp modelId="{B01A870A-E4AD-4AE8-8DE7-A1268EFE7388}">
      <dsp:nvSpPr>
        <dsp:cNvPr id="0" name=""/>
        <dsp:cNvSpPr/>
      </dsp:nvSpPr>
      <dsp:spPr>
        <a:xfrm rot="5400000">
          <a:off x="-69641" y="2147970"/>
          <a:ext cx="464278" cy="324994"/>
        </a:xfrm>
        <a:prstGeom prst="chevron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>
              <a:latin typeface="Times New Roman" panose="02020603050405020304" pitchFamily="18" charset="0"/>
              <a:cs typeface="Times New Roman" panose="02020603050405020304" pitchFamily="18" charset="0"/>
            </a:rPr>
            <a:t>6</a:t>
          </a:r>
        </a:p>
      </dsp:txBody>
      <dsp:txXfrm rot="-5400000">
        <a:off x="1" y="2240825"/>
        <a:ext cx="324994" cy="139284"/>
      </dsp:txXfrm>
    </dsp:sp>
    <dsp:sp modelId="{197D79DA-EEBE-4C32-BBFA-A838D12EAF1F}">
      <dsp:nvSpPr>
        <dsp:cNvPr id="0" name=""/>
        <dsp:cNvSpPr/>
      </dsp:nvSpPr>
      <dsp:spPr>
        <a:xfrm rot="5400000">
          <a:off x="3025613" y="-622290"/>
          <a:ext cx="301780" cy="5703018"/>
        </a:xfrm>
        <a:prstGeom prst="round2SameRect">
          <a:avLst/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ПАО "Т плюс"</a:t>
          </a:r>
        </a:p>
      </dsp:txBody>
      <dsp:txXfrm rot="-5400000">
        <a:off x="324994" y="2093061"/>
        <a:ext cx="5688286" cy="272316"/>
      </dsp:txXfrm>
    </dsp:sp>
    <dsp:sp modelId="{66EE29C2-E62C-4A42-8C66-3AE821A18FC0}">
      <dsp:nvSpPr>
        <dsp:cNvPr id="0" name=""/>
        <dsp:cNvSpPr/>
      </dsp:nvSpPr>
      <dsp:spPr>
        <a:xfrm rot="5400000">
          <a:off x="-69641" y="2562861"/>
          <a:ext cx="464278" cy="324994"/>
        </a:xfrm>
        <a:prstGeom prst="chevron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7</a:t>
          </a:r>
        </a:p>
      </dsp:txBody>
      <dsp:txXfrm rot="-5400000">
        <a:off x="1" y="2655716"/>
        <a:ext cx="324994" cy="139284"/>
      </dsp:txXfrm>
    </dsp:sp>
    <dsp:sp modelId="{260B3D71-8EC4-49F5-ACA3-A8F13554BA1F}">
      <dsp:nvSpPr>
        <dsp:cNvPr id="0" name=""/>
        <dsp:cNvSpPr/>
      </dsp:nvSpPr>
      <dsp:spPr>
        <a:xfrm rot="5400000">
          <a:off x="3025613" y="-207399"/>
          <a:ext cx="301780" cy="5703018"/>
        </a:xfrm>
        <a:prstGeom prst="round2SameRect">
          <a:avLst/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АО "</a:t>
          </a:r>
          <a:r>
            <a:rPr lang="ru-RU" sz="20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Юнипро</a:t>
          </a:r>
          <a:r>
            <a:rPr lang="ru-RU" sz="2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"</a:t>
          </a:r>
        </a:p>
      </dsp:txBody>
      <dsp:txXfrm rot="-5400000">
        <a:off x="324994" y="2507952"/>
        <a:ext cx="5688286" cy="272316"/>
      </dsp:txXfrm>
    </dsp:sp>
    <dsp:sp modelId="{CD24F8DD-7511-4AF2-9126-6B03DF0EECC3}">
      <dsp:nvSpPr>
        <dsp:cNvPr id="0" name=""/>
        <dsp:cNvSpPr/>
      </dsp:nvSpPr>
      <dsp:spPr>
        <a:xfrm rot="5400000">
          <a:off x="-69641" y="2977752"/>
          <a:ext cx="464278" cy="324994"/>
        </a:xfrm>
        <a:prstGeom prst="chevron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8</a:t>
          </a:r>
        </a:p>
      </dsp:txBody>
      <dsp:txXfrm rot="-5400000">
        <a:off x="1" y="3070607"/>
        <a:ext cx="324994" cy="139284"/>
      </dsp:txXfrm>
    </dsp:sp>
    <dsp:sp modelId="{682E1FCF-8070-442E-BEB9-5B9EB0C605FE}">
      <dsp:nvSpPr>
        <dsp:cNvPr id="0" name=""/>
        <dsp:cNvSpPr/>
      </dsp:nvSpPr>
      <dsp:spPr>
        <a:xfrm rot="5400000">
          <a:off x="3025613" y="207491"/>
          <a:ext cx="301780" cy="5703018"/>
        </a:xfrm>
        <a:prstGeom prst="round2SameRect">
          <a:avLst/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ООО "Сибирская генерирующая </a:t>
          </a:r>
          <a:r>
            <a:rPr lang="ru-RU" sz="20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омпания</a:t>
          </a:r>
          <a:r>
            <a:rPr lang="ru-RU" sz="2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"</a:t>
          </a:r>
        </a:p>
      </dsp:txBody>
      <dsp:txXfrm rot="-5400000">
        <a:off x="324994" y="2922842"/>
        <a:ext cx="5688286" cy="272316"/>
      </dsp:txXfrm>
    </dsp:sp>
    <dsp:sp modelId="{05D417BC-C846-48EA-85E4-763021637153}">
      <dsp:nvSpPr>
        <dsp:cNvPr id="0" name=""/>
        <dsp:cNvSpPr/>
      </dsp:nvSpPr>
      <dsp:spPr>
        <a:xfrm rot="5400000">
          <a:off x="-69641" y="3392643"/>
          <a:ext cx="464278" cy="324994"/>
        </a:xfrm>
        <a:prstGeom prst="chevron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9</a:t>
          </a:r>
        </a:p>
      </dsp:txBody>
      <dsp:txXfrm rot="-5400000">
        <a:off x="1" y="3485498"/>
        <a:ext cx="324994" cy="139284"/>
      </dsp:txXfrm>
    </dsp:sp>
    <dsp:sp modelId="{7AA0CF8F-43FE-461C-A163-E7AFCFED4255}">
      <dsp:nvSpPr>
        <dsp:cNvPr id="0" name=""/>
        <dsp:cNvSpPr/>
      </dsp:nvSpPr>
      <dsp:spPr>
        <a:xfrm rot="5400000">
          <a:off x="3025613" y="622382"/>
          <a:ext cx="301780" cy="5703018"/>
        </a:xfrm>
        <a:prstGeom prst="round2SameRect">
          <a:avLst/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ПАО "</a:t>
          </a:r>
          <a:r>
            <a:rPr lang="ru-RU" sz="20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Энел</a:t>
          </a:r>
          <a:r>
            <a:rPr lang="ru-RU" sz="2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Россия"</a:t>
          </a:r>
        </a:p>
      </dsp:txBody>
      <dsp:txXfrm rot="-5400000">
        <a:off x="324994" y="3337733"/>
        <a:ext cx="5688286" cy="272316"/>
      </dsp:txXfrm>
    </dsp:sp>
    <dsp:sp modelId="{3168DC00-CF22-4D1B-887F-E4C4EDC467EF}">
      <dsp:nvSpPr>
        <dsp:cNvPr id="0" name=""/>
        <dsp:cNvSpPr/>
      </dsp:nvSpPr>
      <dsp:spPr>
        <a:xfrm rot="5400000">
          <a:off x="-69641" y="3807534"/>
          <a:ext cx="464278" cy="324994"/>
        </a:xfrm>
        <a:prstGeom prst="chevron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10</a:t>
          </a:r>
        </a:p>
      </dsp:txBody>
      <dsp:txXfrm rot="-5400000">
        <a:off x="1" y="3900389"/>
        <a:ext cx="324994" cy="139284"/>
      </dsp:txXfrm>
    </dsp:sp>
    <dsp:sp modelId="{E2E515BF-D688-4249-8EFD-ED969FDCDD83}">
      <dsp:nvSpPr>
        <dsp:cNvPr id="0" name=""/>
        <dsp:cNvSpPr/>
      </dsp:nvSpPr>
      <dsp:spPr>
        <a:xfrm rot="5400000">
          <a:off x="3025613" y="1037274"/>
          <a:ext cx="301780" cy="5703018"/>
        </a:xfrm>
        <a:prstGeom prst="round2SameRect">
          <a:avLst/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>
              <a:latin typeface="Times New Roman" panose="02020603050405020304" pitchFamily="18" charset="0"/>
              <a:cs typeface="Times New Roman" panose="02020603050405020304" pitchFamily="18" charset="0"/>
            </a:rPr>
            <a:t>АО "Татэнерго"</a:t>
          </a:r>
        </a:p>
      </dsp:txBody>
      <dsp:txXfrm rot="-5400000">
        <a:off x="324994" y="3752625"/>
        <a:ext cx="5688286" cy="272316"/>
      </dsp:txXfrm>
    </dsp:sp>
    <dsp:sp modelId="{DF586E92-63BB-437C-BBDE-EAB1C2F2375B}">
      <dsp:nvSpPr>
        <dsp:cNvPr id="0" name=""/>
        <dsp:cNvSpPr/>
      </dsp:nvSpPr>
      <dsp:spPr>
        <a:xfrm rot="5400000">
          <a:off x="-69641" y="4222425"/>
          <a:ext cx="464278" cy="324994"/>
        </a:xfrm>
        <a:prstGeom prst="chevron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11</a:t>
          </a:r>
        </a:p>
      </dsp:txBody>
      <dsp:txXfrm rot="-5400000">
        <a:off x="1" y="4315280"/>
        <a:ext cx="324994" cy="139284"/>
      </dsp:txXfrm>
    </dsp:sp>
    <dsp:sp modelId="{638E7B89-CBF0-4458-99F1-B78D5BFFF631}">
      <dsp:nvSpPr>
        <dsp:cNvPr id="0" name=""/>
        <dsp:cNvSpPr/>
      </dsp:nvSpPr>
      <dsp:spPr>
        <a:xfrm rot="5400000">
          <a:off x="3025613" y="1452165"/>
          <a:ext cx="301780" cy="5703018"/>
        </a:xfrm>
        <a:prstGeom prst="round2SameRect">
          <a:avLst/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ПАО "</a:t>
          </a:r>
          <a:r>
            <a:rPr lang="ru-RU" sz="20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Фортум</a:t>
          </a:r>
          <a:r>
            <a:rPr lang="ru-RU" sz="2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"</a:t>
          </a:r>
        </a:p>
      </dsp:txBody>
      <dsp:txXfrm rot="-5400000">
        <a:off x="324994" y="4167516"/>
        <a:ext cx="5688286" cy="272316"/>
      </dsp:txXfrm>
    </dsp:sp>
    <dsp:sp modelId="{D35A19FF-9F25-4822-8797-C8F31EDC0EA8}">
      <dsp:nvSpPr>
        <dsp:cNvPr id="0" name=""/>
        <dsp:cNvSpPr/>
      </dsp:nvSpPr>
      <dsp:spPr>
        <a:xfrm rot="5400000">
          <a:off x="-69641" y="4637316"/>
          <a:ext cx="464278" cy="324994"/>
        </a:xfrm>
        <a:prstGeom prst="chevron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12</a:t>
          </a:r>
        </a:p>
      </dsp:txBody>
      <dsp:txXfrm rot="-5400000">
        <a:off x="1" y="4730171"/>
        <a:ext cx="324994" cy="139284"/>
      </dsp:txXfrm>
    </dsp:sp>
    <dsp:sp modelId="{F31EEE49-3DE2-4353-8648-58324791EA6B}">
      <dsp:nvSpPr>
        <dsp:cNvPr id="0" name=""/>
        <dsp:cNvSpPr/>
      </dsp:nvSpPr>
      <dsp:spPr>
        <a:xfrm rot="5400000">
          <a:off x="3025613" y="1867056"/>
          <a:ext cx="301780" cy="5703018"/>
        </a:xfrm>
        <a:prstGeom prst="round2SameRect">
          <a:avLst/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ПАО "</a:t>
          </a:r>
          <a:r>
            <a:rPr lang="ru-RU" sz="20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Квадра</a:t>
          </a:r>
          <a:r>
            <a:rPr lang="ru-RU" sz="2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"</a:t>
          </a:r>
          <a:endParaRPr lang="ru-RU" sz="11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5400000">
        <a:off x="324994" y="4582407"/>
        <a:ext cx="5688286" cy="27231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">
            <a:alphaModFix amt="30000"/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Group 10"/>
          <p:cNvGrpSpPr/>
          <p:nvPr/>
        </p:nvGrpSpPr>
        <p:grpSpPr>
          <a:xfrm>
            <a:off x="0" y="0"/>
            <a:ext cx="2305051" cy="6858001"/>
            <a:chOff x="0" y="0"/>
            <a:chExt cx="2305051" cy="6858001"/>
          </a:xfrm>
          <a:gradFill flip="none" rotWithShape="1">
            <a:gsLst>
              <a:gs pos="0">
                <a:schemeClr val="tx2"/>
              </a:gs>
              <a:gs pos="100000">
                <a:schemeClr val="bg2">
                  <a:lumMod val="60000"/>
                  <a:lumOff val="40000"/>
                </a:schemeClr>
              </a:gs>
            </a:gsLst>
            <a:lin ang="5400000" scaled="0"/>
            <a:tileRect/>
          </a:gradFill>
        </p:grpSpPr>
        <p:sp>
          <p:nvSpPr>
            <p:cNvPr id="12" name="Rectangle 5"/>
            <p:cNvSpPr>
              <a:spLocks noChangeArrowheads="1"/>
            </p:cNvSpPr>
            <p:nvPr/>
          </p:nvSpPr>
          <p:spPr bwMode="auto">
            <a:xfrm>
              <a:off x="1209675" y="4763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3" name="Freeform 6"/>
            <p:cNvSpPr>
              <a:spLocks noEditPoints="1"/>
            </p:cNvSpPr>
            <p:nvPr/>
          </p:nvSpPr>
          <p:spPr bwMode="auto">
            <a:xfrm>
              <a:off x="1128713" y="21764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4" name="Freeform 7"/>
            <p:cNvSpPr>
              <a:spLocks noEditPoints="1"/>
            </p:cNvSpPr>
            <p:nvPr/>
          </p:nvSpPr>
          <p:spPr bwMode="auto">
            <a:xfrm>
              <a:off x="1123950" y="4021138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5" name="Rectangle 8"/>
            <p:cNvSpPr>
              <a:spLocks noChangeArrowheads="1"/>
            </p:cNvSpPr>
            <p:nvPr/>
          </p:nvSpPr>
          <p:spPr bwMode="auto">
            <a:xfrm>
              <a:off x="414338" y="9525"/>
              <a:ext cx="28575" cy="44815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6" name="Freeform 9"/>
            <p:cNvSpPr>
              <a:spLocks noEditPoints="1"/>
            </p:cNvSpPr>
            <p:nvPr/>
          </p:nvSpPr>
          <p:spPr bwMode="auto">
            <a:xfrm>
              <a:off x="333375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7" name="Freeform 10"/>
            <p:cNvSpPr/>
            <p:nvPr/>
          </p:nvSpPr>
          <p:spPr bwMode="auto">
            <a:xfrm>
              <a:off x="190500" y="9525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66"/>
                  </a:lnTo>
                  <a:lnTo>
                    <a:pt x="81" y="380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3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8" name="Freeform 11"/>
            <p:cNvSpPr/>
            <p:nvPr/>
          </p:nvSpPr>
          <p:spPr bwMode="auto">
            <a:xfrm>
              <a:off x="1290638" y="14288"/>
              <a:ext cx="376238" cy="1801813"/>
            </a:xfrm>
            <a:custGeom>
              <a:avLst/>
              <a:gdLst/>
              <a:ahLst/>
              <a:cxnLst/>
              <a:rect l="0" t="0" r="r" b="b"/>
              <a:pathLst>
                <a:path w="237" h="1135">
                  <a:moveTo>
                    <a:pt x="222" y="1135"/>
                  </a:moveTo>
                  <a:lnTo>
                    <a:pt x="0" y="620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17"/>
                  </a:lnTo>
                  <a:lnTo>
                    <a:pt x="237" y="1129"/>
                  </a:lnTo>
                  <a:lnTo>
                    <a:pt x="222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9" name="Freeform 12"/>
            <p:cNvSpPr>
              <a:spLocks noEditPoints="1"/>
            </p:cNvSpPr>
            <p:nvPr/>
          </p:nvSpPr>
          <p:spPr bwMode="auto">
            <a:xfrm>
              <a:off x="1600200" y="180181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0" name="Freeform 13"/>
            <p:cNvSpPr/>
            <p:nvPr/>
          </p:nvSpPr>
          <p:spPr bwMode="auto">
            <a:xfrm>
              <a:off x="1381125" y="9525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219" y="898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380"/>
                  </a:lnTo>
                  <a:lnTo>
                    <a:pt x="234" y="892"/>
                  </a:lnTo>
                  <a:lnTo>
                    <a:pt x="219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1" name="Freeform 14"/>
            <p:cNvSpPr/>
            <p:nvPr/>
          </p:nvSpPr>
          <p:spPr bwMode="auto">
            <a:xfrm>
              <a:off x="1643063" y="0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96" y="575"/>
                  </a:moveTo>
                  <a:lnTo>
                    <a:pt x="78" y="575"/>
                  </a:lnTo>
                  <a:lnTo>
                    <a:pt x="78" y="192"/>
                  </a:lnTo>
                  <a:lnTo>
                    <a:pt x="0" y="6"/>
                  </a:lnTo>
                  <a:lnTo>
                    <a:pt x="15" y="0"/>
                  </a:lnTo>
                  <a:lnTo>
                    <a:pt x="96" y="189"/>
                  </a:lnTo>
                  <a:lnTo>
                    <a:pt x="96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2" name="Freeform 15"/>
            <p:cNvSpPr>
              <a:spLocks noEditPoints="1"/>
            </p:cNvSpPr>
            <p:nvPr/>
          </p:nvSpPr>
          <p:spPr bwMode="auto">
            <a:xfrm>
              <a:off x="1685925" y="14208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3" name="Freeform 16"/>
            <p:cNvSpPr>
              <a:spLocks noEditPoints="1"/>
            </p:cNvSpPr>
            <p:nvPr/>
          </p:nvSpPr>
          <p:spPr bwMode="auto">
            <a:xfrm>
              <a:off x="168592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4" name="Freeform 17"/>
            <p:cNvSpPr/>
            <p:nvPr/>
          </p:nvSpPr>
          <p:spPr bwMode="auto">
            <a:xfrm>
              <a:off x="1743075" y="4763"/>
              <a:ext cx="419100" cy="522288"/>
            </a:xfrm>
            <a:custGeom>
              <a:avLst/>
              <a:gdLst/>
              <a:ahLst/>
              <a:cxnLst/>
              <a:rect l="0" t="0" r="r" b="b"/>
              <a:pathLst>
                <a:path w="264" h="329">
                  <a:moveTo>
                    <a:pt x="252" y="329"/>
                  </a:moveTo>
                  <a:lnTo>
                    <a:pt x="45" y="120"/>
                  </a:lnTo>
                  <a:lnTo>
                    <a:pt x="0" y="6"/>
                  </a:lnTo>
                  <a:lnTo>
                    <a:pt x="15" y="0"/>
                  </a:lnTo>
                  <a:lnTo>
                    <a:pt x="60" y="111"/>
                  </a:lnTo>
                  <a:lnTo>
                    <a:pt x="264" y="317"/>
                  </a:lnTo>
                  <a:lnTo>
                    <a:pt x="252" y="3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5" name="Freeform 18"/>
            <p:cNvSpPr>
              <a:spLocks noEditPoints="1"/>
            </p:cNvSpPr>
            <p:nvPr/>
          </p:nvSpPr>
          <p:spPr bwMode="auto">
            <a:xfrm>
              <a:off x="2119313" y="488950"/>
              <a:ext cx="161925" cy="147638"/>
            </a:xfrm>
            <a:custGeom>
              <a:avLst/>
              <a:gdLst/>
              <a:ahLst/>
              <a:cxnLst/>
              <a:rect l="0" t="0" r="r" b="b"/>
              <a:pathLst>
                <a:path w="34" h="31">
                  <a:moveTo>
                    <a:pt x="17" y="31"/>
                  </a:moveTo>
                  <a:cubicBezTo>
                    <a:pt x="13" y="31"/>
                    <a:pt x="9" y="30"/>
                    <a:pt x="6" y="27"/>
                  </a:cubicBezTo>
                  <a:cubicBezTo>
                    <a:pt x="0" y="20"/>
                    <a:pt x="0" y="10"/>
                    <a:pt x="6" y="4"/>
                  </a:cubicBezTo>
                  <a:cubicBezTo>
                    <a:pt x="9" y="1"/>
                    <a:pt x="13" y="0"/>
                    <a:pt x="17" y="0"/>
                  </a:cubicBezTo>
                  <a:cubicBezTo>
                    <a:pt x="21" y="0"/>
                    <a:pt x="25" y="1"/>
                    <a:pt x="28" y="4"/>
                  </a:cubicBezTo>
                  <a:cubicBezTo>
                    <a:pt x="34" y="10"/>
                    <a:pt x="34" y="20"/>
                    <a:pt x="28" y="27"/>
                  </a:cubicBezTo>
                  <a:cubicBezTo>
                    <a:pt x="25" y="30"/>
                    <a:pt x="21" y="31"/>
                    <a:pt x="17" y="31"/>
                  </a:cubicBezTo>
                  <a:close/>
                  <a:moveTo>
                    <a:pt x="17" y="4"/>
                  </a:moveTo>
                  <a:cubicBezTo>
                    <a:pt x="14" y="4"/>
                    <a:pt x="11" y="5"/>
                    <a:pt x="9" y="7"/>
                  </a:cubicBezTo>
                  <a:cubicBezTo>
                    <a:pt x="4" y="12"/>
                    <a:pt x="4" y="19"/>
                    <a:pt x="9" y="24"/>
                  </a:cubicBezTo>
                  <a:cubicBezTo>
                    <a:pt x="11" y="26"/>
                    <a:pt x="14" y="27"/>
                    <a:pt x="17" y="27"/>
                  </a:cubicBezTo>
                  <a:cubicBezTo>
                    <a:pt x="20" y="27"/>
                    <a:pt x="23" y="26"/>
                    <a:pt x="25" y="24"/>
                  </a:cubicBezTo>
                  <a:cubicBezTo>
                    <a:pt x="30" y="19"/>
                    <a:pt x="30" y="12"/>
                    <a:pt x="25" y="7"/>
                  </a:cubicBezTo>
                  <a:cubicBezTo>
                    <a:pt x="23" y="5"/>
                    <a:pt x="20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6" name="Freeform 19"/>
            <p:cNvSpPr/>
            <p:nvPr/>
          </p:nvSpPr>
          <p:spPr bwMode="auto">
            <a:xfrm>
              <a:off x="952500" y="4763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72"/>
                  </a:lnTo>
                  <a:lnTo>
                    <a:pt x="0" y="189"/>
                  </a:lnTo>
                  <a:lnTo>
                    <a:pt x="81" y="0"/>
                  </a:lnTo>
                  <a:lnTo>
                    <a:pt x="96" y="6"/>
                  </a:lnTo>
                  <a:lnTo>
                    <a:pt x="15" y="192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7" name="Freeform 20"/>
            <p:cNvSpPr>
              <a:spLocks noEditPoints="1"/>
            </p:cNvSpPr>
            <p:nvPr/>
          </p:nvSpPr>
          <p:spPr bwMode="auto">
            <a:xfrm>
              <a:off x="8667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2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8" name="Freeform 21"/>
            <p:cNvSpPr>
              <a:spLocks noEditPoints="1"/>
            </p:cNvSpPr>
            <p:nvPr/>
          </p:nvSpPr>
          <p:spPr bwMode="auto">
            <a:xfrm>
              <a:off x="890588" y="15541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9" name="Freeform 22"/>
            <p:cNvSpPr/>
            <p:nvPr/>
          </p:nvSpPr>
          <p:spPr bwMode="auto">
            <a:xfrm>
              <a:off x="738188" y="5622925"/>
              <a:ext cx="338138" cy="1216025"/>
            </a:xfrm>
            <a:custGeom>
              <a:avLst/>
              <a:gdLst/>
              <a:ahLst/>
              <a:cxnLst/>
              <a:rect l="0" t="0" r="r" b="b"/>
              <a:pathLst>
                <a:path w="213" h="766">
                  <a:moveTo>
                    <a:pt x="213" y="766"/>
                  </a:moveTo>
                  <a:lnTo>
                    <a:pt x="195" y="766"/>
                  </a:lnTo>
                  <a:lnTo>
                    <a:pt x="195" y="464"/>
                  </a:lnTo>
                  <a:lnTo>
                    <a:pt x="0" y="6"/>
                  </a:lnTo>
                  <a:lnTo>
                    <a:pt x="12" y="0"/>
                  </a:lnTo>
                  <a:lnTo>
                    <a:pt x="213" y="461"/>
                  </a:lnTo>
                  <a:lnTo>
                    <a:pt x="213" y="7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0" name="Freeform 23"/>
            <p:cNvSpPr>
              <a:spLocks noEditPoints="1"/>
            </p:cNvSpPr>
            <p:nvPr/>
          </p:nvSpPr>
          <p:spPr bwMode="auto">
            <a:xfrm>
              <a:off x="647700" y="5480050"/>
              <a:ext cx="157163" cy="157163"/>
            </a:xfrm>
            <a:custGeom>
              <a:avLst/>
              <a:gdLst/>
              <a:ahLst/>
              <a:cxnLst/>
              <a:rect l="0" t="0" r="r" b="b"/>
              <a:pathLst>
                <a:path w="33" h="33">
                  <a:moveTo>
                    <a:pt x="17" y="33"/>
                  </a:moveTo>
                  <a:cubicBezTo>
                    <a:pt x="8" y="33"/>
                    <a:pt x="0" y="26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6" y="0"/>
                    <a:pt x="33" y="8"/>
                    <a:pt x="33" y="17"/>
                  </a:cubicBezTo>
                  <a:cubicBezTo>
                    <a:pt x="33" y="26"/>
                    <a:pt x="26" y="33"/>
                    <a:pt x="17" y="33"/>
                  </a:cubicBezTo>
                  <a:close/>
                  <a:moveTo>
                    <a:pt x="17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29"/>
                    <a:pt x="17" y="29"/>
                  </a:cubicBezTo>
                  <a:cubicBezTo>
                    <a:pt x="23" y="29"/>
                    <a:pt x="29" y="24"/>
                    <a:pt x="29" y="17"/>
                  </a:cubicBezTo>
                  <a:cubicBezTo>
                    <a:pt x="29" y="10"/>
                    <a:pt x="23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1" name="Freeform 24"/>
            <p:cNvSpPr>
              <a:spLocks noEditPoints="1"/>
            </p:cNvSpPr>
            <p:nvPr/>
          </p:nvSpPr>
          <p:spPr bwMode="auto">
            <a:xfrm>
              <a:off x="666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2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2" name="Freeform 25"/>
            <p:cNvSpPr/>
            <p:nvPr/>
          </p:nvSpPr>
          <p:spPr bwMode="auto">
            <a:xfrm>
              <a:off x="0" y="3897313"/>
              <a:ext cx="133350" cy="266700"/>
            </a:xfrm>
            <a:custGeom>
              <a:avLst/>
              <a:gdLst/>
              <a:ahLst/>
              <a:cxnLst/>
              <a:rect l="0" t="0" r="r" b="b"/>
              <a:pathLst>
                <a:path w="84" h="168">
                  <a:moveTo>
                    <a:pt x="69" y="168"/>
                  </a:moveTo>
                  <a:lnTo>
                    <a:pt x="0" y="6"/>
                  </a:lnTo>
                  <a:lnTo>
                    <a:pt x="12" y="0"/>
                  </a:lnTo>
                  <a:lnTo>
                    <a:pt x="84" y="162"/>
                  </a:lnTo>
                  <a:lnTo>
                    <a:pt x="69" y="1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3" name="Freeform 26"/>
            <p:cNvSpPr>
              <a:spLocks noEditPoints="1"/>
            </p:cNvSpPr>
            <p:nvPr/>
          </p:nvSpPr>
          <p:spPr bwMode="auto">
            <a:xfrm>
              <a:off x="66675" y="414972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4" name="Freeform 27"/>
            <p:cNvSpPr/>
            <p:nvPr/>
          </p:nvSpPr>
          <p:spPr bwMode="auto">
            <a:xfrm>
              <a:off x="0" y="1644650"/>
              <a:ext cx="133350" cy="269875"/>
            </a:xfrm>
            <a:custGeom>
              <a:avLst/>
              <a:gdLst/>
              <a:ahLst/>
              <a:cxnLst/>
              <a:rect l="0" t="0" r="r" b="b"/>
              <a:pathLst>
                <a:path w="84" h="170">
                  <a:moveTo>
                    <a:pt x="12" y="170"/>
                  </a:moveTo>
                  <a:lnTo>
                    <a:pt x="0" y="164"/>
                  </a:lnTo>
                  <a:lnTo>
                    <a:pt x="69" y="0"/>
                  </a:lnTo>
                  <a:lnTo>
                    <a:pt x="84" y="6"/>
                  </a:lnTo>
                  <a:lnTo>
                    <a:pt x="12" y="1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5" name="Freeform 28"/>
            <p:cNvSpPr>
              <a:spLocks noEditPoints="1"/>
            </p:cNvSpPr>
            <p:nvPr/>
          </p:nvSpPr>
          <p:spPr bwMode="auto">
            <a:xfrm>
              <a:off x="66675" y="146843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6" name="Freeform 29"/>
            <p:cNvSpPr/>
            <p:nvPr/>
          </p:nvSpPr>
          <p:spPr bwMode="auto">
            <a:xfrm>
              <a:off x="695325" y="4763"/>
              <a:ext cx="309563" cy="1558925"/>
            </a:xfrm>
            <a:custGeom>
              <a:avLst/>
              <a:gdLst/>
              <a:ahLst/>
              <a:cxnLst/>
              <a:rect l="0" t="0" r="r" b="b"/>
              <a:pathLst>
                <a:path w="195" h="982">
                  <a:moveTo>
                    <a:pt x="195" y="982"/>
                  </a:moveTo>
                  <a:lnTo>
                    <a:pt x="177" y="982"/>
                  </a:lnTo>
                  <a:lnTo>
                    <a:pt x="177" y="805"/>
                  </a:lnTo>
                  <a:lnTo>
                    <a:pt x="0" y="629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23"/>
                  </a:lnTo>
                  <a:lnTo>
                    <a:pt x="195" y="796"/>
                  </a:lnTo>
                  <a:lnTo>
                    <a:pt x="195" y="9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7" name="Freeform 30"/>
            <p:cNvSpPr>
              <a:spLocks noEditPoints="1"/>
            </p:cNvSpPr>
            <p:nvPr/>
          </p:nvSpPr>
          <p:spPr bwMode="auto">
            <a:xfrm>
              <a:off x="57150" y="48815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8" name="Freeform 31"/>
            <p:cNvSpPr/>
            <p:nvPr/>
          </p:nvSpPr>
          <p:spPr bwMode="auto">
            <a:xfrm>
              <a:off x="138113" y="5060950"/>
              <a:ext cx="304800" cy="1778000"/>
            </a:xfrm>
            <a:custGeom>
              <a:avLst/>
              <a:gdLst/>
              <a:ahLst/>
              <a:cxnLst/>
              <a:rect l="0" t="0" r="r" b="b"/>
              <a:pathLst>
                <a:path w="192" h="1120">
                  <a:moveTo>
                    <a:pt x="192" y="1120"/>
                  </a:moveTo>
                  <a:lnTo>
                    <a:pt x="177" y="1120"/>
                  </a:lnTo>
                  <a:lnTo>
                    <a:pt x="177" y="360"/>
                  </a:lnTo>
                  <a:lnTo>
                    <a:pt x="0" y="1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77"/>
                  </a:lnTo>
                  <a:lnTo>
                    <a:pt x="192" y="354"/>
                  </a:lnTo>
                  <a:lnTo>
                    <a:pt x="192" y="1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9" name="Freeform 32"/>
            <p:cNvSpPr>
              <a:spLocks noEditPoints="1"/>
            </p:cNvSpPr>
            <p:nvPr/>
          </p:nvSpPr>
          <p:spPr bwMode="auto">
            <a:xfrm>
              <a:off x="561975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0" name="Rectangle 33"/>
            <p:cNvSpPr>
              <a:spLocks noChangeArrowheads="1"/>
            </p:cNvSpPr>
            <p:nvPr/>
          </p:nvSpPr>
          <p:spPr bwMode="auto">
            <a:xfrm>
              <a:off x="642938" y="6610350"/>
              <a:ext cx="23813" cy="2428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41" name="Freeform 34"/>
            <p:cNvSpPr>
              <a:spLocks noEditPoints="1"/>
            </p:cNvSpPr>
            <p:nvPr/>
          </p:nvSpPr>
          <p:spPr bwMode="auto">
            <a:xfrm>
              <a:off x="76200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2" name="Freeform 35"/>
            <p:cNvSpPr/>
            <p:nvPr/>
          </p:nvSpPr>
          <p:spPr bwMode="auto">
            <a:xfrm>
              <a:off x="0" y="5978525"/>
              <a:ext cx="190500" cy="461963"/>
            </a:xfrm>
            <a:custGeom>
              <a:avLst/>
              <a:gdLst/>
              <a:ahLst/>
              <a:cxnLst/>
              <a:rect l="0" t="0" r="r" b="b"/>
              <a:pathLst>
                <a:path w="120" h="291">
                  <a:moveTo>
                    <a:pt x="120" y="291"/>
                  </a:moveTo>
                  <a:lnTo>
                    <a:pt x="105" y="291"/>
                  </a:lnTo>
                  <a:lnTo>
                    <a:pt x="105" y="114"/>
                  </a:lnTo>
                  <a:lnTo>
                    <a:pt x="0" y="9"/>
                  </a:lnTo>
                  <a:lnTo>
                    <a:pt x="12" y="0"/>
                  </a:lnTo>
                  <a:lnTo>
                    <a:pt x="120" y="108"/>
                  </a:lnTo>
                  <a:lnTo>
                    <a:pt x="120" y="2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3" name="Freeform 36"/>
            <p:cNvSpPr/>
            <p:nvPr/>
          </p:nvSpPr>
          <p:spPr bwMode="auto">
            <a:xfrm>
              <a:off x="1014413" y="1801813"/>
              <a:ext cx="214313" cy="755650"/>
            </a:xfrm>
            <a:custGeom>
              <a:avLst/>
              <a:gdLst/>
              <a:ahLst/>
              <a:cxnLst/>
              <a:rect l="0" t="0" r="r" b="b"/>
              <a:pathLst>
                <a:path w="135" h="476">
                  <a:moveTo>
                    <a:pt x="12" y="476"/>
                  </a:moveTo>
                  <a:lnTo>
                    <a:pt x="0" y="476"/>
                  </a:lnTo>
                  <a:lnTo>
                    <a:pt x="0" y="128"/>
                  </a:lnTo>
                  <a:lnTo>
                    <a:pt x="126" y="0"/>
                  </a:lnTo>
                  <a:lnTo>
                    <a:pt x="135" y="9"/>
                  </a:lnTo>
                  <a:lnTo>
                    <a:pt x="12" y="131"/>
                  </a:lnTo>
                  <a:lnTo>
                    <a:pt x="12" y="4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4" name="Freeform 37"/>
            <p:cNvSpPr>
              <a:spLocks noEditPoints="1"/>
            </p:cNvSpPr>
            <p:nvPr/>
          </p:nvSpPr>
          <p:spPr bwMode="auto">
            <a:xfrm>
              <a:off x="938213" y="2547938"/>
              <a:ext cx="166688" cy="160338"/>
            </a:xfrm>
            <a:custGeom>
              <a:avLst/>
              <a:gdLst/>
              <a:ahLst/>
              <a:cxnLst/>
              <a:rect l="0" t="0" r="r" b="b"/>
              <a:pathLst>
                <a:path w="35" h="34">
                  <a:moveTo>
                    <a:pt x="18" y="34"/>
                  </a:moveTo>
                  <a:cubicBezTo>
                    <a:pt x="8" y="34"/>
                    <a:pt x="0" y="26"/>
                    <a:pt x="0" y="17"/>
                  </a:cubicBezTo>
                  <a:cubicBezTo>
                    <a:pt x="0" y="7"/>
                    <a:pt x="8" y="0"/>
                    <a:pt x="18" y="0"/>
                  </a:cubicBezTo>
                  <a:cubicBezTo>
                    <a:pt x="27" y="0"/>
                    <a:pt x="35" y="7"/>
                    <a:pt x="35" y="17"/>
                  </a:cubicBezTo>
                  <a:cubicBezTo>
                    <a:pt x="35" y="26"/>
                    <a:pt x="27" y="34"/>
                    <a:pt x="18" y="34"/>
                  </a:cubicBezTo>
                  <a:close/>
                  <a:moveTo>
                    <a:pt x="18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30"/>
                    <a:pt x="18" y="30"/>
                  </a:cubicBezTo>
                  <a:cubicBezTo>
                    <a:pt x="25" y="30"/>
                    <a:pt x="31" y="24"/>
                    <a:pt x="31" y="17"/>
                  </a:cubicBezTo>
                  <a:cubicBezTo>
                    <a:pt x="31" y="10"/>
                    <a:pt x="25" y="4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5" name="Freeform 38"/>
            <p:cNvSpPr/>
            <p:nvPr/>
          </p:nvSpPr>
          <p:spPr bwMode="auto">
            <a:xfrm>
              <a:off x="595313" y="4763"/>
              <a:ext cx="638175" cy="4025900"/>
            </a:xfrm>
            <a:custGeom>
              <a:avLst/>
              <a:gdLst/>
              <a:ahLst/>
              <a:cxnLst/>
              <a:rect l="0" t="0" r="r" b="b"/>
              <a:pathLst>
                <a:path w="402" h="2536">
                  <a:moveTo>
                    <a:pt x="402" y="2536"/>
                  </a:moveTo>
                  <a:lnTo>
                    <a:pt x="387" y="2536"/>
                  </a:lnTo>
                  <a:lnTo>
                    <a:pt x="387" y="2311"/>
                  </a:lnTo>
                  <a:lnTo>
                    <a:pt x="0" y="1925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916"/>
                  </a:lnTo>
                  <a:lnTo>
                    <a:pt x="402" y="2302"/>
                  </a:lnTo>
                  <a:lnTo>
                    <a:pt x="402" y="25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6" name="Freeform 39"/>
            <p:cNvSpPr/>
            <p:nvPr/>
          </p:nvSpPr>
          <p:spPr bwMode="auto">
            <a:xfrm>
              <a:off x="1223963" y="1382713"/>
              <a:ext cx="142875" cy="476250"/>
            </a:xfrm>
            <a:custGeom>
              <a:avLst/>
              <a:gdLst/>
              <a:ahLst/>
              <a:cxnLst/>
              <a:rect l="0" t="0" r="r" b="b"/>
              <a:pathLst>
                <a:path w="90" h="300">
                  <a:moveTo>
                    <a:pt x="90" y="300"/>
                  </a:moveTo>
                  <a:lnTo>
                    <a:pt x="78" y="300"/>
                  </a:lnTo>
                  <a:lnTo>
                    <a:pt x="78" y="84"/>
                  </a:lnTo>
                  <a:lnTo>
                    <a:pt x="0" y="9"/>
                  </a:lnTo>
                  <a:lnTo>
                    <a:pt x="9" y="0"/>
                  </a:lnTo>
                  <a:lnTo>
                    <a:pt x="90" y="81"/>
                  </a:lnTo>
                  <a:lnTo>
                    <a:pt x="90" y="3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7" name="Freeform 40"/>
            <p:cNvSpPr>
              <a:spLocks noEditPoints="1"/>
            </p:cNvSpPr>
            <p:nvPr/>
          </p:nvSpPr>
          <p:spPr bwMode="auto">
            <a:xfrm>
              <a:off x="1300163" y="1849438"/>
              <a:ext cx="109538" cy="107950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8" name="Freeform 41"/>
            <p:cNvSpPr/>
            <p:nvPr/>
          </p:nvSpPr>
          <p:spPr bwMode="auto">
            <a:xfrm>
              <a:off x="280988" y="3417888"/>
              <a:ext cx="142875" cy="474663"/>
            </a:xfrm>
            <a:custGeom>
              <a:avLst/>
              <a:gdLst/>
              <a:ahLst/>
              <a:cxnLst/>
              <a:rect l="0" t="0" r="r" b="b"/>
              <a:pathLst>
                <a:path w="90" h="299">
                  <a:moveTo>
                    <a:pt x="12" y="299"/>
                  </a:moveTo>
                  <a:lnTo>
                    <a:pt x="0" y="299"/>
                  </a:lnTo>
                  <a:lnTo>
                    <a:pt x="0" y="80"/>
                  </a:lnTo>
                  <a:lnTo>
                    <a:pt x="81" y="0"/>
                  </a:lnTo>
                  <a:lnTo>
                    <a:pt x="90" y="8"/>
                  </a:lnTo>
                  <a:lnTo>
                    <a:pt x="12" y="83"/>
                  </a:lnTo>
                  <a:lnTo>
                    <a:pt x="12" y="2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9" name="Freeform 42"/>
            <p:cNvSpPr>
              <a:spLocks noEditPoints="1"/>
            </p:cNvSpPr>
            <p:nvPr/>
          </p:nvSpPr>
          <p:spPr bwMode="auto">
            <a:xfrm>
              <a:off x="238125" y="38830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1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3" y="5"/>
                    <a:pt x="23" y="12"/>
                  </a:cubicBezTo>
                  <a:cubicBezTo>
                    <a:pt x="23" y="18"/>
                    <a:pt x="17" y="23"/>
                    <a:pt x="11" y="23"/>
                  </a:cubicBezTo>
                  <a:close/>
                  <a:moveTo>
                    <a:pt x="11" y="4"/>
                  </a:moveTo>
                  <a:cubicBezTo>
                    <a:pt x="7" y="4"/>
                    <a:pt x="4" y="8"/>
                    <a:pt x="4" y="12"/>
                  </a:cubicBezTo>
                  <a:cubicBezTo>
                    <a:pt x="4" y="16"/>
                    <a:pt x="7" y="19"/>
                    <a:pt x="11" y="19"/>
                  </a:cubicBezTo>
                  <a:cubicBezTo>
                    <a:pt x="15" y="19"/>
                    <a:pt x="19" y="16"/>
                    <a:pt x="19" y="12"/>
                  </a:cubicBezTo>
                  <a:cubicBezTo>
                    <a:pt x="19" y="8"/>
                    <a:pt x="15" y="4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0" name="Freeform 43"/>
            <p:cNvSpPr/>
            <p:nvPr/>
          </p:nvSpPr>
          <p:spPr bwMode="auto">
            <a:xfrm>
              <a:off x="4763" y="2166938"/>
              <a:ext cx="114300" cy="452438"/>
            </a:xfrm>
            <a:custGeom>
              <a:avLst/>
              <a:gdLst/>
              <a:ahLst/>
              <a:cxnLst/>
              <a:rect l="0" t="0" r="r" b="b"/>
              <a:pathLst>
                <a:path w="72" h="285">
                  <a:moveTo>
                    <a:pt x="6" y="285"/>
                  </a:moveTo>
                  <a:lnTo>
                    <a:pt x="0" y="276"/>
                  </a:lnTo>
                  <a:lnTo>
                    <a:pt x="60" y="216"/>
                  </a:lnTo>
                  <a:lnTo>
                    <a:pt x="60" y="0"/>
                  </a:lnTo>
                  <a:lnTo>
                    <a:pt x="72" y="0"/>
                  </a:lnTo>
                  <a:lnTo>
                    <a:pt x="72" y="222"/>
                  </a:lnTo>
                  <a:lnTo>
                    <a:pt x="6" y="2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1" name="Freeform 44"/>
            <p:cNvSpPr>
              <a:spLocks noEditPoints="1"/>
            </p:cNvSpPr>
            <p:nvPr/>
          </p:nvSpPr>
          <p:spPr bwMode="auto">
            <a:xfrm>
              <a:off x="52388" y="20669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2" name="Rectangle 45"/>
            <p:cNvSpPr>
              <a:spLocks noChangeArrowheads="1"/>
            </p:cNvSpPr>
            <p:nvPr/>
          </p:nvSpPr>
          <p:spPr bwMode="auto">
            <a:xfrm>
              <a:off x="1228725" y="4662488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53" name="Freeform 46"/>
            <p:cNvSpPr/>
            <p:nvPr/>
          </p:nvSpPr>
          <p:spPr bwMode="auto">
            <a:xfrm>
              <a:off x="1319213" y="5041900"/>
              <a:ext cx="371475" cy="1801813"/>
            </a:xfrm>
            <a:custGeom>
              <a:avLst/>
              <a:gdLst/>
              <a:ahLst/>
              <a:cxnLst/>
              <a:rect l="0" t="0" r="r" b="b"/>
              <a:pathLst>
                <a:path w="234" h="1135">
                  <a:moveTo>
                    <a:pt x="15" y="1135"/>
                  </a:moveTo>
                  <a:lnTo>
                    <a:pt x="0" y="1135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19" y="0"/>
                  </a:lnTo>
                  <a:lnTo>
                    <a:pt x="234" y="6"/>
                  </a:lnTo>
                  <a:lnTo>
                    <a:pt x="15" y="518"/>
                  </a:lnTo>
                  <a:lnTo>
                    <a:pt x="15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4" name="Freeform 47"/>
            <p:cNvSpPr>
              <a:spLocks noEditPoints="1"/>
            </p:cNvSpPr>
            <p:nvPr/>
          </p:nvSpPr>
          <p:spPr bwMode="auto">
            <a:xfrm>
              <a:off x="1147763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5" name="Freeform 48"/>
            <p:cNvSpPr/>
            <p:nvPr/>
          </p:nvSpPr>
          <p:spPr bwMode="auto">
            <a:xfrm>
              <a:off x="819150" y="3983038"/>
              <a:ext cx="347663" cy="2860675"/>
            </a:xfrm>
            <a:custGeom>
              <a:avLst/>
              <a:gdLst/>
              <a:ahLst/>
              <a:cxnLst/>
              <a:rect l="0" t="0" r="r" b="b"/>
              <a:pathLst>
                <a:path w="219" h="1802">
                  <a:moveTo>
                    <a:pt x="219" y="1802"/>
                  </a:moveTo>
                  <a:lnTo>
                    <a:pt x="201" y="1802"/>
                  </a:lnTo>
                  <a:lnTo>
                    <a:pt x="201" y="1185"/>
                  </a:lnTo>
                  <a:lnTo>
                    <a:pt x="0" y="3"/>
                  </a:lnTo>
                  <a:lnTo>
                    <a:pt x="15" y="0"/>
                  </a:lnTo>
                  <a:lnTo>
                    <a:pt x="219" y="1185"/>
                  </a:lnTo>
                  <a:lnTo>
                    <a:pt x="219" y="18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6" name="Freeform 49"/>
            <p:cNvSpPr>
              <a:spLocks noEditPoints="1"/>
            </p:cNvSpPr>
            <p:nvPr/>
          </p:nvSpPr>
          <p:spPr bwMode="auto">
            <a:xfrm>
              <a:off x="728663" y="3806825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7" name="Freeform 50"/>
            <p:cNvSpPr>
              <a:spLocks noEditPoints="1"/>
            </p:cNvSpPr>
            <p:nvPr/>
          </p:nvSpPr>
          <p:spPr bwMode="auto">
            <a:xfrm>
              <a:off x="1624013" y="486727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8" name="Freeform 51"/>
            <p:cNvSpPr/>
            <p:nvPr/>
          </p:nvSpPr>
          <p:spPr bwMode="auto">
            <a:xfrm>
              <a:off x="1404938" y="5422900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18" y="898"/>
                  </a:moveTo>
                  <a:lnTo>
                    <a:pt x="0" y="898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22" y="0"/>
                  </a:lnTo>
                  <a:lnTo>
                    <a:pt x="234" y="6"/>
                  </a:lnTo>
                  <a:lnTo>
                    <a:pt x="18" y="518"/>
                  </a:lnTo>
                  <a:lnTo>
                    <a:pt x="18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9" name="Freeform 52"/>
            <p:cNvSpPr/>
            <p:nvPr/>
          </p:nvSpPr>
          <p:spPr bwMode="auto">
            <a:xfrm>
              <a:off x="1666875" y="5945188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15" y="575"/>
                  </a:moveTo>
                  <a:lnTo>
                    <a:pt x="0" y="569"/>
                  </a:lnTo>
                  <a:lnTo>
                    <a:pt x="81" y="383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6"/>
                  </a:lnTo>
                  <a:lnTo>
                    <a:pt x="15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0" name="Freeform 53"/>
            <p:cNvSpPr>
              <a:spLocks noEditPoints="1"/>
            </p:cNvSpPr>
            <p:nvPr/>
          </p:nvSpPr>
          <p:spPr bwMode="auto">
            <a:xfrm>
              <a:off x="1709738" y="52466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1" name="Freeform 54"/>
            <p:cNvSpPr>
              <a:spLocks noEditPoints="1"/>
            </p:cNvSpPr>
            <p:nvPr/>
          </p:nvSpPr>
          <p:spPr bwMode="auto">
            <a:xfrm>
              <a:off x="1709738" y="57642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2" name="Freeform 55"/>
            <p:cNvSpPr/>
            <p:nvPr/>
          </p:nvSpPr>
          <p:spPr bwMode="auto">
            <a:xfrm>
              <a:off x="1766888" y="6330950"/>
              <a:ext cx="419100" cy="527050"/>
            </a:xfrm>
            <a:custGeom>
              <a:avLst/>
              <a:gdLst/>
              <a:ahLst/>
              <a:cxnLst/>
              <a:rect l="0" t="0" r="r" b="b"/>
              <a:pathLst>
                <a:path w="264" h="332">
                  <a:moveTo>
                    <a:pt x="12" y="332"/>
                  </a:moveTo>
                  <a:lnTo>
                    <a:pt x="0" y="326"/>
                  </a:lnTo>
                  <a:lnTo>
                    <a:pt x="45" y="206"/>
                  </a:lnTo>
                  <a:lnTo>
                    <a:pt x="255" y="0"/>
                  </a:lnTo>
                  <a:lnTo>
                    <a:pt x="264" y="12"/>
                  </a:lnTo>
                  <a:lnTo>
                    <a:pt x="60" y="215"/>
                  </a:lnTo>
                  <a:lnTo>
                    <a:pt x="12" y="3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3" name="Freeform 56"/>
            <p:cNvSpPr>
              <a:spLocks noEditPoints="1"/>
            </p:cNvSpPr>
            <p:nvPr/>
          </p:nvSpPr>
          <p:spPr bwMode="auto">
            <a:xfrm>
              <a:off x="2147888" y="6221413"/>
              <a:ext cx="157163" cy="147638"/>
            </a:xfrm>
            <a:custGeom>
              <a:avLst/>
              <a:gdLst/>
              <a:ahLst/>
              <a:cxnLst/>
              <a:rect l="0" t="0" r="r" b="b"/>
              <a:pathLst>
                <a:path w="33" h="31">
                  <a:moveTo>
                    <a:pt x="16" y="31"/>
                  </a:moveTo>
                  <a:cubicBezTo>
                    <a:pt x="12" y="31"/>
                    <a:pt x="8" y="29"/>
                    <a:pt x="5" y="26"/>
                  </a:cubicBezTo>
                  <a:cubicBezTo>
                    <a:pt x="2" y="24"/>
                    <a:pt x="0" y="20"/>
                    <a:pt x="0" y="15"/>
                  </a:cubicBezTo>
                  <a:cubicBezTo>
                    <a:pt x="0" y="11"/>
                    <a:pt x="2" y="7"/>
                    <a:pt x="5" y="4"/>
                  </a:cubicBezTo>
                  <a:cubicBezTo>
                    <a:pt x="8" y="1"/>
                    <a:pt x="12" y="0"/>
                    <a:pt x="16" y="0"/>
                  </a:cubicBezTo>
                  <a:cubicBezTo>
                    <a:pt x="20" y="0"/>
                    <a:pt x="24" y="1"/>
                    <a:pt x="27" y="4"/>
                  </a:cubicBezTo>
                  <a:cubicBezTo>
                    <a:pt x="33" y="10"/>
                    <a:pt x="33" y="20"/>
                    <a:pt x="27" y="26"/>
                  </a:cubicBezTo>
                  <a:cubicBezTo>
                    <a:pt x="24" y="29"/>
                    <a:pt x="20" y="31"/>
                    <a:pt x="16" y="31"/>
                  </a:cubicBezTo>
                  <a:close/>
                  <a:moveTo>
                    <a:pt x="16" y="4"/>
                  </a:moveTo>
                  <a:cubicBezTo>
                    <a:pt x="13" y="4"/>
                    <a:pt x="10" y="5"/>
                    <a:pt x="8" y="7"/>
                  </a:cubicBezTo>
                  <a:cubicBezTo>
                    <a:pt x="6" y="9"/>
                    <a:pt x="4" y="12"/>
                    <a:pt x="4" y="15"/>
                  </a:cubicBezTo>
                  <a:cubicBezTo>
                    <a:pt x="4" y="19"/>
                    <a:pt x="6" y="21"/>
                    <a:pt x="8" y="24"/>
                  </a:cubicBezTo>
                  <a:cubicBezTo>
                    <a:pt x="10" y="26"/>
                    <a:pt x="13" y="27"/>
                    <a:pt x="16" y="27"/>
                  </a:cubicBezTo>
                  <a:cubicBezTo>
                    <a:pt x="19" y="27"/>
                    <a:pt x="22" y="26"/>
                    <a:pt x="24" y="24"/>
                  </a:cubicBezTo>
                  <a:cubicBezTo>
                    <a:pt x="29" y="19"/>
                    <a:pt x="29" y="12"/>
                    <a:pt x="24" y="7"/>
                  </a:cubicBezTo>
                  <a:cubicBezTo>
                    <a:pt x="22" y="5"/>
                    <a:pt x="19" y="4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4" name="Freeform 57"/>
            <p:cNvSpPr/>
            <p:nvPr/>
          </p:nvSpPr>
          <p:spPr bwMode="auto">
            <a:xfrm>
              <a:off x="504825" y="9525"/>
              <a:ext cx="233363" cy="5103813"/>
            </a:xfrm>
            <a:custGeom>
              <a:avLst/>
              <a:gdLst/>
              <a:ahLst/>
              <a:cxnLst/>
              <a:rect l="0" t="0" r="r" b="b"/>
              <a:pathLst>
                <a:path w="147" h="3215">
                  <a:moveTo>
                    <a:pt x="132" y="3215"/>
                  </a:moveTo>
                  <a:lnTo>
                    <a:pt x="129" y="2754"/>
                  </a:lnTo>
                  <a:lnTo>
                    <a:pt x="0" y="1901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898"/>
                  </a:lnTo>
                  <a:lnTo>
                    <a:pt x="144" y="2754"/>
                  </a:lnTo>
                  <a:lnTo>
                    <a:pt x="147" y="3215"/>
                  </a:lnTo>
                  <a:lnTo>
                    <a:pt x="132" y="32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5" name="Freeform 58"/>
            <p:cNvSpPr>
              <a:spLocks noEditPoints="1"/>
            </p:cNvSpPr>
            <p:nvPr/>
          </p:nvSpPr>
          <p:spPr bwMode="auto">
            <a:xfrm>
              <a:off x="633413" y="5103813"/>
              <a:ext cx="185738" cy="185738"/>
            </a:xfrm>
            <a:custGeom>
              <a:avLst/>
              <a:gdLst/>
              <a:ahLst/>
              <a:cxnLst/>
              <a:rect l="0" t="0" r="r" b="b"/>
              <a:pathLst>
                <a:path w="39" h="39">
                  <a:moveTo>
                    <a:pt x="20" y="39"/>
                  </a:moveTo>
                  <a:cubicBezTo>
                    <a:pt x="9" y="39"/>
                    <a:pt x="0" y="30"/>
                    <a:pt x="0" y="19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19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19"/>
                  </a:cubicBezTo>
                  <a:cubicBezTo>
                    <a:pt x="4" y="28"/>
                    <a:pt x="11" y="35"/>
                    <a:pt x="20" y="35"/>
                  </a:cubicBezTo>
                  <a:cubicBezTo>
                    <a:pt x="28" y="35"/>
                    <a:pt x="35" y="28"/>
                    <a:pt x="35" y="19"/>
                  </a:cubicBezTo>
                  <a:cubicBezTo>
                    <a:pt x="35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76424" y="1122363"/>
            <a:ext cx="8791575" cy="2387600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76424" y="3602038"/>
            <a:ext cx="8791575" cy="1655762"/>
          </a:xfrm>
        </p:spPr>
        <p:txBody>
          <a:bodyPr>
            <a:normAutofit/>
          </a:bodyPr>
          <a:lstStyle>
            <a:lvl1pPr marL="0" indent="0" algn="l">
              <a:buNone/>
              <a:defRPr sz="2000" cap="all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077511" y="5410201"/>
            <a:ext cx="2743200" cy="365125"/>
          </a:xfrm>
        </p:spPr>
        <p:txBody>
          <a:bodyPr/>
          <a:lstStyle/>
          <a:p>
            <a:fld id="{F922E602-F1B2-4C4E-9514-0D174C1ED7D5}" type="datetimeFigureOut">
              <a:rPr lang="ru-RU" smtClean="0"/>
              <a:t>13.04.2021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876424" y="5410201"/>
            <a:ext cx="5124886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96911" y="5410199"/>
            <a:ext cx="771089" cy="365125"/>
          </a:xfrm>
        </p:spPr>
        <p:txBody>
          <a:bodyPr/>
          <a:lstStyle/>
          <a:p>
            <a:fld id="{1ECC1F71-E7DD-43AA-A37B-5ECC79A332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31153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4304664"/>
            <a:ext cx="9912355" cy="819355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41411" y="606426"/>
            <a:ext cx="9912354" cy="3299778"/>
          </a:xfrm>
          <a:prstGeom prst="round2DiagRect">
            <a:avLst>
              <a:gd name="adj1" fmla="val 4860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3200"/>
            </a:lvl1pPr>
          </a:lstStyle>
          <a:p>
            <a:pPr marL="0" lvl="0" indent="0">
              <a:buNone/>
            </a:pPr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5124020"/>
            <a:ext cx="9910859" cy="682472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2E602-F1B2-4C4E-9514-0D174C1ED7D5}" type="datetimeFigureOut">
              <a:rPr lang="ru-RU" smtClean="0"/>
              <a:t>13.04.2021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CC1F71-E7DD-43AA-A37B-5ECC79A332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00659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56" y="609600"/>
            <a:ext cx="9905955" cy="342900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4419599"/>
            <a:ext cx="9904459" cy="1371599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2E602-F1B2-4C4E-9514-0D174C1ED7D5}" type="datetimeFigureOut">
              <a:rPr lang="ru-RU" smtClean="0"/>
              <a:t>13.04.2021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CC1F71-E7DD-43AA-A37B-5ECC79A332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491407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599"/>
            <a:ext cx="9302752" cy="2748429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365557"/>
            <a:ext cx="875229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4309919"/>
            <a:ext cx="9906002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2E602-F1B2-4C4E-9514-0D174C1ED7D5}" type="datetimeFigureOut">
              <a:rPr lang="ru-RU" smtClean="0"/>
              <a:t>13.04.2021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CC1F71-E7DD-43AA-A37B-5ECC79A3323A}" type="slidenum">
              <a:rPr lang="ru-RU" smtClean="0"/>
              <a:t>‹#›</a:t>
            </a:fld>
            <a:endParaRPr lang="ru-RU"/>
          </a:p>
        </p:txBody>
      </p:sp>
      <p:sp>
        <p:nvSpPr>
          <p:cNvPr id="60" name="TextBox 59"/>
          <p:cNvSpPr txBox="1"/>
          <p:nvPr/>
        </p:nvSpPr>
        <p:spPr>
          <a:xfrm>
            <a:off x="903512" y="73239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10537370" y="276497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68072876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2134041"/>
            <a:ext cx="9906001" cy="2511835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4657655"/>
            <a:ext cx="9904505" cy="1140644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2E602-F1B2-4C4E-9514-0D174C1ED7D5}" type="datetimeFigureOut">
              <a:rPr lang="ru-RU" smtClean="0"/>
              <a:t>13.04.2021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CC1F71-E7DD-43AA-A37B-5ECC79A332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301546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141410" y="2674463"/>
            <a:ext cx="3196899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27918" y="3360263"/>
            <a:ext cx="3208735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4766" y="2677635"/>
            <a:ext cx="3184385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04213" y="3363435"/>
            <a:ext cx="3195830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442" y="2674463"/>
            <a:ext cx="3194968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52442" y="3360263"/>
            <a:ext cx="3194968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2E602-F1B2-4C4E-9514-0D174C1ED7D5}" type="datetimeFigureOut">
              <a:rPr lang="ru-RU" smtClean="0"/>
              <a:t>13.04.2021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CC1F71-E7DD-43AA-A37B-5ECC79A332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796209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1141411" y="609600"/>
            <a:ext cx="9905999" cy="19050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141413" y="4404596"/>
            <a:ext cx="319524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141413" y="2666998"/>
            <a:ext cx="31952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41413" y="4980858"/>
            <a:ext cx="3195240" cy="8178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89053" y="4404596"/>
            <a:ext cx="320040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89053" y="2666998"/>
            <a:ext cx="31989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87593" y="4980857"/>
            <a:ext cx="3200400" cy="81034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567" y="4404595"/>
            <a:ext cx="3190741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852442" y="2666998"/>
            <a:ext cx="3194969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852442" y="4980854"/>
            <a:ext cx="3194968" cy="810345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2E602-F1B2-4C4E-9514-0D174C1ED7D5}" type="datetimeFigureOut">
              <a:rPr lang="ru-RU" smtClean="0"/>
              <a:t>13.04.2021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CC1F71-E7DD-43AA-A37B-5ECC79A332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839887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2E602-F1B2-4C4E-9514-0D174C1ED7D5}" type="datetimeFigureOut">
              <a:rPr lang="ru-RU" smtClean="0"/>
              <a:t>13.04.2021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CC1F71-E7DD-43AA-A37B-5ECC79A332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208024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609599"/>
            <a:ext cx="2005011" cy="5181601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1410" y="609599"/>
            <a:ext cx="7748590" cy="5181601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2E602-F1B2-4C4E-9514-0D174C1ED7D5}" type="datetimeFigureOut">
              <a:rPr lang="ru-RU" smtClean="0"/>
              <a:t>13.04.2021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CC1F71-E7DD-43AA-A37B-5ECC79A332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8077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2E602-F1B2-4C4E-9514-0D174C1ED7D5}" type="datetimeFigureOut">
              <a:rPr lang="ru-RU" smtClean="0"/>
              <a:t>13.04.2021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CC1F71-E7DD-43AA-A37B-5ECC79A332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78792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419226"/>
            <a:ext cx="9906000" cy="2852737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424362"/>
            <a:ext cx="9906000" cy="1374776"/>
          </a:xfrm>
        </p:spPr>
        <p:txBody>
          <a:bodyPr>
            <a:normAutofit/>
          </a:bodyPr>
          <a:lstStyle>
            <a:lvl1pPr marL="0" indent="0">
              <a:buNone/>
              <a:defRPr sz="1800" cap="all" baseline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2E602-F1B2-4C4E-9514-0D174C1ED7D5}" type="datetimeFigureOut">
              <a:rPr lang="ru-RU" smtClean="0"/>
              <a:t>13.04.2021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CC1F71-E7DD-43AA-A37B-5ECC79A332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79369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1410" y="2249486"/>
            <a:ext cx="4878389" cy="354171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249486"/>
            <a:ext cx="4875211" cy="354171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2E602-F1B2-4C4E-9514-0D174C1ED7D5}" type="datetimeFigureOut">
              <a:rPr lang="ru-RU" smtClean="0"/>
              <a:t>13.04.2021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CC1F71-E7DD-43AA-A37B-5ECC79A332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98373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19126"/>
            <a:ext cx="9906000" cy="1477961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0019" y="2249486"/>
            <a:ext cx="4649783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1410" y="3073397"/>
            <a:ext cx="4878391" cy="271780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8" y="2249485"/>
            <a:ext cx="4646602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073397"/>
            <a:ext cx="4875210" cy="271780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2E602-F1B2-4C4E-9514-0D174C1ED7D5}" type="datetimeFigureOut">
              <a:rPr lang="ru-RU" smtClean="0"/>
              <a:t>13.04.2021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CC1F71-E7DD-43AA-A37B-5ECC79A332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86516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2E602-F1B2-4C4E-9514-0D174C1ED7D5}" type="datetimeFigureOut">
              <a:rPr lang="ru-RU" smtClean="0"/>
              <a:t>13.04.2021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CC1F71-E7DD-43AA-A37B-5ECC79A332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84475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2E602-F1B2-4C4E-9514-0D174C1ED7D5}" type="datetimeFigureOut">
              <a:rPr lang="ru-RU" smtClean="0"/>
              <a:t>13.04.2021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CC1F71-E7DD-43AA-A37B-5ECC79A332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56613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6705" y="609601"/>
            <a:ext cx="3856037" cy="1639884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56200" y="592666"/>
            <a:ext cx="5891209" cy="5198534"/>
          </a:xfrm>
        </p:spPr>
        <p:txBody>
          <a:bodyPr anchor="ctr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6705" y="2249486"/>
            <a:ext cx="3856037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2E602-F1B2-4C4E-9514-0D174C1ED7D5}" type="datetimeFigureOut">
              <a:rPr lang="ru-RU" smtClean="0"/>
              <a:t>13.04.2021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CC1F71-E7DD-43AA-A37B-5ECC79A332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78899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5934508" cy="163988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380721" y="609601"/>
            <a:ext cx="3666690" cy="5181599"/>
          </a:xfrm>
          <a:prstGeom prst="round2DiagRect">
            <a:avLst>
              <a:gd name="adj1" fmla="val 5608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2249486"/>
            <a:ext cx="5934511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2E602-F1B2-4C4E-9514-0D174C1ED7D5}" type="datetimeFigureOut">
              <a:rPr lang="ru-RU" smtClean="0"/>
              <a:t>13.04.2021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CC1F71-E7DD-43AA-A37B-5ECC79A332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5459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 amt="30000"/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Group 7"/>
          <p:cNvGrpSpPr/>
          <p:nvPr/>
        </p:nvGrpSpPr>
        <p:grpSpPr>
          <a:xfrm>
            <a:off x="-14288" y="0"/>
            <a:ext cx="12053888" cy="6858001"/>
            <a:chOff x="-14288" y="0"/>
            <a:chExt cx="12053888" cy="6858001"/>
          </a:xfrm>
        </p:grpSpPr>
        <p:grpSp>
          <p:nvGrpSpPr>
            <p:cNvPr id="9" name="Group 8"/>
            <p:cNvGrpSpPr/>
            <p:nvPr/>
          </p:nvGrpSpPr>
          <p:grpSpPr>
            <a:xfrm>
              <a:off x="-14288" y="0"/>
              <a:ext cx="1220788" cy="6858001"/>
              <a:chOff x="-14288" y="0"/>
              <a:chExt cx="1220788" cy="6858001"/>
            </a:xfrm>
            <a:gradFill flip="none" rotWithShape="1">
              <a:gsLst>
                <a:gs pos="0">
                  <a:schemeClr val="tx2"/>
                </a:gs>
                <a:gs pos="100000">
                  <a:schemeClr val="bg2">
                    <a:lumMod val="60000"/>
                    <a:lumOff val="4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21" name="Rectangle 5"/>
              <p:cNvSpPr>
                <a:spLocks noChangeArrowheads="1"/>
              </p:cNvSpPr>
              <p:nvPr/>
            </p:nvSpPr>
            <p:spPr bwMode="auto">
              <a:xfrm>
                <a:off x="114300" y="4763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22" name="Freeform 6"/>
              <p:cNvSpPr>
                <a:spLocks noEditPoints="1"/>
              </p:cNvSpPr>
              <p:nvPr/>
            </p:nvSpPr>
            <p:spPr bwMode="auto">
              <a:xfrm>
                <a:off x="33337" y="217646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3" name="Freeform 7"/>
              <p:cNvSpPr>
                <a:spLocks noEditPoints="1"/>
              </p:cNvSpPr>
              <p:nvPr/>
            </p:nvSpPr>
            <p:spPr bwMode="auto">
              <a:xfrm>
                <a:off x="28575" y="4021138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4" name="Freeform 8"/>
              <p:cNvSpPr/>
              <p:nvPr/>
            </p:nvSpPr>
            <p:spPr bwMode="auto">
              <a:xfrm>
                <a:off x="200025" y="4763"/>
                <a:ext cx="369888" cy="1811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41">
                    <a:moveTo>
                      <a:pt x="218" y="1141"/>
                    </a:moveTo>
                    <a:lnTo>
                      <a:pt x="0" y="626"/>
                    </a:lnTo>
                    <a:lnTo>
                      <a:pt x="0" y="0"/>
                    </a:lnTo>
                    <a:lnTo>
                      <a:pt x="15" y="0"/>
                    </a:lnTo>
                    <a:lnTo>
                      <a:pt x="15" y="623"/>
                    </a:lnTo>
                    <a:lnTo>
                      <a:pt x="233" y="1135"/>
                    </a:lnTo>
                    <a:lnTo>
                      <a:pt x="218" y="11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5" name="Freeform 9"/>
              <p:cNvSpPr>
                <a:spLocks noEditPoints="1"/>
              </p:cNvSpPr>
              <p:nvPr/>
            </p:nvSpPr>
            <p:spPr bwMode="auto">
              <a:xfrm>
                <a:off x="503237" y="1801813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6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6" name="Freeform 10"/>
              <p:cNvSpPr/>
              <p:nvPr/>
            </p:nvSpPr>
            <p:spPr bwMode="auto">
              <a:xfrm>
                <a:off x="285750" y="4763"/>
                <a:ext cx="369888" cy="1430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901">
                    <a:moveTo>
                      <a:pt x="221" y="901"/>
                    </a:moveTo>
                    <a:lnTo>
                      <a:pt x="0" y="383"/>
                    </a:lnTo>
                    <a:lnTo>
                      <a:pt x="0" y="0"/>
                    </a:lnTo>
                    <a:lnTo>
                      <a:pt x="18" y="0"/>
                    </a:lnTo>
                    <a:lnTo>
                      <a:pt x="18" y="380"/>
                    </a:lnTo>
                    <a:lnTo>
                      <a:pt x="233" y="895"/>
                    </a:lnTo>
                    <a:lnTo>
                      <a:pt x="221" y="9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7" name="Freeform 11"/>
              <p:cNvSpPr/>
              <p:nvPr/>
            </p:nvSpPr>
            <p:spPr bwMode="auto">
              <a:xfrm>
                <a:off x="546100" y="0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96" y="575"/>
                    </a:moveTo>
                    <a:lnTo>
                      <a:pt x="78" y="575"/>
                    </a:lnTo>
                    <a:lnTo>
                      <a:pt x="78" y="192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96" y="189"/>
                    </a:lnTo>
                    <a:lnTo>
                      <a:pt x="96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8" name="Freeform 12"/>
              <p:cNvSpPr>
                <a:spLocks noEditPoints="1"/>
              </p:cNvSpPr>
              <p:nvPr/>
            </p:nvSpPr>
            <p:spPr bwMode="auto">
              <a:xfrm>
                <a:off x="588962" y="14208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7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9" name="Freeform 13"/>
              <p:cNvSpPr>
                <a:spLocks noEditPoints="1"/>
              </p:cNvSpPr>
              <p:nvPr/>
            </p:nvSpPr>
            <p:spPr bwMode="auto">
              <a:xfrm>
                <a:off x="588962" y="9032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0" name="Freeform 14"/>
              <p:cNvSpPr/>
              <p:nvPr/>
            </p:nvSpPr>
            <p:spPr bwMode="auto">
              <a:xfrm>
                <a:off x="641350" y="0"/>
                <a:ext cx="422275" cy="527050"/>
              </a:xfrm>
              <a:custGeom>
                <a:avLst/>
                <a:gdLst/>
                <a:ahLst/>
                <a:cxnLst/>
                <a:rect l="0" t="0" r="r" b="b"/>
                <a:pathLst>
                  <a:path w="266" h="332">
                    <a:moveTo>
                      <a:pt x="257" y="332"/>
                    </a:moveTo>
                    <a:lnTo>
                      <a:pt x="48" y="123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63" y="114"/>
                    </a:lnTo>
                    <a:lnTo>
                      <a:pt x="266" y="320"/>
                    </a:lnTo>
                    <a:lnTo>
                      <a:pt x="257" y="3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1" name="Freeform 15"/>
              <p:cNvSpPr>
                <a:spLocks noEditPoints="1"/>
              </p:cNvSpPr>
              <p:nvPr/>
            </p:nvSpPr>
            <p:spPr bwMode="auto">
              <a:xfrm>
                <a:off x="1020762" y="488950"/>
                <a:ext cx="161925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4" h="31">
                    <a:moveTo>
                      <a:pt x="17" y="31"/>
                    </a:moveTo>
                    <a:cubicBezTo>
                      <a:pt x="13" y="31"/>
                      <a:pt x="9" y="30"/>
                      <a:pt x="6" y="27"/>
                    </a:cubicBezTo>
                    <a:cubicBezTo>
                      <a:pt x="0" y="20"/>
                      <a:pt x="0" y="10"/>
                      <a:pt x="6" y="4"/>
                    </a:cubicBezTo>
                    <a:cubicBezTo>
                      <a:pt x="9" y="1"/>
                      <a:pt x="13" y="0"/>
                      <a:pt x="17" y="0"/>
                    </a:cubicBezTo>
                    <a:cubicBezTo>
                      <a:pt x="21" y="0"/>
                      <a:pt x="25" y="1"/>
                      <a:pt x="28" y="4"/>
                    </a:cubicBezTo>
                    <a:cubicBezTo>
                      <a:pt x="34" y="10"/>
                      <a:pt x="34" y="20"/>
                      <a:pt x="28" y="27"/>
                    </a:cubicBezTo>
                    <a:cubicBezTo>
                      <a:pt x="25" y="30"/>
                      <a:pt x="21" y="31"/>
                      <a:pt x="17" y="31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5"/>
                      <a:pt x="9" y="7"/>
                    </a:cubicBezTo>
                    <a:cubicBezTo>
                      <a:pt x="4" y="12"/>
                      <a:pt x="4" y="19"/>
                      <a:pt x="9" y="24"/>
                    </a:cubicBezTo>
                    <a:cubicBezTo>
                      <a:pt x="11" y="26"/>
                      <a:pt x="14" y="27"/>
                      <a:pt x="17" y="27"/>
                    </a:cubicBezTo>
                    <a:cubicBezTo>
                      <a:pt x="20" y="27"/>
                      <a:pt x="23" y="26"/>
                      <a:pt x="25" y="24"/>
                    </a:cubicBezTo>
                    <a:cubicBezTo>
                      <a:pt x="30" y="19"/>
                      <a:pt x="30" y="12"/>
                      <a:pt x="25" y="7"/>
                    </a:cubicBezTo>
                    <a:cubicBezTo>
                      <a:pt x="23" y="5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2" name="Line 16"/>
              <p:cNvSpPr>
                <a:spLocks noChangeShapeType="1"/>
              </p:cNvSpPr>
              <p:nvPr/>
            </p:nvSpPr>
            <p:spPr bwMode="auto">
              <a:xfrm>
                <a:off x="-4763" y="9525"/>
                <a:ext cx="0" cy="0"/>
              </a:xfrm>
              <a:prstGeom prst="line">
                <a:avLst/>
              </a:prstGeom>
              <a:grpFill/>
              <a:ln w="1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</p:sp>
          <p:sp>
            <p:nvSpPr>
              <p:cNvPr id="33" name="Freeform 17"/>
              <p:cNvSpPr/>
              <p:nvPr/>
            </p:nvSpPr>
            <p:spPr bwMode="auto">
              <a:xfrm>
                <a:off x="9525" y="1801813"/>
                <a:ext cx="123825" cy="127000"/>
              </a:xfrm>
              <a:custGeom>
                <a:avLst/>
                <a:gdLst/>
                <a:ahLst/>
                <a:cxnLst/>
                <a:rect l="0" t="0" r="r" b="b"/>
                <a:pathLst>
                  <a:path w="78" h="80">
                    <a:moveTo>
                      <a:pt x="6" y="80"/>
                    </a:moveTo>
                    <a:lnTo>
                      <a:pt x="0" y="71"/>
                    </a:lnTo>
                    <a:lnTo>
                      <a:pt x="69" y="0"/>
                    </a:lnTo>
                    <a:lnTo>
                      <a:pt x="78" y="9"/>
                    </a:lnTo>
                    <a:lnTo>
                      <a:pt x="6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4" name="Freeform 18"/>
              <p:cNvSpPr/>
              <p:nvPr/>
            </p:nvSpPr>
            <p:spPr bwMode="auto">
              <a:xfrm>
                <a:off x="-9525" y="3549650"/>
                <a:ext cx="147638" cy="481013"/>
              </a:xfrm>
              <a:custGeom>
                <a:avLst/>
                <a:gdLst/>
                <a:ahLst/>
                <a:cxnLst/>
                <a:rect l="0" t="0" r="r" b="b"/>
                <a:pathLst>
                  <a:path w="93" h="303">
                    <a:moveTo>
                      <a:pt x="93" y="303"/>
                    </a:moveTo>
                    <a:lnTo>
                      <a:pt x="78" y="303"/>
                    </a:lnTo>
                    <a:lnTo>
                      <a:pt x="78" y="78"/>
                    </a:lnTo>
                    <a:lnTo>
                      <a:pt x="0" y="12"/>
                    </a:lnTo>
                    <a:lnTo>
                      <a:pt x="12" y="0"/>
                    </a:lnTo>
                    <a:lnTo>
                      <a:pt x="93" y="69"/>
                    </a:lnTo>
                    <a:lnTo>
                      <a:pt x="93" y="3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5" name="Freeform 19"/>
              <p:cNvSpPr/>
              <p:nvPr/>
            </p:nvSpPr>
            <p:spPr bwMode="auto">
              <a:xfrm>
                <a:off x="128587" y="1382713"/>
                <a:ext cx="142875" cy="476250"/>
              </a:xfrm>
              <a:custGeom>
                <a:avLst/>
                <a:gdLst/>
                <a:ahLst/>
                <a:cxnLst/>
                <a:rect l="0" t="0" r="r" b="b"/>
                <a:pathLst>
                  <a:path w="90" h="300">
                    <a:moveTo>
                      <a:pt x="90" y="300"/>
                    </a:moveTo>
                    <a:lnTo>
                      <a:pt x="78" y="300"/>
                    </a:lnTo>
                    <a:lnTo>
                      <a:pt x="78" y="84"/>
                    </a:lnTo>
                    <a:lnTo>
                      <a:pt x="0" y="9"/>
                    </a:lnTo>
                    <a:lnTo>
                      <a:pt x="9" y="0"/>
                    </a:lnTo>
                    <a:lnTo>
                      <a:pt x="90" y="81"/>
                    </a:lnTo>
                    <a:lnTo>
                      <a:pt x="90" y="3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6" name="Freeform 20"/>
              <p:cNvSpPr>
                <a:spLocks noEditPoints="1"/>
              </p:cNvSpPr>
              <p:nvPr/>
            </p:nvSpPr>
            <p:spPr bwMode="auto">
              <a:xfrm>
                <a:off x="204787" y="1849438"/>
                <a:ext cx="114300" cy="107950"/>
              </a:xfrm>
              <a:custGeom>
                <a:avLst/>
                <a:gdLst/>
                <a:ahLst/>
                <a:cxnLst/>
                <a:rect l="0" t="0" r="r" b="b"/>
                <a:pathLst>
                  <a:path w="24" h="23">
                    <a:moveTo>
                      <a:pt x="12" y="23"/>
                    </a:moveTo>
                    <a:cubicBezTo>
                      <a:pt x="6" y="23"/>
                      <a:pt x="0" y="18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3"/>
                      <a:pt x="12" y="23"/>
                    </a:cubicBezTo>
                    <a:close/>
                    <a:moveTo>
                      <a:pt x="12" y="4"/>
                    </a:moveTo>
                    <a:cubicBezTo>
                      <a:pt x="8" y="4"/>
                      <a:pt x="4" y="8"/>
                      <a:pt x="4" y="12"/>
                    </a:cubicBezTo>
                    <a:cubicBezTo>
                      <a:pt x="4" y="16"/>
                      <a:pt x="8" y="19"/>
                      <a:pt x="12" y="19"/>
                    </a:cubicBezTo>
                    <a:cubicBezTo>
                      <a:pt x="16" y="19"/>
                      <a:pt x="20" y="16"/>
                      <a:pt x="20" y="12"/>
                    </a:cubicBezTo>
                    <a:cubicBezTo>
                      <a:pt x="20" y="8"/>
                      <a:pt x="16" y="4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7" name="Rectangle 21"/>
              <p:cNvSpPr>
                <a:spLocks noChangeArrowheads="1"/>
              </p:cNvSpPr>
              <p:nvPr/>
            </p:nvSpPr>
            <p:spPr bwMode="auto">
              <a:xfrm>
                <a:off x="133350" y="4662488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38" name="Freeform 22"/>
              <p:cNvSpPr/>
              <p:nvPr/>
            </p:nvSpPr>
            <p:spPr bwMode="auto">
              <a:xfrm>
                <a:off x="223837" y="5041900"/>
                <a:ext cx="369888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35">
                    <a:moveTo>
                      <a:pt x="15" y="1135"/>
                    </a:moveTo>
                    <a:lnTo>
                      <a:pt x="0" y="1135"/>
                    </a:lnTo>
                    <a:lnTo>
                      <a:pt x="0" y="515"/>
                    </a:lnTo>
                    <a:lnTo>
                      <a:pt x="0" y="512"/>
                    </a:lnTo>
                    <a:lnTo>
                      <a:pt x="218" y="0"/>
                    </a:lnTo>
                    <a:lnTo>
                      <a:pt x="233" y="6"/>
                    </a:lnTo>
                    <a:lnTo>
                      <a:pt x="15" y="518"/>
                    </a:lnTo>
                    <a:lnTo>
                      <a:pt x="15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9" name="Freeform 23"/>
              <p:cNvSpPr>
                <a:spLocks noEditPoints="1"/>
              </p:cNvSpPr>
              <p:nvPr/>
            </p:nvSpPr>
            <p:spPr bwMode="auto">
              <a:xfrm>
                <a:off x="52387" y="44815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0" name="Freeform 24"/>
              <p:cNvSpPr/>
              <p:nvPr/>
            </p:nvSpPr>
            <p:spPr bwMode="auto">
              <a:xfrm>
                <a:off x="-14288" y="5627688"/>
                <a:ext cx="85725" cy="1216025"/>
              </a:xfrm>
              <a:custGeom>
                <a:avLst/>
                <a:gdLst/>
                <a:ahLst/>
                <a:cxnLst/>
                <a:rect l="0" t="0" r="r" b="b"/>
                <a:pathLst>
                  <a:path w="54" h="766">
                    <a:moveTo>
                      <a:pt x="54" y="766"/>
                    </a:moveTo>
                    <a:lnTo>
                      <a:pt x="36" y="766"/>
                    </a:lnTo>
                    <a:lnTo>
                      <a:pt x="36" y="149"/>
                    </a:lnTo>
                    <a:lnTo>
                      <a:pt x="0" y="3"/>
                    </a:lnTo>
                    <a:lnTo>
                      <a:pt x="18" y="0"/>
                    </a:lnTo>
                    <a:lnTo>
                      <a:pt x="54" y="146"/>
                    </a:lnTo>
                    <a:lnTo>
                      <a:pt x="54" y="7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1" name="Freeform 25"/>
              <p:cNvSpPr>
                <a:spLocks noEditPoints="1"/>
              </p:cNvSpPr>
              <p:nvPr/>
            </p:nvSpPr>
            <p:spPr bwMode="auto">
              <a:xfrm>
                <a:off x="527050" y="48672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2" name="Freeform 26"/>
              <p:cNvSpPr/>
              <p:nvPr/>
            </p:nvSpPr>
            <p:spPr bwMode="auto">
              <a:xfrm>
                <a:off x="309562" y="5422900"/>
                <a:ext cx="374650" cy="1425575"/>
              </a:xfrm>
              <a:custGeom>
                <a:avLst/>
                <a:gdLst/>
                <a:ahLst/>
                <a:cxnLst/>
                <a:rect l="0" t="0" r="r" b="b"/>
                <a:pathLst>
                  <a:path w="236" h="898">
                    <a:moveTo>
                      <a:pt x="18" y="898"/>
                    </a:moveTo>
                    <a:lnTo>
                      <a:pt x="0" y="898"/>
                    </a:lnTo>
                    <a:lnTo>
                      <a:pt x="0" y="515"/>
                    </a:lnTo>
                    <a:lnTo>
                      <a:pt x="3" y="512"/>
                    </a:lnTo>
                    <a:lnTo>
                      <a:pt x="221" y="0"/>
                    </a:lnTo>
                    <a:lnTo>
                      <a:pt x="236" y="6"/>
                    </a:lnTo>
                    <a:lnTo>
                      <a:pt x="18" y="518"/>
                    </a:lnTo>
                    <a:lnTo>
                      <a:pt x="18" y="8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3" name="Freeform 27"/>
              <p:cNvSpPr/>
              <p:nvPr/>
            </p:nvSpPr>
            <p:spPr bwMode="auto">
              <a:xfrm>
                <a:off x="569912" y="5945188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15" y="575"/>
                    </a:moveTo>
                    <a:lnTo>
                      <a:pt x="0" y="569"/>
                    </a:lnTo>
                    <a:lnTo>
                      <a:pt x="81" y="383"/>
                    </a:lnTo>
                    <a:lnTo>
                      <a:pt x="81" y="0"/>
                    </a:lnTo>
                    <a:lnTo>
                      <a:pt x="96" y="0"/>
                    </a:lnTo>
                    <a:lnTo>
                      <a:pt x="96" y="386"/>
                    </a:lnTo>
                    <a:lnTo>
                      <a:pt x="15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4" name="Freeform 28"/>
              <p:cNvSpPr>
                <a:spLocks noEditPoints="1"/>
              </p:cNvSpPr>
              <p:nvPr/>
            </p:nvSpPr>
            <p:spPr bwMode="auto">
              <a:xfrm>
                <a:off x="612775" y="52466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5" name="Freeform 29"/>
              <p:cNvSpPr>
                <a:spLocks noEditPoints="1"/>
              </p:cNvSpPr>
              <p:nvPr/>
            </p:nvSpPr>
            <p:spPr bwMode="auto">
              <a:xfrm>
                <a:off x="612775" y="57642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6" name="Freeform 30"/>
              <p:cNvSpPr/>
              <p:nvPr/>
            </p:nvSpPr>
            <p:spPr bwMode="auto">
              <a:xfrm>
                <a:off x="669925" y="6330950"/>
                <a:ext cx="417513" cy="517525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6">
                    <a:moveTo>
                      <a:pt x="15" y="326"/>
                    </a:moveTo>
                    <a:lnTo>
                      <a:pt x="0" y="320"/>
                    </a:lnTo>
                    <a:lnTo>
                      <a:pt x="45" y="206"/>
                    </a:lnTo>
                    <a:lnTo>
                      <a:pt x="48" y="206"/>
                    </a:lnTo>
                    <a:lnTo>
                      <a:pt x="254" y="0"/>
                    </a:lnTo>
                    <a:lnTo>
                      <a:pt x="263" y="12"/>
                    </a:lnTo>
                    <a:lnTo>
                      <a:pt x="60" y="215"/>
                    </a:lnTo>
                    <a:lnTo>
                      <a:pt x="15" y="3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7" name="Freeform 31"/>
              <p:cNvSpPr>
                <a:spLocks noEditPoints="1"/>
              </p:cNvSpPr>
              <p:nvPr/>
            </p:nvSpPr>
            <p:spPr bwMode="auto">
              <a:xfrm>
                <a:off x="1049337" y="6221413"/>
                <a:ext cx="157163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3" h="31">
                    <a:moveTo>
                      <a:pt x="16" y="31"/>
                    </a:moveTo>
                    <a:cubicBezTo>
                      <a:pt x="12" y="31"/>
                      <a:pt x="8" y="29"/>
                      <a:pt x="5" y="26"/>
                    </a:cubicBezTo>
                    <a:cubicBezTo>
                      <a:pt x="2" y="24"/>
                      <a:pt x="0" y="20"/>
                      <a:pt x="0" y="15"/>
                    </a:cubicBezTo>
                    <a:cubicBezTo>
                      <a:pt x="0" y="11"/>
                      <a:pt x="2" y="7"/>
                      <a:pt x="5" y="4"/>
                    </a:cubicBezTo>
                    <a:cubicBezTo>
                      <a:pt x="8" y="1"/>
                      <a:pt x="12" y="0"/>
                      <a:pt x="16" y="0"/>
                    </a:cubicBezTo>
                    <a:cubicBezTo>
                      <a:pt x="20" y="0"/>
                      <a:pt x="24" y="1"/>
                      <a:pt x="27" y="4"/>
                    </a:cubicBezTo>
                    <a:cubicBezTo>
                      <a:pt x="33" y="10"/>
                      <a:pt x="33" y="20"/>
                      <a:pt x="27" y="26"/>
                    </a:cubicBezTo>
                    <a:cubicBezTo>
                      <a:pt x="24" y="29"/>
                      <a:pt x="20" y="31"/>
                      <a:pt x="16" y="31"/>
                    </a:cubicBezTo>
                    <a:close/>
                    <a:moveTo>
                      <a:pt x="16" y="4"/>
                    </a:moveTo>
                    <a:cubicBezTo>
                      <a:pt x="13" y="4"/>
                      <a:pt x="10" y="5"/>
                      <a:pt x="8" y="7"/>
                    </a:cubicBezTo>
                    <a:cubicBezTo>
                      <a:pt x="6" y="9"/>
                      <a:pt x="4" y="12"/>
                      <a:pt x="4" y="15"/>
                    </a:cubicBezTo>
                    <a:cubicBezTo>
                      <a:pt x="4" y="19"/>
                      <a:pt x="6" y="21"/>
                      <a:pt x="8" y="24"/>
                    </a:cubicBezTo>
                    <a:cubicBezTo>
                      <a:pt x="10" y="26"/>
                      <a:pt x="13" y="27"/>
                      <a:pt x="16" y="27"/>
                    </a:cubicBezTo>
                    <a:cubicBezTo>
                      <a:pt x="19" y="27"/>
                      <a:pt x="22" y="26"/>
                      <a:pt x="24" y="24"/>
                    </a:cubicBezTo>
                    <a:cubicBezTo>
                      <a:pt x="29" y="19"/>
                      <a:pt x="29" y="12"/>
                      <a:pt x="24" y="7"/>
                    </a:cubicBezTo>
                    <a:cubicBezTo>
                      <a:pt x="22" y="5"/>
                      <a:pt x="19" y="4"/>
                      <a:pt x="1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</p:grpSp>
        <p:grpSp>
          <p:nvGrpSpPr>
            <p:cNvPr id="10" name="Group 9"/>
            <p:cNvGrpSpPr/>
            <p:nvPr/>
          </p:nvGrpSpPr>
          <p:grpSpPr>
            <a:xfrm>
              <a:off x="11364912" y="0"/>
              <a:ext cx="674688" cy="6848476"/>
              <a:chOff x="11364912" y="0"/>
              <a:chExt cx="674688" cy="6848476"/>
            </a:xfrm>
            <a:gradFill flip="none" rotWithShape="1">
              <a:gsLst>
                <a:gs pos="0">
                  <a:schemeClr val="tx2">
                    <a:alpha val="80000"/>
                  </a:schemeClr>
                </a:gs>
                <a:gs pos="100000">
                  <a:schemeClr val="bg2">
                    <a:lumMod val="60000"/>
                    <a:lumOff val="40000"/>
                    <a:alpha val="6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11" name="Freeform 32"/>
              <p:cNvSpPr/>
              <p:nvPr/>
            </p:nvSpPr>
            <p:spPr bwMode="auto">
              <a:xfrm>
                <a:off x="11483975" y="0"/>
                <a:ext cx="417513" cy="512763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3">
                    <a:moveTo>
                      <a:pt x="12" y="323"/>
                    </a:moveTo>
                    <a:lnTo>
                      <a:pt x="0" y="314"/>
                    </a:lnTo>
                    <a:lnTo>
                      <a:pt x="203" y="108"/>
                    </a:lnTo>
                    <a:lnTo>
                      <a:pt x="248" y="0"/>
                    </a:lnTo>
                    <a:lnTo>
                      <a:pt x="263" y="6"/>
                    </a:lnTo>
                    <a:lnTo>
                      <a:pt x="218" y="117"/>
                    </a:lnTo>
                    <a:lnTo>
                      <a:pt x="218" y="117"/>
                    </a:lnTo>
                    <a:lnTo>
                      <a:pt x="12" y="3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2" name="Freeform 33"/>
              <p:cNvSpPr>
                <a:spLocks noEditPoints="1"/>
              </p:cNvSpPr>
              <p:nvPr/>
            </p:nvSpPr>
            <p:spPr bwMode="auto">
              <a:xfrm>
                <a:off x="11364912" y="474663"/>
                <a:ext cx="157163" cy="152400"/>
              </a:xfrm>
              <a:custGeom>
                <a:avLst/>
                <a:gdLst/>
                <a:ahLst/>
                <a:cxnLst/>
                <a:rect l="0" t="0" r="r" b="b"/>
                <a:pathLst>
                  <a:path w="33" h="32">
                    <a:moveTo>
                      <a:pt x="17" y="32"/>
                    </a:moveTo>
                    <a:cubicBezTo>
                      <a:pt x="13" y="32"/>
                      <a:pt x="9" y="30"/>
                      <a:pt x="6" y="27"/>
                    </a:cubicBezTo>
                    <a:cubicBezTo>
                      <a:pt x="0" y="21"/>
                      <a:pt x="0" y="11"/>
                      <a:pt x="6" y="5"/>
                    </a:cubicBezTo>
                    <a:cubicBezTo>
                      <a:pt x="9" y="2"/>
                      <a:pt x="13" y="0"/>
                      <a:pt x="17" y="0"/>
                    </a:cubicBezTo>
                    <a:cubicBezTo>
                      <a:pt x="21" y="0"/>
                      <a:pt x="25" y="2"/>
                      <a:pt x="28" y="5"/>
                    </a:cubicBezTo>
                    <a:cubicBezTo>
                      <a:pt x="31" y="8"/>
                      <a:pt x="33" y="12"/>
                      <a:pt x="33" y="16"/>
                    </a:cubicBezTo>
                    <a:cubicBezTo>
                      <a:pt x="33" y="20"/>
                      <a:pt x="31" y="24"/>
                      <a:pt x="28" y="27"/>
                    </a:cubicBezTo>
                    <a:cubicBezTo>
                      <a:pt x="25" y="30"/>
                      <a:pt x="21" y="32"/>
                      <a:pt x="17" y="32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6"/>
                      <a:pt x="9" y="8"/>
                    </a:cubicBezTo>
                    <a:cubicBezTo>
                      <a:pt x="4" y="12"/>
                      <a:pt x="4" y="20"/>
                      <a:pt x="9" y="24"/>
                    </a:cubicBezTo>
                    <a:cubicBezTo>
                      <a:pt x="11" y="27"/>
                      <a:pt x="14" y="28"/>
                      <a:pt x="17" y="28"/>
                    </a:cubicBezTo>
                    <a:cubicBezTo>
                      <a:pt x="20" y="28"/>
                      <a:pt x="23" y="27"/>
                      <a:pt x="26" y="24"/>
                    </a:cubicBezTo>
                    <a:cubicBezTo>
                      <a:pt x="30" y="20"/>
                      <a:pt x="30" y="12"/>
                      <a:pt x="26" y="8"/>
                    </a:cubicBezTo>
                    <a:cubicBezTo>
                      <a:pt x="23" y="6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3" name="Freeform 34"/>
              <p:cNvSpPr>
                <a:spLocks noEditPoints="1"/>
              </p:cNvSpPr>
              <p:nvPr/>
            </p:nvSpPr>
            <p:spPr bwMode="auto">
              <a:xfrm>
                <a:off x="11631612" y="1539875"/>
                <a:ext cx="188913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4" name="Freeform 35"/>
              <p:cNvSpPr/>
              <p:nvPr/>
            </p:nvSpPr>
            <p:spPr bwMode="auto">
              <a:xfrm>
                <a:off x="11531600" y="5694363"/>
                <a:ext cx="298450" cy="1154113"/>
              </a:xfrm>
              <a:custGeom>
                <a:avLst/>
                <a:gdLst/>
                <a:ahLst/>
                <a:cxnLst/>
                <a:rect l="0" t="0" r="r" b="b"/>
                <a:pathLst>
                  <a:path w="188" h="727">
                    <a:moveTo>
                      <a:pt x="15" y="727"/>
                    </a:moveTo>
                    <a:lnTo>
                      <a:pt x="0" y="727"/>
                    </a:lnTo>
                    <a:lnTo>
                      <a:pt x="0" y="407"/>
                    </a:lnTo>
                    <a:lnTo>
                      <a:pt x="0" y="407"/>
                    </a:lnTo>
                    <a:lnTo>
                      <a:pt x="176" y="0"/>
                    </a:lnTo>
                    <a:lnTo>
                      <a:pt x="188" y="6"/>
                    </a:lnTo>
                    <a:lnTo>
                      <a:pt x="15" y="410"/>
                    </a:lnTo>
                    <a:lnTo>
                      <a:pt x="15" y="7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5" name="Freeform 36"/>
              <p:cNvSpPr>
                <a:spLocks noEditPoints="1"/>
              </p:cNvSpPr>
              <p:nvPr/>
            </p:nvSpPr>
            <p:spPr bwMode="auto">
              <a:xfrm>
                <a:off x="11772900" y="5551488"/>
                <a:ext cx="157163" cy="155575"/>
              </a:xfrm>
              <a:custGeom>
                <a:avLst/>
                <a:gdLst/>
                <a:ahLst/>
                <a:cxnLst/>
                <a:rect l="0" t="0" r="r" b="b"/>
                <a:pathLst>
                  <a:path w="33" h="33">
                    <a:moveTo>
                      <a:pt x="17" y="33"/>
                    </a:moveTo>
                    <a:cubicBezTo>
                      <a:pt x="8" y="33"/>
                      <a:pt x="0" y="25"/>
                      <a:pt x="0" y="16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26" y="0"/>
                      <a:pt x="33" y="7"/>
                      <a:pt x="33" y="16"/>
                    </a:cubicBezTo>
                    <a:cubicBezTo>
                      <a:pt x="33" y="25"/>
                      <a:pt x="26" y="33"/>
                      <a:pt x="17" y="33"/>
                    </a:cubicBezTo>
                    <a:close/>
                    <a:moveTo>
                      <a:pt x="17" y="4"/>
                    </a:moveTo>
                    <a:cubicBezTo>
                      <a:pt x="10" y="4"/>
                      <a:pt x="4" y="9"/>
                      <a:pt x="4" y="16"/>
                    </a:cubicBezTo>
                    <a:cubicBezTo>
                      <a:pt x="4" y="23"/>
                      <a:pt x="10" y="29"/>
                      <a:pt x="17" y="29"/>
                    </a:cubicBezTo>
                    <a:cubicBezTo>
                      <a:pt x="23" y="29"/>
                      <a:pt x="29" y="23"/>
                      <a:pt x="29" y="16"/>
                    </a:cubicBezTo>
                    <a:cubicBezTo>
                      <a:pt x="29" y="9"/>
                      <a:pt x="23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6" name="Freeform 37"/>
              <p:cNvSpPr/>
              <p:nvPr/>
            </p:nvSpPr>
            <p:spPr bwMode="auto">
              <a:xfrm>
                <a:off x="11710987" y="4763"/>
                <a:ext cx="304800" cy="1544638"/>
              </a:xfrm>
              <a:custGeom>
                <a:avLst/>
                <a:gdLst/>
                <a:ahLst/>
                <a:cxnLst/>
                <a:rect l="0" t="0" r="r" b="b"/>
                <a:pathLst>
                  <a:path w="192" h="973">
                    <a:moveTo>
                      <a:pt x="15" y="973"/>
                    </a:moveTo>
                    <a:lnTo>
                      <a:pt x="0" y="973"/>
                    </a:lnTo>
                    <a:lnTo>
                      <a:pt x="0" y="790"/>
                    </a:lnTo>
                    <a:lnTo>
                      <a:pt x="174" y="614"/>
                    </a:lnTo>
                    <a:lnTo>
                      <a:pt x="174" y="0"/>
                    </a:lnTo>
                    <a:lnTo>
                      <a:pt x="192" y="0"/>
                    </a:lnTo>
                    <a:lnTo>
                      <a:pt x="192" y="620"/>
                    </a:lnTo>
                    <a:lnTo>
                      <a:pt x="15" y="796"/>
                    </a:lnTo>
                    <a:lnTo>
                      <a:pt x="15" y="9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7" name="Freeform 38"/>
              <p:cNvSpPr>
                <a:spLocks noEditPoints="1"/>
              </p:cNvSpPr>
              <p:nvPr/>
            </p:nvSpPr>
            <p:spPr bwMode="auto">
              <a:xfrm>
                <a:off x="11636375" y="4867275"/>
                <a:ext cx="188913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8" name="Freeform 39"/>
              <p:cNvSpPr/>
              <p:nvPr/>
            </p:nvSpPr>
            <p:spPr bwMode="auto">
              <a:xfrm>
                <a:off x="11441112" y="5046663"/>
                <a:ext cx="307975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194" h="1135">
                    <a:moveTo>
                      <a:pt x="18" y="1135"/>
                    </a:moveTo>
                    <a:lnTo>
                      <a:pt x="0" y="1135"/>
                    </a:lnTo>
                    <a:lnTo>
                      <a:pt x="0" y="354"/>
                    </a:lnTo>
                    <a:lnTo>
                      <a:pt x="176" y="177"/>
                    </a:lnTo>
                    <a:lnTo>
                      <a:pt x="176" y="0"/>
                    </a:lnTo>
                    <a:lnTo>
                      <a:pt x="194" y="0"/>
                    </a:lnTo>
                    <a:lnTo>
                      <a:pt x="194" y="183"/>
                    </a:lnTo>
                    <a:lnTo>
                      <a:pt x="18" y="360"/>
                    </a:lnTo>
                    <a:lnTo>
                      <a:pt x="18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9" name="Freeform 40"/>
              <p:cNvSpPr>
                <a:spLocks noEditPoints="1"/>
              </p:cNvSpPr>
              <p:nvPr/>
            </p:nvSpPr>
            <p:spPr bwMode="auto">
              <a:xfrm>
                <a:off x="11849100" y="64166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0" name="Rectangle 41"/>
              <p:cNvSpPr>
                <a:spLocks noChangeArrowheads="1"/>
              </p:cNvSpPr>
              <p:nvPr/>
            </p:nvSpPr>
            <p:spPr bwMode="auto">
              <a:xfrm>
                <a:off x="11939587" y="6596063"/>
                <a:ext cx="23813" cy="2524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1413" y="618518"/>
            <a:ext cx="9905998" cy="14785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2" y="2249487"/>
            <a:ext cx="9905999" cy="35417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56921" y="588327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22E602-F1B2-4C4E-9514-0D174C1ED7D5}" type="datetimeFigureOut">
              <a:rPr lang="ru-RU" smtClean="0"/>
              <a:t>13.04.2021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1411" y="5883275"/>
            <a:ext cx="623930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 cap="all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76321" y="5883274"/>
            <a:ext cx="77108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CC1F71-E7DD-43AA-A37B-5ECC79A332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439447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01" r:id="rId1"/>
    <p:sldLayoutId id="2147483802" r:id="rId2"/>
    <p:sldLayoutId id="2147483803" r:id="rId3"/>
    <p:sldLayoutId id="2147483804" r:id="rId4"/>
    <p:sldLayoutId id="2147483805" r:id="rId5"/>
    <p:sldLayoutId id="2147483806" r:id="rId6"/>
    <p:sldLayoutId id="2147483807" r:id="rId7"/>
    <p:sldLayoutId id="2147483808" r:id="rId8"/>
    <p:sldLayoutId id="2147483809" r:id="rId9"/>
    <p:sldLayoutId id="2147483810" r:id="rId10"/>
    <p:sldLayoutId id="2147483811" r:id="rId11"/>
    <p:sldLayoutId id="2147483812" r:id="rId12"/>
    <p:sldLayoutId id="2147483813" r:id="rId13"/>
    <p:sldLayoutId id="2147483814" r:id="rId14"/>
    <p:sldLayoutId id="2147483815" r:id="rId15"/>
    <p:sldLayoutId id="2147483816" r:id="rId16"/>
    <p:sldLayoutId id="2147483817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>
            <a:outerShdw blurRad="177800" dist="38100" dir="2700000" algn="tl">
              <a:srgbClr val="000000">
                <a:alpha val="24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SzPct val="125000"/>
        <a:buFont typeface="Arial" panose="020B0604020202020204" pitchFamily="34" charset="0"/>
        <a:buChar char="•"/>
        <a:defRPr sz="2400" kern="1200">
          <a:solidFill>
            <a:schemeClr val="tx1"/>
          </a:solidFill>
          <a:effectLst>
            <a:outerShdw blurRad="152400" dist="38100" dir="2700000" algn="tl">
              <a:srgbClr val="000000">
                <a:alpha val="36000"/>
              </a:srgbClr>
            </a:outerShdw>
          </a:effectLst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2000" kern="1200">
          <a:solidFill>
            <a:schemeClr val="tx1"/>
          </a:solidFill>
          <a:effectLst>
            <a:outerShdw blurRad="152400" dist="38100" dir="2700000" algn="tl">
              <a:srgbClr val="000000">
                <a:alpha val="36000"/>
              </a:srgbClr>
            </a:outerShdw>
          </a:effectLst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800" kern="1200">
          <a:solidFill>
            <a:schemeClr val="tx1"/>
          </a:solidFill>
          <a:effectLst>
            <a:outerShdw blurRad="152400" dist="38100" dir="2700000" algn="tl">
              <a:srgbClr val="000000">
                <a:alpha val="36000"/>
              </a:srgbClr>
            </a:outerShdw>
          </a:effectLst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effectLst>
            <a:outerShdw blurRad="152400" dist="38100" dir="2700000" algn="tl">
              <a:srgbClr val="000000">
                <a:alpha val="36000"/>
              </a:srgbClr>
            </a:outerShdw>
          </a:effectLst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effectLst>
            <a:outerShdw blurRad="152400" dist="38100" dir="2700000" algn="tl">
              <a:srgbClr val="000000">
                <a:alpha val="36000"/>
              </a:srgbClr>
            </a:outerShdw>
          </a:effectLst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slideLayout" Target="../slideLayouts/slideLayout2.xml"/><Relationship Id="rId7" Type="http://schemas.openxmlformats.org/officeDocument/2006/relationships/diagramColors" Target="../diagrams/colors2.xml"/><Relationship Id="rId2" Type="http://schemas.openxmlformats.org/officeDocument/2006/relationships/audio" Target="../media/media11.m4a"/><Relationship Id="rId1" Type="http://schemas.microsoft.com/office/2007/relationships/media" Target="../media/media11.m4a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10" Type="http://schemas.openxmlformats.org/officeDocument/2006/relationships/image" Target="../media/image3.png"/><Relationship Id="rId4" Type="http://schemas.openxmlformats.org/officeDocument/2006/relationships/diagramData" Target="../diagrams/data2.xml"/><Relationship Id="rId9" Type="http://schemas.openxmlformats.org/officeDocument/2006/relationships/image" Target="../media/image1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audio" Target="../media/media12.m4a"/><Relationship Id="rId1" Type="http://schemas.microsoft.com/office/2007/relationships/media" Target="../media/media12.m4a"/><Relationship Id="rId6" Type="http://schemas.openxmlformats.org/officeDocument/2006/relationships/image" Target="../media/image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audio" Target="../media/media13.m4a"/><Relationship Id="rId1" Type="http://schemas.microsoft.com/office/2007/relationships/media" Target="../media/media13.m4a"/><Relationship Id="rId6" Type="http://schemas.openxmlformats.org/officeDocument/2006/relationships/image" Target="../media/image3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audio" Target="../media/media14.m4a"/><Relationship Id="rId1" Type="http://schemas.microsoft.com/office/2007/relationships/media" Target="../media/media14.m4a"/><Relationship Id="rId6" Type="http://schemas.openxmlformats.org/officeDocument/2006/relationships/image" Target="../media/image3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5.m4a"/><Relationship Id="rId1" Type="http://schemas.microsoft.com/office/2007/relationships/media" Target="../media/media15.m4a"/><Relationship Id="rId4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audio" Target="../media/media16.m4a"/><Relationship Id="rId1" Type="http://schemas.microsoft.com/office/2007/relationships/media" Target="../media/media16.m4a"/><Relationship Id="rId6" Type="http://schemas.openxmlformats.org/officeDocument/2006/relationships/image" Target="../media/image3.pn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7.m4a"/><Relationship Id="rId1" Type="http://schemas.microsoft.com/office/2007/relationships/media" Target="../media/media17.m4a"/><Relationship Id="rId5" Type="http://schemas.openxmlformats.org/officeDocument/2006/relationships/image" Target="../media/image3.png"/><Relationship Id="rId4" Type="http://schemas.openxmlformats.org/officeDocument/2006/relationships/image" Target="../media/image19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8.m4a"/><Relationship Id="rId1" Type="http://schemas.microsoft.com/office/2007/relationships/media" Target="../media/media18.m4a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5" Type="http://schemas.openxmlformats.org/officeDocument/2006/relationships/image" Target="../media/image3.png"/><Relationship Id="rId4" Type="http://schemas.openxmlformats.org/officeDocument/2006/relationships/image" Target="../media/image4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5" Type="http://schemas.openxmlformats.org/officeDocument/2006/relationships/image" Target="../media/image3.pn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media5.m4a"/><Relationship Id="rId7" Type="http://schemas.openxmlformats.org/officeDocument/2006/relationships/image" Target="../media/image3.png"/><Relationship Id="rId2" Type="http://schemas.microsoft.com/office/2007/relationships/media" Target="../media/media5.m4a"/><Relationship Id="rId1" Type="http://schemas.openxmlformats.org/officeDocument/2006/relationships/tags" Target="../tags/tag1.xml"/><Relationship Id="rId6" Type="http://schemas.openxmlformats.org/officeDocument/2006/relationships/image" Target="../media/image7.jpeg"/><Relationship Id="rId5" Type="http://schemas.openxmlformats.org/officeDocument/2006/relationships/image" Target="../media/image6.png"/><Relationship Id="rId4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media6.m4a"/><Relationship Id="rId2" Type="http://schemas.microsoft.com/office/2007/relationships/media" Target="../media/media6.m4a"/><Relationship Id="rId1" Type="http://schemas.openxmlformats.org/officeDocument/2006/relationships/tags" Target="../tags/tag2.xml"/><Relationship Id="rId5" Type="http://schemas.openxmlformats.org/officeDocument/2006/relationships/image" Target="../media/image3.png"/><Relationship Id="rId4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6" Type="http://schemas.openxmlformats.org/officeDocument/2006/relationships/image" Target="../media/image3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slideLayout" Target="../slideLayouts/slideLayout2.xml"/><Relationship Id="rId7" Type="http://schemas.openxmlformats.org/officeDocument/2006/relationships/diagramColors" Target="../diagrams/colors1.xml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66118A7-0668-4D7F-95D7-88E6FF36761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85462" y="1122363"/>
            <a:ext cx="9382538" cy="2387600"/>
          </a:xfrm>
        </p:spPr>
        <p:txBody>
          <a:bodyPr/>
          <a:lstStyle/>
          <a:p>
            <a:pPr algn="ctr"/>
            <a:r>
              <a:rPr lang="ru-RU" b="1" dirty="0">
                <a:effectLst/>
              </a:rPr>
              <a:t>«Профессия инженер – энергетик»</a:t>
            </a:r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98717110-CF46-4A52-93AA-6A95F8B1F62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263972" y="4635708"/>
            <a:ext cx="3676237" cy="1655762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ru-RU" sz="1800" cap="none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Автор: </a:t>
            </a:r>
            <a:r>
              <a:rPr lang="ru-RU" sz="1800" cap="none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Адианова</a:t>
            </a:r>
            <a:r>
              <a:rPr lang="ru-RU" sz="1800" cap="none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Любовь</a:t>
            </a:r>
          </a:p>
          <a:p>
            <a:pPr>
              <a:lnSpc>
                <a:spcPct val="100000"/>
              </a:lnSpc>
            </a:pPr>
            <a:r>
              <a:rPr lang="ru-RU" sz="1800" cap="none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Ученица </a:t>
            </a:r>
            <a:r>
              <a:rPr lang="ru-RU" sz="1800" cap="none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8 </a:t>
            </a:r>
            <a:r>
              <a:rPr lang="ru-RU" sz="1800" cap="none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класса</a:t>
            </a:r>
          </a:p>
          <a:p>
            <a:pPr>
              <a:lnSpc>
                <a:spcPct val="100000"/>
              </a:lnSpc>
            </a:pPr>
            <a:r>
              <a:rPr lang="ru-RU" sz="1800" cap="none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МОУ СОШ с. Большая тура</a:t>
            </a:r>
          </a:p>
        </p:txBody>
      </p:sp>
      <p:pic>
        <p:nvPicPr>
          <p:cNvPr id="5" name="Звук 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488738" y="61547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73396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3522"/>
    </mc:Choice>
    <mc:Fallback>
      <p:transition spd="slow" advTm="1352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2BB6286-8BF7-402B-A1BA-A519283B13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4590" y="419735"/>
            <a:ext cx="9905998" cy="693447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1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Навыки, необходимые инженеру-энергетику</a:t>
            </a:r>
            <a:r>
              <a:rPr lang="ru-RU" dirty="0">
                <a:effectLst/>
              </a:rPr>
              <a:t/>
            </a:r>
            <a:br>
              <a:rPr lang="ru-RU" dirty="0">
                <a:effectLst/>
              </a:rPr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90823AE-D40E-4066-8641-BBEF06EE41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41412" y="1113182"/>
            <a:ext cx="10374727" cy="5126299"/>
          </a:xfrm>
        </p:spPr>
        <p:txBody>
          <a:bodyPr>
            <a:normAutofit fontScale="92500" lnSpcReduction="20000"/>
          </a:bodyPr>
          <a:lstStyle/>
          <a:p>
            <a:pPr marL="457200" lvl="0" indent="-457200">
              <a:buFont typeface="+mj-lt"/>
              <a:buAutoNum type="arabicPeriod"/>
            </a:pP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умение организовывать производственный процесс;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умение работать с технической документацией;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умение составлять схемы и чертежи; умение уверенно пользоваться ПК - и знать специализированные программы (</a:t>
            </a:r>
            <a:r>
              <a:rPr lang="ru-RU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AutoCAD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и пр.);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умение внедрять передовые разработки промышленных технологий в энергетике и электротехнике;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умение взаимодействовать и консультироваться в процессе деятельности с другими специалистами;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умение осуществлять руководство другими работниками; умение осуществлять технический надзор,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контроль над правильной эксплуатацией энергетических и электрических установок.</a:t>
            </a:r>
          </a:p>
          <a:p>
            <a:endParaRPr lang="ru-RU" dirty="0"/>
          </a:p>
        </p:txBody>
      </p:sp>
      <p:pic>
        <p:nvPicPr>
          <p:cNvPr id="4" name="Звук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488738" y="61547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14835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0377"/>
    </mc:Choice>
    <mc:Fallback>
      <p:transition spd="slow" advTm="5037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000"/>
                            </p:stCondLst>
                            <p:childTnLst>
                              <p:par>
                                <p:cTn id="4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5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000C1DD-5E51-4E9F-BC45-50812A7CC4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1413" y="618518"/>
            <a:ext cx="9905998" cy="448282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ТОП-12 крупнейших энергокомпаний России по установленной мощности:</a:t>
            </a:r>
            <a:endParaRPr lang="ru-RU" b="1" dirty="0"/>
          </a:p>
        </p:txBody>
      </p:sp>
      <p:graphicFrame>
        <p:nvGraphicFramePr>
          <p:cNvPr id="4" name="Объект 3">
            <a:extLst>
              <a:ext uri="{FF2B5EF4-FFF2-40B4-BE49-F238E27FC236}">
                <a16:creationId xmlns:a16="http://schemas.microsoft.com/office/drawing/2014/main" id="{340A980E-E426-43C6-BC80-340139748922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18082102"/>
              </p:ext>
            </p:extLst>
          </p:nvPr>
        </p:nvGraphicFramePr>
        <p:xfrm>
          <a:off x="1141413" y="1603513"/>
          <a:ext cx="6028013" cy="50358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5122" name="Picture 2" descr="https://avatars.mds.yandex.net/get-zen_doc/198938/pub_5ca0cc7421a86300b4ca5ef6_5ca0ceffdbb8aa00b4c4c71d/scale_1200">
            <a:extLst>
              <a:ext uri="{FF2B5EF4-FFF2-40B4-BE49-F238E27FC236}">
                <a16:creationId xmlns:a16="http://schemas.microsoft.com/office/drawing/2014/main" id="{7E99D9E0-6EEC-4047-88C1-30BC59D5DD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5517" y="2067339"/>
            <a:ext cx="4472609" cy="29817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Звук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1488738" y="61547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09346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0014"/>
    </mc:Choice>
    <mc:Fallback>
      <p:transition spd="slow" advTm="4001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>
            <a:extLst>
              <a:ext uri="{FF2B5EF4-FFF2-40B4-BE49-F238E27FC236}">
                <a16:creationId xmlns:a16="http://schemas.microsoft.com/office/drawing/2014/main" id="{57D8B396-126E-411B-A685-33084D2D2D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1411" y="619126"/>
            <a:ext cx="9906000" cy="482137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Уровень средней зарплаты за последние 12 месяцев: "Инженер-энергетик»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Текст 7">
            <a:extLst>
              <a:ext uri="{FF2B5EF4-FFF2-40B4-BE49-F238E27FC236}">
                <a16:creationId xmlns:a16="http://schemas.microsoft.com/office/drawing/2014/main" id="{93EEBA37-62E7-4BB5-AE18-A392E7FA731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444628" y="1425573"/>
            <a:ext cx="4649783" cy="823912"/>
          </a:xfrm>
        </p:spPr>
        <p:txBody>
          <a:bodyPr/>
          <a:lstStyle/>
          <a:p>
            <a:r>
              <a:rPr lang="ru-RU" dirty="0"/>
              <a:t>Россия</a:t>
            </a:r>
          </a:p>
        </p:txBody>
      </p:sp>
      <p:sp>
        <p:nvSpPr>
          <p:cNvPr id="10" name="Текст 9">
            <a:extLst>
              <a:ext uri="{FF2B5EF4-FFF2-40B4-BE49-F238E27FC236}">
                <a16:creationId xmlns:a16="http://schemas.microsoft.com/office/drawing/2014/main" id="{701BA940-7320-438E-B09D-6EE990F70C6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917643" y="1988043"/>
            <a:ext cx="4646602" cy="823912"/>
          </a:xfrm>
        </p:spPr>
        <p:txBody>
          <a:bodyPr/>
          <a:lstStyle/>
          <a:p>
            <a:r>
              <a:rPr lang="ru-RU" dirty="0"/>
              <a:t>Забайкальский край</a:t>
            </a:r>
          </a:p>
        </p:txBody>
      </p:sp>
      <p:pic>
        <p:nvPicPr>
          <p:cNvPr id="14" name="Объект 13">
            <a:extLst>
              <a:ext uri="{FF2B5EF4-FFF2-40B4-BE49-F238E27FC236}">
                <a16:creationId xmlns:a16="http://schemas.microsoft.com/office/drawing/2014/main" id="{F8084B08-C0EF-49AB-AF19-FBEE5C6B9BDD}"/>
              </a:ext>
            </a:extLst>
          </p:cNvPr>
          <p:cNvPicPr>
            <a:picLocks noGrp="1"/>
          </p:cNvPicPr>
          <p:nvPr>
            <p:ph sz="half" idx="2"/>
          </p:nvPr>
        </p:nvPicPr>
        <p:blipFill rotWithShape="1">
          <a:blip r:embed="rId4"/>
          <a:srcRect l="11384" t="29087" r="33298" b="19867"/>
          <a:stretch/>
        </p:blipFill>
        <p:spPr bwMode="auto">
          <a:xfrm>
            <a:off x="147500" y="2246100"/>
            <a:ext cx="6253309" cy="3765737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5" name="Объект 14">
            <a:extLst>
              <a:ext uri="{FF2B5EF4-FFF2-40B4-BE49-F238E27FC236}">
                <a16:creationId xmlns:a16="http://schemas.microsoft.com/office/drawing/2014/main" id="{05461B91-478B-4429-AFCD-87B85A475FBD}"/>
              </a:ext>
            </a:extLst>
          </p:cNvPr>
          <p:cNvPicPr>
            <a:picLocks noGrp="1"/>
          </p:cNvPicPr>
          <p:nvPr>
            <p:ph sz="quarter" idx="4"/>
          </p:nvPr>
        </p:nvPicPr>
        <p:blipFill rotWithShape="1">
          <a:blip r:embed="rId5"/>
          <a:srcRect l="11029" t="21444" r="33563" b="21264"/>
          <a:stretch/>
        </p:blipFill>
        <p:spPr bwMode="auto">
          <a:xfrm>
            <a:off x="6400809" y="2902226"/>
            <a:ext cx="5643691" cy="3765737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" name="Звук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488738" y="61547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43237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2683"/>
    </mc:Choice>
    <mc:Fallback>
      <p:transition spd="slow" advTm="3268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507E4EF-CCAB-4F6A-A132-7F17A1C764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1411" y="619126"/>
            <a:ext cx="9906000" cy="56735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Распределение вакансии "Инженер-энергетик" по областям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E1B10E20-92DA-4AB7-B9F8-1182504B6FF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55713" y="1116426"/>
            <a:ext cx="4649783" cy="823912"/>
          </a:xfrm>
        </p:spPr>
        <p:txBody>
          <a:bodyPr/>
          <a:lstStyle/>
          <a:p>
            <a:r>
              <a:rPr lang="ru-RU" dirty="0"/>
              <a:t>Россия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FD102D39-1534-4EE0-9438-E25CAE64238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7116425" y="1993687"/>
            <a:ext cx="4646602" cy="823912"/>
          </a:xfrm>
        </p:spPr>
        <p:txBody>
          <a:bodyPr/>
          <a:lstStyle/>
          <a:p>
            <a:r>
              <a:rPr lang="ru-RU" dirty="0"/>
              <a:t>Забайкальский край</a:t>
            </a:r>
          </a:p>
        </p:txBody>
      </p:sp>
      <p:pic>
        <p:nvPicPr>
          <p:cNvPr id="7" name="Объект 6">
            <a:extLst>
              <a:ext uri="{FF2B5EF4-FFF2-40B4-BE49-F238E27FC236}">
                <a16:creationId xmlns:a16="http://schemas.microsoft.com/office/drawing/2014/main" id="{5D83BA85-C92C-404A-AD00-1E4617EC1975}"/>
              </a:ext>
            </a:extLst>
          </p:cNvPr>
          <p:cNvPicPr>
            <a:picLocks noGrp="1"/>
          </p:cNvPicPr>
          <p:nvPr>
            <p:ph sz="half" idx="2"/>
          </p:nvPr>
        </p:nvPicPr>
        <p:blipFill rotWithShape="1">
          <a:blip r:embed="rId4"/>
          <a:srcRect l="17242" t="33801" r="34953" b="19504"/>
          <a:stretch/>
        </p:blipFill>
        <p:spPr bwMode="auto">
          <a:xfrm>
            <a:off x="319778" y="1940337"/>
            <a:ext cx="5700023" cy="297732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" name="Объект 7">
            <a:extLst>
              <a:ext uri="{FF2B5EF4-FFF2-40B4-BE49-F238E27FC236}">
                <a16:creationId xmlns:a16="http://schemas.microsoft.com/office/drawing/2014/main" id="{3F575D5D-672D-4182-A893-EF45F383BF86}"/>
              </a:ext>
            </a:extLst>
          </p:cNvPr>
          <p:cNvPicPr>
            <a:picLocks noGrp="1"/>
          </p:cNvPicPr>
          <p:nvPr>
            <p:ph sz="quarter" idx="4"/>
          </p:nvPr>
        </p:nvPicPr>
        <p:blipFill rotWithShape="1">
          <a:blip r:embed="rId5"/>
          <a:srcRect l="18208" t="41547" r="35647" b="12679"/>
          <a:stretch/>
        </p:blipFill>
        <p:spPr bwMode="auto">
          <a:xfrm>
            <a:off x="6173215" y="3073400"/>
            <a:ext cx="5926020" cy="349967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4" name="Звук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488738" y="61547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75536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310"/>
    </mc:Choice>
    <mc:Fallback>
      <p:transition spd="slow" advTm="631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06EEEEB-E3D4-45F6-9A4C-778784F75A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8052" y="530088"/>
            <a:ext cx="11476383" cy="424070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Рейтинг областей России по уровню зарплаты для профессии "Инженер-энергетик»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E489A3C2-006B-48B0-AED4-0396D569617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66436" y="1448693"/>
            <a:ext cx="4649783" cy="823912"/>
          </a:xfrm>
        </p:spPr>
        <p:txBody>
          <a:bodyPr/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Россия 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AC827888-32D4-4D59-9A55-4BEAC3B503C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Забайкальский край</a:t>
            </a:r>
          </a:p>
        </p:txBody>
      </p:sp>
      <p:pic>
        <p:nvPicPr>
          <p:cNvPr id="7" name="Объект 6">
            <a:extLst>
              <a:ext uri="{FF2B5EF4-FFF2-40B4-BE49-F238E27FC236}">
                <a16:creationId xmlns:a16="http://schemas.microsoft.com/office/drawing/2014/main" id="{5812E070-C142-4B26-A05D-6538B43EFC55}"/>
              </a:ext>
            </a:extLst>
          </p:cNvPr>
          <p:cNvPicPr>
            <a:picLocks noGrp="1"/>
          </p:cNvPicPr>
          <p:nvPr>
            <p:ph sz="half" idx="2"/>
          </p:nvPr>
        </p:nvPicPr>
        <p:blipFill rotWithShape="1">
          <a:blip r:embed="rId4"/>
          <a:srcRect l="9328" t="23405" r="33697" b="20595"/>
          <a:stretch/>
        </p:blipFill>
        <p:spPr bwMode="auto">
          <a:xfrm>
            <a:off x="318052" y="2249485"/>
            <a:ext cx="5701749" cy="3700741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" name="Объект 7">
            <a:extLst>
              <a:ext uri="{FF2B5EF4-FFF2-40B4-BE49-F238E27FC236}">
                <a16:creationId xmlns:a16="http://schemas.microsoft.com/office/drawing/2014/main" id="{690BD210-8BCF-4B42-BC70-BFC32342F151}"/>
              </a:ext>
            </a:extLst>
          </p:cNvPr>
          <p:cNvPicPr>
            <a:picLocks noGrp="1"/>
          </p:cNvPicPr>
          <p:nvPr>
            <p:ph sz="quarter" idx="4"/>
          </p:nvPr>
        </p:nvPicPr>
        <p:blipFill rotWithShape="1">
          <a:blip r:embed="rId5"/>
          <a:srcRect l="8484" t="18033" r="33577" b="26763"/>
          <a:stretch/>
        </p:blipFill>
        <p:spPr bwMode="auto">
          <a:xfrm>
            <a:off x="6172200" y="3126509"/>
            <a:ext cx="5701748" cy="349957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4" name="Звук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488738" y="61547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16680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3003"/>
    </mc:Choice>
    <mc:Fallback>
      <p:transition spd="slow" advTm="3300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0079FBC-82F9-47DD-AEB2-6B5F006F80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00369" y="459492"/>
            <a:ext cx="9905998" cy="70595"/>
          </a:xfrm>
        </p:spPr>
        <p:txBody>
          <a:bodyPr>
            <a:normAutofit fontScale="90000"/>
          </a:bodyPr>
          <a:lstStyle/>
          <a:p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Список учебных заведений:</a:t>
            </a:r>
          </a:p>
        </p:txBody>
      </p:sp>
      <p:sp>
        <p:nvSpPr>
          <p:cNvPr id="7" name="Объект 6">
            <a:extLst>
              <a:ext uri="{FF2B5EF4-FFF2-40B4-BE49-F238E27FC236}">
                <a16:creationId xmlns:a16="http://schemas.microsoft.com/office/drawing/2014/main" id="{A426078F-DBEE-4FB4-91CF-E0266B61771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41413" y="927652"/>
            <a:ext cx="9672362" cy="5658678"/>
          </a:xfrm>
        </p:spPr>
        <p:txBody>
          <a:bodyPr>
            <a:normAutofit fontScale="92500"/>
          </a:bodyPr>
          <a:lstStyle/>
          <a:p>
            <a:pPr lvl="0"/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Московский энергетический институт (университет)</a:t>
            </a:r>
          </a:p>
          <a:p>
            <a:pPr lvl="0"/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Саратовский государственный аграрный университет имени Н.И. Вавилова.</a:t>
            </a:r>
          </a:p>
          <a:p>
            <a:pPr lvl="0"/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Московский государственный машиностроительный университет (МАМИ).</a:t>
            </a:r>
          </a:p>
          <a:p>
            <a:pPr lvl="0"/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Магнитогорский государственный технический университет им. Г.И. Носова.</a:t>
            </a:r>
          </a:p>
          <a:p>
            <a:pPr lvl="0"/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Тамбовский государственный технический университет.</a:t>
            </a:r>
          </a:p>
          <a:p>
            <a:pPr lvl="0"/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Сахалинский государственный университет.</a:t>
            </a:r>
          </a:p>
          <a:p>
            <a:pPr lvl="0"/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Санкт-Петербургский государственный технологический институт (технический университет).</a:t>
            </a:r>
          </a:p>
          <a:p>
            <a:pPr lvl="0"/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Забайкальский государственный университет.</a:t>
            </a:r>
          </a:p>
          <a:p>
            <a:pPr lvl="0"/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Забайкальский институт железнодорожного транспорта (филиал Иркутского государственного университета путей сообщения).</a:t>
            </a:r>
          </a:p>
          <a:p>
            <a:endParaRPr lang="ru-RU" dirty="0"/>
          </a:p>
        </p:txBody>
      </p:sp>
      <p:pic>
        <p:nvPicPr>
          <p:cNvPr id="3" name="Звук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488738" y="61547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72181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0072"/>
    </mc:Choice>
    <mc:Fallback>
      <p:transition spd="slow" advTm="6007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>
            <a:extLst>
              <a:ext uri="{FF2B5EF4-FFF2-40B4-BE49-F238E27FC236}">
                <a16:creationId xmlns:a16="http://schemas.microsoft.com/office/drawing/2014/main" id="{4B426D03-3B67-44DF-8B92-BF4DE2C55A0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04975" y="523461"/>
            <a:ext cx="4649783" cy="823912"/>
          </a:xfrm>
        </p:spPr>
        <p:txBody>
          <a:bodyPr>
            <a:normAutofit/>
          </a:bodyPr>
          <a:lstStyle/>
          <a:p>
            <a:r>
              <a:rPr lang="ru-RU" sz="28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забгу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953A9CB1-D7FE-4C14-91C2-FA6028FEA10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7208757" y="98283"/>
            <a:ext cx="4983243" cy="1249090"/>
          </a:xfrm>
        </p:spPr>
        <p:txBody>
          <a:bodyPr>
            <a:normAutofit/>
          </a:bodyPr>
          <a:lstStyle/>
          <a:p>
            <a:r>
              <a:rPr lang="ru-RU" sz="28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Забижт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170" name="Picture 2" descr="https://facultet.net/images/uploads/vuz/1547777805-%D0%97%D0%B0%D0%B1%D0%93%D0%A3%20%D0%B3%D0%BB%D0%B0%D0%B2%D0%BD%D1%8B%D0%B9%20%D0%BA%D0%BE%D1%80%D0%BF%D1%83%D1%81.jpg">
            <a:extLst>
              <a:ext uri="{FF2B5EF4-FFF2-40B4-BE49-F238E27FC236}">
                <a16:creationId xmlns:a16="http://schemas.microsoft.com/office/drawing/2014/main" id="{4B7B89C7-B552-4B9B-B55F-AC6A5D56277D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593" y="1696279"/>
            <a:ext cx="6244616" cy="41611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https://avatars.mds.yandex.net/get-altay/1363018/2a000001632313faf04fdd3a17e78330d12f/XXL">
            <a:extLst>
              <a:ext uri="{FF2B5EF4-FFF2-40B4-BE49-F238E27FC236}">
                <a16:creationId xmlns:a16="http://schemas.microsoft.com/office/drawing/2014/main" id="{D6DD74E9-999F-4680-9E2A-7324DA4AA41D}"/>
              </a:ext>
            </a:extLst>
          </p:cNvPr>
          <p:cNvPicPr>
            <a:picLocks noGrp="1" noChangeAspect="1" noChangeArrowheads="1"/>
          </p:cNvPicPr>
          <p:nvPr>
            <p:ph sz="quarter" idx="4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2686" y="1696278"/>
            <a:ext cx="5548243" cy="41611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Звук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488738" y="61547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10876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8162"/>
    </mc:Choice>
    <mc:Fallback>
      <p:transition spd="slow" advTm="1816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s://im0-tub-ru.yandex.net/i?id=30e2902175469608986618becc08092a-l&amp;n=13">
            <a:extLst>
              <a:ext uri="{FF2B5EF4-FFF2-40B4-BE49-F238E27FC236}">
                <a16:creationId xmlns:a16="http://schemas.microsoft.com/office/drawing/2014/main" id="{B24CDB5D-C2A4-4410-974A-F015F4BD9A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31304"/>
            <a:ext cx="12192000" cy="812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Звук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488738" y="61547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6169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5253"/>
    </mc:Choice>
    <mc:Fallback>
      <p:transition spd="slow" advTm="3525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915F9EF-95B3-4664-8FC2-2481C35BF88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ru-RU" b="1" dirty="0"/>
              <a:t>Спасибо за внимание!</a:t>
            </a:r>
          </a:p>
        </p:txBody>
      </p:sp>
      <p:pic>
        <p:nvPicPr>
          <p:cNvPr id="3" name="Звук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488738" y="61547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60751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680"/>
    </mc:Choice>
    <mc:Fallback>
      <p:transition spd="slow" advTm="668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AB8A48F-AE6F-44AE-991F-C8477ACAEF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07165" y="618518"/>
            <a:ext cx="10040246" cy="1478570"/>
          </a:xfrm>
        </p:spPr>
        <p:txBody>
          <a:bodyPr>
            <a:normAutofit/>
          </a:bodyPr>
          <a:lstStyle/>
          <a:p>
            <a:pPr algn="just"/>
            <a:r>
              <a:rPr lang="ru-RU" sz="3200" b="1" i="1" u="sng" dirty="0">
                <a:effectLst/>
              </a:rPr>
              <a:t>Цель работы:</a:t>
            </a:r>
            <a:r>
              <a:rPr lang="ru-RU" sz="3200" b="1" dirty="0">
                <a:effectLst/>
              </a:rPr>
              <a:t> познакомится с профессией инженер-энергетик.</a:t>
            </a:r>
            <a:endParaRPr lang="ru-RU" sz="3200" b="1" dirty="0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EBF6046A-762F-4FC2-987F-F296480F0F4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3947" y="2395260"/>
            <a:ext cx="5758458" cy="3844221"/>
          </a:xfrm>
        </p:spPr>
      </p:pic>
      <p:pic>
        <p:nvPicPr>
          <p:cNvPr id="3" name="Звук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488738" y="61547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96349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1778"/>
    </mc:Choice>
    <mc:Fallback>
      <p:transition spd="slow" advTm="2177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40823" y="796120"/>
            <a:ext cx="10276114" cy="5180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28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Задачи: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собрать информацию о данной профессии, используя различные источники;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установить характерные особенности, которые должен обладать инженер-энергетик;;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сравнить зарплату инженера-энергетика в России и в Забайкальском крае;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800"/>
              </a:spcAft>
              <a:buFont typeface="Symbol" panose="05050102010706020507" pitchFamily="18" charset="2"/>
              <a:buChar char=""/>
            </a:pP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познакомить других ребят с профессией инженер энергетик.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Звук 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488738" y="61547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33471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2583"/>
    </mc:Choice>
    <mc:Fallback>
      <p:transition spd="slow" advTm="2258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A7BEE0D-2064-4BDF-BDAF-E937093932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08892" y="372847"/>
            <a:ext cx="9905998" cy="666943"/>
          </a:xfrm>
        </p:spPr>
        <p:txBody>
          <a:bodyPr/>
          <a:lstStyle/>
          <a:p>
            <a:pPr algn="ctr"/>
            <a:r>
              <a:rPr lang="ru-RU" b="1" dirty="0">
                <a:effectLst/>
              </a:rPr>
              <a:t>История профессии</a:t>
            </a:r>
            <a:endParaRPr lang="ru-RU" dirty="0"/>
          </a:p>
        </p:txBody>
      </p:sp>
      <p:pic>
        <p:nvPicPr>
          <p:cNvPr id="1026" name="Picture 2" descr="https://cdn.ruposters.ru/newsbody/a/ad748ca6e3ea284f040ec6b7e4eec001.jpg">
            <a:extLst>
              <a:ext uri="{FF2B5EF4-FFF2-40B4-BE49-F238E27FC236}">
                <a16:creationId xmlns:a16="http://schemas.microsoft.com/office/drawing/2014/main" id="{3FCD9E8F-1271-4EED-994C-D7793D05DE90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9760" y="1658144"/>
            <a:ext cx="5230836" cy="3541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718855B0-2266-4537-865C-878FAED34630}"/>
              </a:ext>
            </a:extLst>
          </p:cNvPr>
          <p:cNvSpPr/>
          <p:nvPr/>
        </p:nvSpPr>
        <p:spPr>
          <a:xfrm>
            <a:off x="715617" y="1182231"/>
            <a:ext cx="5731864" cy="44935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200" dirty="0">
                <a:latin typeface="Times New Roman" panose="02020603050405020304" pitchFamily="18" charset="0"/>
                <a:ea typeface="Calibri" panose="020F0502020204030204" pitchFamily="34" charset="0"/>
              </a:rPr>
              <a:t>В 80-х годах данного столетия была создана электростанция. Она стала плодом творения Томаса Эдисона. Станция представляла спектр сложных и опасных установок, нуждающихся в квалифицированном обслуживании. Именно для выполнения таких работ и появились энергетики. Для получения данной специальности будущие сотрудники проходили сложную подготовку. На территории Российской Федерации история развития профессии началась с создания аналогичных крупных объектов (Станция </a:t>
            </a:r>
            <a:r>
              <a:rPr lang="ru-RU" sz="22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Гафтио</a:t>
            </a:r>
            <a:r>
              <a:rPr lang="ru-RU" sz="2200" dirty="0">
                <a:latin typeface="Times New Roman" panose="02020603050405020304" pitchFamily="18" charset="0"/>
                <a:ea typeface="Calibri" panose="020F0502020204030204" pitchFamily="34" charset="0"/>
              </a:rPr>
              <a:t> в Санкт-Петербурге).</a:t>
            </a:r>
            <a:endParaRPr lang="ru-RU" sz="2200" dirty="0"/>
          </a:p>
        </p:txBody>
      </p:sp>
      <p:pic>
        <p:nvPicPr>
          <p:cNvPr id="3" name="Звук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488738" y="61547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51918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4480"/>
    </mc:Choice>
    <mc:Fallback>
      <p:transition spd="slow" advTm="4448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892E8EE-87E8-43ED-B088-496D41C638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19709" y="254082"/>
            <a:ext cx="9905998" cy="812717"/>
          </a:xfrm>
        </p:spPr>
        <p:txBody>
          <a:bodyPr/>
          <a:lstStyle/>
          <a:p>
            <a:r>
              <a:rPr lang="ru-RU" b="1" dirty="0">
                <a:effectLst/>
              </a:rPr>
              <a:t>профессиональная деятельность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42E2E9D-A51B-478D-B4BA-6BBB918C42B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47429" y="1454356"/>
            <a:ext cx="9905999" cy="1633401"/>
          </a:xfrm>
        </p:spPr>
        <p:txBody>
          <a:bodyPr/>
          <a:lstStyle/>
          <a:p>
            <a:r>
              <a:rPr lang="ru-RU" b="1" u="sng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Инженер-энергетик </a:t>
            </a:r>
            <a:r>
              <a:rPr lang="ru-RU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– это специалист, который занимается разработкой, производством и эксплуатацией систем теплового и энергетического обеспечения.</a:t>
            </a:r>
          </a:p>
          <a:p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189D966-C07C-41A8-AF5D-037B4695678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96000" y="2795782"/>
            <a:ext cx="5723651" cy="3808136"/>
          </a:xfrm>
          <a:prstGeom prst="rect">
            <a:avLst/>
          </a:prstGeom>
        </p:spPr>
      </p:pic>
      <p:pic>
        <p:nvPicPr>
          <p:cNvPr id="2052" name="Picture 4" descr="https://topobrazovanie.ru/wp-content/uploads/2019/02/317652_92340909_1600x900.jpg">
            <a:extLst>
              <a:ext uri="{FF2B5EF4-FFF2-40B4-BE49-F238E27FC236}">
                <a16:creationId xmlns:a16="http://schemas.microsoft.com/office/drawing/2014/main" id="{DB8685D7-60BF-4499-80E0-A46040CD39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550" y="2795781"/>
            <a:ext cx="5752862" cy="38081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Звук 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488738" y="6154738"/>
            <a:ext cx="487362" cy="48736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6609058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8662"/>
    </mc:Choice>
    <mc:Fallback>
      <p:transition spd="slow" advTm="2866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6517A09-2CBA-4FE3-AF11-B4A5B039F1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4821" y="413108"/>
            <a:ext cx="9905998" cy="653691"/>
          </a:xfrm>
        </p:spPr>
        <p:txBody>
          <a:bodyPr/>
          <a:lstStyle/>
          <a:p>
            <a:pPr algn="ctr"/>
            <a:r>
              <a:rPr lang="ru-RU" b="1" dirty="0">
                <a:effectLst/>
              </a:rPr>
              <a:t>Преимущества профессии</a:t>
            </a:r>
            <a:endParaRPr lang="ru-RU" dirty="0"/>
          </a:p>
        </p:txBody>
      </p:sp>
      <p:graphicFrame>
        <p:nvGraphicFramePr>
          <p:cNvPr id="4" name="Объект 3">
            <a:extLst>
              <a:ext uri="{FF2B5EF4-FFF2-40B4-BE49-F238E27FC236}">
                <a16:creationId xmlns:a16="http://schemas.microsoft.com/office/drawing/2014/main" id="{B8881E64-D6CA-4C95-8FAC-D43F8C9817A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33483831"/>
              </p:ext>
            </p:extLst>
          </p:nvPr>
        </p:nvGraphicFramePr>
        <p:xfrm>
          <a:off x="901148" y="1335156"/>
          <a:ext cx="10058400" cy="4187687"/>
        </p:xfrm>
        <a:graphic>
          <a:graphicData uri="http://schemas.openxmlformats.org/drawingml/2006/table">
            <a:tbl>
              <a:tblPr firstRow="1" firstCol="1" bandRow="1">
                <a:tableStyleId>{8A107856-5554-42FB-B03E-39F5DBC370BA}</a:tableStyleId>
              </a:tblPr>
              <a:tblGrid>
                <a:gridCol w="5028662">
                  <a:extLst>
                    <a:ext uri="{9D8B030D-6E8A-4147-A177-3AD203B41FA5}">
                      <a16:colId xmlns:a16="http://schemas.microsoft.com/office/drawing/2014/main" val="4023919715"/>
                    </a:ext>
                  </a:extLst>
                </a:gridCol>
                <a:gridCol w="5029738">
                  <a:extLst>
                    <a:ext uri="{9D8B030D-6E8A-4147-A177-3AD203B41FA5}">
                      <a16:colId xmlns:a16="http://schemas.microsoft.com/office/drawing/2014/main" val="2241111924"/>
                    </a:ext>
                  </a:extLst>
                </a:gridCol>
              </a:tblGrid>
              <a:tr h="577094">
                <a:tc grid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</a:rPr>
                        <a:t>Плюсы и минусы работы инженером-энергетиком</a:t>
                      </a:r>
                      <a:endParaRPr lang="ru-RU" sz="20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37264261"/>
                  </a:ext>
                </a:extLst>
              </a:tr>
              <a:tr h="3610593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u="sng" dirty="0">
                          <a:effectLst/>
                        </a:rPr>
                        <a:t>Плюсы :</a:t>
                      </a:r>
                      <a:endParaRPr lang="ru-RU" sz="2000" u="sng" dirty="0">
                        <a:effectLst/>
                      </a:endParaRP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spcAft>
                          <a:spcPts val="0"/>
                        </a:spcAft>
                        <a:buSzPts val="1000"/>
                        <a:buFont typeface="Symbol" panose="05050102010706020507" pitchFamily="18" charset="2"/>
                        <a:buChar char=""/>
                        <a:tabLst>
                          <a:tab pos="457200" algn="l"/>
                        </a:tabLst>
                      </a:pPr>
                      <a:r>
                        <a:rPr lang="ru-RU" sz="2400" dirty="0">
                          <a:effectLst/>
                        </a:rPr>
                        <a:t>востребованность;</a:t>
                      </a:r>
                      <a:endParaRPr lang="ru-RU" sz="2000" dirty="0">
                        <a:effectLst/>
                      </a:endParaRP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spcAft>
                          <a:spcPts val="0"/>
                        </a:spcAft>
                        <a:buSzPts val="1000"/>
                        <a:buFont typeface="Symbol" panose="05050102010706020507" pitchFamily="18" charset="2"/>
                        <a:buChar char=""/>
                        <a:tabLst>
                          <a:tab pos="457200" algn="l"/>
                        </a:tabLst>
                      </a:pPr>
                      <a:r>
                        <a:rPr lang="ru-RU" sz="2400" dirty="0">
                          <a:effectLst/>
                        </a:rPr>
                        <a:t>возможность построить карьеру в ТЭК;</a:t>
                      </a:r>
                      <a:endParaRPr lang="ru-RU" sz="2000" dirty="0">
                        <a:effectLst/>
                      </a:endParaRP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spcAft>
                          <a:spcPts val="0"/>
                        </a:spcAft>
                        <a:buSzPts val="1000"/>
                        <a:buFont typeface="Symbol" panose="05050102010706020507" pitchFamily="18" charset="2"/>
                        <a:buChar char=""/>
                        <a:tabLst>
                          <a:tab pos="457200" algn="l"/>
                        </a:tabLst>
                      </a:pPr>
                      <a:r>
                        <a:rPr lang="ru-RU" sz="2400" dirty="0">
                          <a:effectLst/>
                        </a:rPr>
                        <a:t>официальное трудоустройство;</a:t>
                      </a:r>
                      <a:endParaRPr lang="ru-RU" sz="2000" dirty="0">
                        <a:effectLst/>
                      </a:endParaRP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spcAft>
                          <a:spcPts val="0"/>
                        </a:spcAft>
                        <a:buSzPts val="1000"/>
                        <a:buFont typeface="Symbol" panose="05050102010706020507" pitchFamily="18" charset="2"/>
                        <a:buChar char=""/>
                        <a:tabLst>
                          <a:tab pos="457200" algn="l"/>
                        </a:tabLst>
                      </a:pPr>
                      <a:r>
                        <a:rPr lang="ru-RU" sz="2400" dirty="0">
                          <a:effectLst/>
                        </a:rPr>
                        <a:t>интересная проектная работа.</a:t>
                      </a:r>
                      <a:endParaRPr lang="ru-RU" sz="2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b="1" u="sng" dirty="0">
                          <a:effectLst/>
                        </a:rPr>
                        <a:t>Минусы:</a:t>
                      </a:r>
                      <a:endParaRPr lang="ru-RU" sz="2000" b="1" u="sng" dirty="0">
                        <a:effectLst/>
                      </a:endParaRP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spcAft>
                          <a:spcPts val="0"/>
                        </a:spcAft>
                        <a:buSzPts val="1000"/>
                        <a:buFont typeface="Symbol" panose="05050102010706020507" pitchFamily="18" charset="2"/>
                        <a:buChar char=""/>
                        <a:tabLst>
                          <a:tab pos="457200" algn="l"/>
                        </a:tabLst>
                      </a:pPr>
                      <a:r>
                        <a:rPr lang="ru-RU" sz="2400" b="1" dirty="0">
                          <a:effectLst/>
                        </a:rPr>
                        <a:t>высокая ответственность;</a:t>
                      </a:r>
                      <a:endParaRPr lang="ru-RU" sz="2000" b="1" dirty="0">
                        <a:effectLst/>
                      </a:endParaRP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spcAft>
                          <a:spcPts val="0"/>
                        </a:spcAft>
                        <a:buSzPts val="1000"/>
                        <a:buFont typeface="Symbol" panose="05050102010706020507" pitchFamily="18" charset="2"/>
                        <a:buChar char=""/>
                        <a:tabLst>
                          <a:tab pos="457200" algn="l"/>
                        </a:tabLst>
                      </a:pPr>
                      <a:r>
                        <a:rPr lang="ru-RU" sz="2400" b="1" dirty="0">
                          <a:effectLst/>
                        </a:rPr>
                        <a:t>высокие требования к знаниям и квалификации;</a:t>
                      </a:r>
                      <a:endParaRPr lang="ru-RU" sz="2000" b="1" dirty="0">
                        <a:effectLst/>
                      </a:endParaRP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spcAft>
                          <a:spcPts val="0"/>
                        </a:spcAft>
                        <a:buSzPts val="1000"/>
                        <a:buFont typeface="Symbol" panose="05050102010706020507" pitchFamily="18" charset="2"/>
                        <a:buChar char=""/>
                        <a:tabLst>
                          <a:tab pos="457200" algn="l"/>
                        </a:tabLst>
                      </a:pPr>
                      <a:r>
                        <a:rPr lang="ru-RU" sz="2400" b="1" dirty="0">
                          <a:effectLst/>
                        </a:rPr>
                        <a:t>много бумажной работы и расчетов;</a:t>
                      </a:r>
                      <a:endParaRPr lang="ru-RU" sz="2000" b="1" dirty="0">
                        <a:effectLst/>
                      </a:endParaRP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spcAft>
                          <a:spcPts val="0"/>
                        </a:spcAft>
                        <a:buSzPts val="1000"/>
                        <a:buFont typeface="Symbol" panose="05050102010706020507" pitchFamily="18" charset="2"/>
                        <a:buChar char=""/>
                        <a:tabLst>
                          <a:tab pos="457200" algn="l"/>
                        </a:tabLst>
                      </a:pPr>
                      <a:r>
                        <a:rPr lang="ru-RU" sz="2400" b="1" dirty="0">
                          <a:effectLst/>
                        </a:rPr>
                        <a:t>сильные скачки по зарплате.</a:t>
                      </a:r>
                      <a:endParaRPr lang="ru-RU" sz="2000" b="1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9307661"/>
                  </a:ext>
                </a:extLst>
              </a:tr>
            </a:tbl>
          </a:graphicData>
        </a:graphic>
      </p:graphicFrame>
      <p:pic>
        <p:nvPicPr>
          <p:cNvPr id="3" name="Звук 2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488738" y="6154738"/>
            <a:ext cx="487362" cy="48736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0581711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7647"/>
    </mc:Choice>
    <mc:Fallback>
      <p:transition spd="slow" advTm="2764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160B1B2-1683-4FC7-A6B5-70686F91C6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52159" y="367336"/>
            <a:ext cx="9906000" cy="447676"/>
          </a:xfrm>
        </p:spPr>
        <p:txBody>
          <a:bodyPr>
            <a:normAutofit fontScale="90000"/>
          </a:bodyPr>
          <a:lstStyle/>
          <a:p>
            <a:r>
              <a:rPr lang="ru-RU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Два уровня квалификации: 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2C33E029-F245-427B-98BA-17D5CA49EB3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41410" y="1355865"/>
            <a:ext cx="4649783" cy="823912"/>
          </a:xfrm>
        </p:spPr>
        <p:txBody>
          <a:bodyPr/>
          <a:lstStyle/>
          <a:p>
            <a:r>
              <a:rPr lang="ru-RU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простой специалист  (энергетик)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53CF77DB-4FE1-4479-BB18-50BB9DC6370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533330" y="1120292"/>
            <a:ext cx="4646602" cy="823912"/>
          </a:xfrm>
        </p:spPr>
        <p:txBody>
          <a:bodyPr/>
          <a:lstStyle/>
          <a:p>
            <a:r>
              <a:rPr lang="ru-RU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инженер-энергетик</a:t>
            </a:r>
          </a:p>
        </p:txBody>
      </p:sp>
      <p:pic>
        <p:nvPicPr>
          <p:cNvPr id="11" name="Объект 10">
            <a:extLst>
              <a:ext uri="{FF2B5EF4-FFF2-40B4-BE49-F238E27FC236}">
                <a16:creationId xmlns:a16="http://schemas.microsoft.com/office/drawing/2014/main" id="{513BCE52-BBC4-4984-9D0D-F1FCA16FA845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4"/>
          <a:stretch>
            <a:fillRect/>
          </a:stretch>
        </p:blipFill>
        <p:spPr>
          <a:xfrm>
            <a:off x="189478" y="2521847"/>
            <a:ext cx="5776845" cy="3839196"/>
          </a:xfrm>
          <a:prstGeom prst="rect">
            <a:avLst/>
          </a:prstGeom>
        </p:spPr>
      </p:pic>
      <p:pic>
        <p:nvPicPr>
          <p:cNvPr id="9" name="Объект 8">
            <a:extLst>
              <a:ext uri="{FF2B5EF4-FFF2-40B4-BE49-F238E27FC236}">
                <a16:creationId xmlns:a16="http://schemas.microsoft.com/office/drawing/2014/main" id="{2DF04DCF-134B-447B-BE1D-53FCDF42F74F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5"/>
          <a:stretch>
            <a:fillRect/>
          </a:stretch>
        </p:blipFill>
        <p:spPr>
          <a:xfrm>
            <a:off x="6333307" y="2521846"/>
            <a:ext cx="5734812" cy="3839196"/>
          </a:xfrm>
          <a:prstGeom prst="rect">
            <a:avLst/>
          </a:prstGeom>
        </p:spPr>
      </p:pic>
      <p:pic>
        <p:nvPicPr>
          <p:cNvPr id="3" name="Звук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488738" y="61547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90678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0523"/>
    </mc:Choice>
    <mc:Fallback>
      <p:transition spd="slow" advTm="4052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60364E4-C674-4B2D-8592-BA2BD52F4A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96787" y="273961"/>
            <a:ext cx="9905998" cy="448281"/>
          </a:xfrm>
        </p:spPr>
        <p:txBody>
          <a:bodyPr>
            <a:normAutofit fontScale="90000"/>
          </a:bodyPr>
          <a:lstStyle/>
          <a:p>
            <a:r>
              <a:rPr lang="ru-RU" dirty="0">
                <a:effectLst/>
              </a:rPr>
              <a:t>Энергетическое оборудование.</a:t>
            </a:r>
            <a:endParaRPr lang="ru-RU" dirty="0"/>
          </a:p>
        </p:txBody>
      </p:sp>
      <p:graphicFrame>
        <p:nvGraphicFramePr>
          <p:cNvPr id="4" name="Объект 3">
            <a:extLst>
              <a:ext uri="{FF2B5EF4-FFF2-40B4-BE49-F238E27FC236}">
                <a16:creationId xmlns:a16="http://schemas.microsoft.com/office/drawing/2014/main" id="{A17A9A19-D889-492B-AF57-36F16D5111A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47899167"/>
              </p:ext>
            </p:extLst>
          </p:nvPr>
        </p:nvGraphicFramePr>
        <p:xfrm>
          <a:off x="1141413" y="1086677"/>
          <a:ext cx="9906000" cy="549736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3" name="Звук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1488738" y="61547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07492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4698"/>
    </mc:Choice>
    <mc:Fallback>
      <p:transition spd="slow" advTm="2469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A809C6D-A299-4AC9-8FC1-F9349122BF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1326" y="326970"/>
            <a:ext cx="9905998" cy="448281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effectLst/>
              </a:rPr>
              <a:t>Обязанности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1269896-9527-4CF0-93E5-224B9F42B6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27652" y="1007164"/>
            <a:ext cx="10813774" cy="5523865"/>
          </a:xfrm>
        </p:spPr>
        <p:txBody>
          <a:bodyPr>
            <a:normAutofit fontScale="92500" lnSpcReduction="20000"/>
          </a:bodyPr>
          <a:lstStyle/>
          <a:p>
            <a:pPr lvl="0"/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Проектирование электросетей. </a:t>
            </a:r>
          </a:p>
          <a:p>
            <a:pPr lvl="0"/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Проектирование теплосетей в помещении. </a:t>
            </a:r>
          </a:p>
          <a:p>
            <a:pPr lvl="0"/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Создание схем. </a:t>
            </a:r>
          </a:p>
          <a:p>
            <a:pPr lvl="0"/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Подготовка сметы.</a:t>
            </a:r>
          </a:p>
          <a:p>
            <a:pPr lvl="0"/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Закупка оборудования для монтажа энергосетей.</a:t>
            </a:r>
          </a:p>
          <a:p>
            <a:pPr lvl="0"/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Контроль монтажа необходимого оснащения и прямое участие во всех процессах по установке.</a:t>
            </a:r>
          </a:p>
          <a:p>
            <a:pPr lvl="0"/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Ввод в эксплуатацию электросетей и теплового оборудования. </a:t>
            </a:r>
          </a:p>
          <a:p>
            <a:pPr lvl="0"/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Выполнение ремонтных работ различного уровня сложности.</a:t>
            </a:r>
          </a:p>
          <a:p>
            <a:pPr lvl="0"/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Разработка модернизации оборудования. </a:t>
            </a:r>
          </a:p>
          <a:p>
            <a:pPr lvl="0"/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Проведение работ, направленных на повышение производительности оборудования. </a:t>
            </a:r>
          </a:p>
          <a:p>
            <a:pPr lvl="0"/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Исследования и проведения экспериментов с энергией атома.</a:t>
            </a:r>
          </a:p>
          <a:p>
            <a:endParaRPr lang="ru-RU" dirty="0"/>
          </a:p>
        </p:txBody>
      </p:sp>
      <p:pic>
        <p:nvPicPr>
          <p:cNvPr id="4" name="Звук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488738" y="61547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3403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6042"/>
    </mc:Choice>
    <mc:Fallback>
      <p:transition spd="slow" advTm="4604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0"/>
                            </p:stCondLst>
                            <p:childTnLst>
                              <p:par>
                                <p:cTn id="4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6000"/>
                            </p:stCondLst>
                            <p:childTnLst>
                              <p:par>
                                <p:cTn id="4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7000"/>
                            </p:stCondLst>
                            <p:childTnLst>
                              <p:par>
                                <p:cTn id="5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8000"/>
                            </p:stCondLst>
                            <p:childTnLst>
                              <p:par>
                                <p:cTn id="5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9000"/>
                            </p:stCondLst>
                            <p:childTnLst>
                              <p:par>
                                <p:cTn id="6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0000"/>
                            </p:stCondLst>
                            <p:childTnLst>
                              <p:par>
                                <p:cTn id="7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6.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9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Контур">
  <a:themeElements>
    <a:clrScheme name="Контур">
      <a:dk1>
        <a:sysClr val="windowText" lastClr="000000"/>
      </a:dk1>
      <a:lt1>
        <a:sysClr val="window" lastClr="FFFFFF"/>
      </a:lt1>
      <a:dk2>
        <a:srgbClr val="2B5F27"/>
      </a:dk2>
      <a:lt2>
        <a:srgbClr val="D8FC68"/>
      </a:lt2>
      <a:accent1>
        <a:srgbClr val="DDC855"/>
      </a:accent1>
      <a:accent2>
        <a:srgbClr val="FCA03D"/>
      </a:accent2>
      <a:accent3>
        <a:srgbClr val="E36439"/>
      </a:accent3>
      <a:accent4>
        <a:srgbClr val="C2935B"/>
      </a:accent4>
      <a:accent5>
        <a:srgbClr val="88C25C"/>
      </a:accent5>
      <a:accent6>
        <a:srgbClr val="BFCC86"/>
      </a:accent6>
      <a:hlink>
        <a:srgbClr val="FFCE23"/>
      </a:hlink>
      <a:folHlink>
        <a:srgbClr val="FDEB86"/>
      </a:folHlink>
    </a:clrScheme>
    <a:fontScheme name="Контур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онтур">
      <a:fillStyleLst>
        <a:solidFill>
          <a:schemeClr val="phClr"/>
        </a:solidFill>
        <a:gradFill rotWithShape="1">
          <a:gsLst>
            <a:gs pos="0">
              <a:schemeClr val="phClr">
                <a:tint val="58000"/>
                <a:satMod val="108000"/>
                <a:lumMod val="110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040000" scaled="0"/>
        </a:gradFill>
        <a:gradFill rotWithShape="1">
          <a:gsLst>
            <a:gs pos="0">
              <a:schemeClr val="phClr">
                <a:tint val="94000"/>
                <a:satMod val="105000"/>
                <a:lumMod val="102000"/>
              </a:schemeClr>
            </a:gs>
            <a:gs pos="100000">
              <a:schemeClr val="phClr">
                <a:shade val="74000"/>
                <a:satMod val="128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88000"/>
                <a:satMod val="148000"/>
                <a:lumMod val="150000"/>
              </a:schemeClr>
            </a:gs>
            <a:gs pos="100000">
              <a:schemeClr val="phClr">
                <a:shade val="92000"/>
                <a:hueMod val="104000"/>
                <a:satMod val="140000"/>
                <a:lumMod val="68000"/>
              </a:schemeClr>
            </a:gs>
          </a:gsLst>
          <a:lin ang="5040000" scaled="0"/>
        </a:gradFill>
        <a:blipFill>
          <a:blip xmlns:r="http://schemas.openxmlformats.org/officeDocument/2006/relationships" r:embed="rId1">
            <a:duotone>
              <a:schemeClr val="phClr">
                <a:shade val="88000"/>
                <a:hueMod val="106000"/>
                <a:satMod val="140000"/>
                <a:lumMod val="54000"/>
              </a:schemeClr>
              <a:schemeClr val="phClr">
                <a:tint val="98000"/>
                <a:hueMod val="82000"/>
                <a:satMod val="150000"/>
                <a:lumMod val="16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ircuit" id="{0AC2F7E7-15F5-431C-B2A2-456FE929F56C}" vid="{97ECCC31-8429-4523-BE8D-8F09B7A4D46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Контур</Template>
  <TotalTime>134</TotalTime>
  <Words>566</Words>
  <Application>Microsoft Office PowerPoint</Application>
  <PresentationFormat>Широкоэкранный</PresentationFormat>
  <Paragraphs>104</Paragraphs>
  <Slides>18</Slides>
  <Notes>0</Notes>
  <HiddenSlides>0</HiddenSlides>
  <MMClips>18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5" baseType="lpstr">
      <vt:lpstr>Arial</vt:lpstr>
      <vt:lpstr>Calibri</vt:lpstr>
      <vt:lpstr>Symbol</vt:lpstr>
      <vt:lpstr>Times New Roman</vt:lpstr>
      <vt:lpstr>Trebuchet MS</vt:lpstr>
      <vt:lpstr>Tw Cen MT</vt:lpstr>
      <vt:lpstr>Контур</vt:lpstr>
      <vt:lpstr>«Профессия инженер – энергетик»</vt:lpstr>
      <vt:lpstr>Цель работы: познакомится с профессией инженер-энергетик.</vt:lpstr>
      <vt:lpstr>Презентация PowerPoint</vt:lpstr>
      <vt:lpstr>История профессии</vt:lpstr>
      <vt:lpstr>профессиональная деятельность</vt:lpstr>
      <vt:lpstr>Преимущества профессии</vt:lpstr>
      <vt:lpstr>Два уровня квалификации: </vt:lpstr>
      <vt:lpstr>Энергетическое оборудование.</vt:lpstr>
      <vt:lpstr>Обязанности</vt:lpstr>
      <vt:lpstr>Навыки, необходимые инженеру-энергетику </vt:lpstr>
      <vt:lpstr>ТОП-12 крупнейших энергокомпаний России по установленной мощности:</vt:lpstr>
      <vt:lpstr>Уровень средней зарплаты за последние 12 месяцев: "Инженер-энергетик»</vt:lpstr>
      <vt:lpstr>Распределение вакансии "Инженер-энергетик" по областям</vt:lpstr>
      <vt:lpstr>Рейтинг областей России по уровню зарплаты для профессии "Инженер-энергетик»</vt:lpstr>
      <vt:lpstr>Список учебных заведений:</vt:lpstr>
      <vt:lpstr>Презентация PowerPoint</vt:lpstr>
      <vt:lpstr>Презентация PowerPoint</vt:lpstr>
      <vt:lpstr>Спасибо за внимание!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«Профессия инженер – энергетик»</dc:title>
  <dc:creator>Александра Верхотина</dc:creator>
  <cp:lastModifiedBy>user 25</cp:lastModifiedBy>
  <cp:revision>12</cp:revision>
  <dcterms:created xsi:type="dcterms:W3CDTF">2021-04-10T13:43:03Z</dcterms:created>
  <dcterms:modified xsi:type="dcterms:W3CDTF">2021-04-13T05:34:26Z</dcterms:modified>
</cp:coreProperties>
</file>