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C2387-633F-47BA-85A1-B0F6E77878E3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E01C7F-EDF5-47E7-90F4-3EFDA281BB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01C7F-EDF5-47E7-90F4-3EFDA281BB2F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E01C7F-EDF5-47E7-90F4-3EFDA281BB2F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431A88D-80C5-402E-8F22-92272FD59A4F}" type="datetimeFigureOut">
              <a:rPr lang="ru-RU" smtClean="0"/>
              <a:t>04.09.2022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F958F28-653A-41CF-8F52-A8BB5B61B6F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andex.ru/search/?text=%D0%9C%D0%BE%D1%81%D0%BA%D0%B2%D0%B0&amp;lr=20523&amp;noreask=1&amp;ento=0oCgVydXc3MRgCKgpydXc3MzM4OTA5ajDQotCw0YLRjNGP0L3QsCDQkNC70LXQutGB0LXQtdCy0L3QsCDQp9GD0LTQvtCy0LByDNCj0LzQtdGA0LvQsBukc0o" TargetMode="External"/><Relationship Id="rId4" Type="http://schemas.openxmlformats.org/officeDocument/2006/relationships/hyperlink" Target="https://yandex.ru/search/?text=%D0%9C%D0%BE%D1%81%D0%BA%D0%B2%D0%B0&amp;lr=20523&amp;noreask=1&amp;ento=0oCgVydXc3MRgCKgpydXc3MzM4OTA5ajDQotCw0YLRjNGP0L3QsCDQkNC70LXQutGB0LXQtdCy0L3QsCDQp9GD0LTQvtCy0LByENCg0L7QtNC40LvQsNGB0YzrOVRb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0;&#1090;&#1072;&#1083;&#1103;\Downloads\&#1058;&#1072;&#1090;&#1100;&#1103;&#1085;&#1072;%20&#1063;&#1091;&#1076;&#1086;&#1074;&#1072;%20&#1053;&#1072;%20&#1087;&#1086;&#1083;&#1103;&#1085;&#1082;&#1077;%20-%20&#1084;&#1091;&#1079;&#1099;&#1082;&#1072;%201%20(www.hotplayer.ru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0;&#1090;&#1072;&#1083;&#1103;\Downloads\&#1057;.&#1055;&#1088;&#1086;&#1082;&#1086;&#1092;&#1100;&#1077;&#1074;.%20-%20&#1073;&#1072;&#1083;&#1077;&#1090;%20&#1047;&#1086;&#1083;&#1091;&#1096;&#1082;&#1072;.1%20&#1076;.&#1042;&#1072;&#1083;&#1100;&#1089;%20(www.hotplayer.ru).mp3" TargetMode="Externa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0;&#1090;&#1072;&#1083;&#1103;\Downloads\&#1057;.%20&#1055;&#1088;&#1086;&#1082;&#1086;&#1092;&#1100;&#1077;&#1074;%20-%20&#1050;&#1091;&#1079;&#1085;&#1077;&#1095;&#1080;&#1082;&#1080;%20&#1080;%20&#1089;&#1090;&#1088;&#1077;&#1082;&#1086;&#1079;&#1099;%20(&#1055;&#1100;&#1077;&#1089;&#1072;%20&#1080;&#1079;%20&#1073;&#1072;&#1083;&#1077;&#1090;&#1072;%20_&#1047;&#1086;&#1083;&#1091;&#1096;&#1082;&#1072;_).mp3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Татьяна Алексеевна    Чудова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«На полянке»</a:t>
            </a:r>
          </a:p>
          <a:p>
            <a:r>
              <a:rPr lang="ru-RU" dirty="0" smtClean="0"/>
              <a:t>Из цикла 6 пьес для фортепиано.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ru/c/c4/%D0%A2._%D0%90._%D0%A7%D1%83%D0%B4%D0%BE%D0%B2%D0%B0_%D0%B2_%D0%BA%D0%BB%D0%B0%D1%81%D1%81%D0%B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85728"/>
            <a:ext cx="6286544" cy="397599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4786322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Советский и российский композитор, музыкальный педагог, профессор кафедры сочинения композиторского факультета Московской государственной консерватории имени П. И. Чайковского. Заслуженный деятель искусств Российской Федерации, член Союза композиторов РФ, главный редактор журнала «Музыкант». </a:t>
            </a:r>
          </a:p>
          <a:p>
            <a:r>
              <a:rPr lang="ru-RU" sz="1200" b="1" dirty="0"/>
              <a:t>Родилась</a:t>
            </a:r>
          </a:p>
          <a:p>
            <a:r>
              <a:rPr lang="ru-RU" sz="1200" dirty="0"/>
              <a:t>16 июня 1944 г., </a:t>
            </a:r>
            <a:r>
              <a:rPr lang="ru-RU" sz="1200" dirty="0">
                <a:hlinkClick r:id="rId4"/>
              </a:rPr>
              <a:t>Москва</a:t>
            </a:r>
            <a:endParaRPr lang="ru-RU" sz="1200" dirty="0"/>
          </a:p>
          <a:p>
            <a:r>
              <a:rPr lang="ru-RU" sz="1200" b="1" dirty="0"/>
              <a:t>Умерла</a:t>
            </a:r>
          </a:p>
          <a:p>
            <a:r>
              <a:rPr lang="ru-RU" sz="1200" dirty="0"/>
              <a:t>23 ноября 2021 г. (77 лет), </a:t>
            </a:r>
            <a:r>
              <a:rPr lang="ru-RU" sz="1200" dirty="0">
                <a:hlinkClick r:id="rId5"/>
              </a:rPr>
              <a:t>Москва</a:t>
            </a:r>
            <a:r>
              <a:rPr lang="ru-RU" sz="1200" dirty="0"/>
              <a:t>, Россия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1551019/ca726808-b920-4a50-a522-cf79a6f8f8f8/s1200?webp=fal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857232"/>
            <a:ext cx="7608147" cy="5072098"/>
          </a:xfrm>
          <a:prstGeom prst="rect">
            <a:avLst/>
          </a:prstGeom>
          <a:noFill/>
        </p:spPr>
      </p:pic>
      <p:pic>
        <p:nvPicPr>
          <p:cNvPr id="3" name="Татьяна Чудова На полянке - музыка 1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715272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ergei Prokofiev circa 1918 over Chair B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2609850" cy="3219451"/>
          </a:xfrm>
          <a:prstGeom prst="rect">
            <a:avLst/>
          </a:prstGeom>
          <a:noFill/>
        </p:spPr>
      </p:pic>
      <p:pic>
        <p:nvPicPr>
          <p:cNvPr id="16387" name="Picture 3" descr="https://upload.wikimedia.org/wikipedia/commons/thumb/f/f3/Flag_of_Russia.svg/22px-Flag_of_Russia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9" y="1000108"/>
            <a:ext cx="314327" cy="214314"/>
          </a:xfrm>
          <a:prstGeom prst="rect">
            <a:avLst/>
          </a:prstGeom>
          <a:noFill/>
        </p:spPr>
      </p:pic>
      <p:pic>
        <p:nvPicPr>
          <p:cNvPr id="16388" name="Picture 4" descr="https://upload.wikimedia.org/wikipedia/commons/thumb/a/a9/Flag_of_the_Soviet_Union.svg/22px-Flag_of_the_Soviet_Union.sv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071546"/>
            <a:ext cx="209550" cy="104775"/>
          </a:xfrm>
          <a:prstGeom prst="rect">
            <a:avLst/>
          </a:prstGeom>
          <a:noFill/>
        </p:spPr>
      </p:pic>
      <p:pic>
        <p:nvPicPr>
          <p:cNvPr id="16389" name="Picture 5" descr="Орден Трудового Красного Знамен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000108"/>
            <a:ext cx="381000" cy="161925"/>
          </a:xfrm>
          <a:prstGeom prst="rect">
            <a:avLst/>
          </a:prstGeom>
          <a:noFill/>
        </p:spPr>
      </p:pic>
      <p:pic>
        <p:nvPicPr>
          <p:cNvPr id="16390" name="Picture 6" descr="SU Medal For Valiant Labour in the Great Patriotic War 1941-1945 ribbon.sv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1000108"/>
            <a:ext cx="381000" cy="161925"/>
          </a:xfrm>
          <a:prstGeom prst="rect">
            <a:avLst/>
          </a:prstGeom>
          <a:noFill/>
        </p:spPr>
      </p:pic>
      <p:pic>
        <p:nvPicPr>
          <p:cNvPr id="16391" name="Picture 7" descr="SU Medal In Commemoration of the 800th Anniversary of Moscow ribbon.sv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1000108"/>
            <a:ext cx="381000" cy="161925"/>
          </a:xfrm>
          <a:prstGeom prst="rect">
            <a:avLst/>
          </a:prstGeom>
          <a:noFill/>
        </p:spPr>
      </p:pic>
      <p:pic>
        <p:nvPicPr>
          <p:cNvPr id="16392" name="Picture 8" descr="Народный артист РСФСР— 194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43372" y="500042"/>
            <a:ext cx="190500" cy="352425"/>
          </a:xfrm>
          <a:prstGeom prst="rect">
            <a:avLst/>
          </a:prstGeom>
          <a:noFill/>
        </p:spPr>
      </p:pic>
      <p:pic>
        <p:nvPicPr>
          <p:cNvPr id="16393" name="Picture 9" descr="Заслуженный деятель искусств РСФСР — 194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28992" y="500042"/>
            <a:ext cx="200025" cy="361950"/>
          </a:xfrm>
          <a:prstGeom prst="rect">
            <a:avLst/>
          </a:prstGeom>
          <a:noFill/>
        </p:spPr>
      </p:pic>
      <p:pic>
        <p:nvPicPr>
          <p:cNvPr id="16394" name="Picture 10" descr="Ленинская премия — 195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00562" y="500042"/>
            <a:ext cx="190500" cy="352425"/>
          </a:xfrm>
          <a:prstGeom prst="rect">
            <a:avLst/>
          </a:prstGeom>
          <a:noFill/>
        </p:spPr>
      </p:pic>
      <p:pic>
        <p:nvPicPr>
          <p:cNvPr id="16395" name="Picture 11" descr="Сталинская премия — 194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40" y="500042"/>
            <a:ext cx="190500" cy="361950"/>
          </a:xfrm>
          <a:prstGeom prst="rect">
            <a:avLst/>
          </a:prstGeom>
          <a:noFill/>
        </p:spPr>
      </p:pic>
      <p:pic>
        <p:nvPicPr>
          <p:cNvPr id="16396" name="Picture 12" descr="Сталинская премия — 194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86182" y="500042"/>
            <a:ext cx="190500" cy="361950"/>
          </a:xfrm>
          <a:prstGeom prst="rect">
            <a:avLst/>
          </a:prstGeom>
          <a:noFill/>
        </p:spPr>
      </p:pic>
      <p:pic>
        <p:nvPicPr>
          <p:cNvPr id="16397" name="Picture 13" descr="Сталинская премия — 194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6314" y="500042"/>
            <a:ext cx="190500" cy="361950"/>
          </a:xfrm>
          <a:prstGeom prst="rect">
            <a:avLst/>
          </a:prstGeom>
          <a:noFill/>
        </p:spPr>
      </p:pic>
      <p:pic>
        <p:nvPicPr>
          <p:cNvPr id="16398" name="Picture 14" descr="Сталинская премия — 194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72066" y="500042"/>
            <a:ext cx="190500" cy="361950"/>
          </a:xfrm>
          <a:prstGeom prst="rect">
            <a:avLst/>
          </a:prstGeom>
          <a:noFill/>
        </p:spPr>
      </p:pic>
      <p:pic>
        <p:nvPicPr>
          <p:cNvPr id="16399" name="Picture 15" descr="Сталинская премия — 194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429256" y="500042"/>
            <a:ext cx="190500" cy="361950"/>
          </a:xfrm>
          <a:prstGeom prst="rect">
            <a:avLst/>
          </a:prstGeom>
          <a:noFill/>
        </p:spPr>
      </p:pic>
      <p:pic>
        <p:nvPicPr>
          <p:cNvPr id="16400" name="Picture 16" descr="Сталинская премия — 195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15008" y="500042"/>
            <a:ext cx="190500" cy="361950"/>
          </a:xfrm>
          <a:prstGeom prst="rect">
            <a:avLst/>
          </a:prstGeom>
          <a:noFill/>
        </p:spPr>
      </p:pic>
      <p:pic>
        <p:nvPicPr>
          <p:cNvPr id="16401" name="Picture 17" descr="Изображение автографа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4348" y="4071942"/>
            <a:ext cx="1428750" cy="333375"/>
          </a:xfrm>
          <a:prstGeom prst="rect">
            <a:avLst/>
          </a:prstGeom>
          <a:noFill/>
        </p:spPr>
      </p:pic>
      <p:pic>
        <p:nvPicPr>
          <p:cNvPr id="16403" name="Picture 19" descr="https://present5.com/presentation/76506088_440269202/image-4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977475" y="2714620"/>
            <a:ext cx="6166525" cy="3468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f2.ppt-online.org/files2/slide/o/OBuqjW0HvntVPsRkTlFXhzbUiMe1xw7gAc2Gra6mY9/slide-13.jpg"/>
          <p:cNvPicPr>
            <a:picLocks noChangeAspect="1" noChangeArrowheads="1"/>
          </p:cNvPicPr>
          <p:nvPr/>
        </p:nvPicPr>
        <p:blipFill>
          <a:blip r:embed="rId2"/>
          <a:srcRect l="9354"/>
          <a:stretch>
            <a:fillRect/>
          </a:stretch>
        </p:blipFill>
        <p:spPr bwMode="auto">
          <a:xfrm>
            <a:off x="357158" y="357166"/>
            <a:ext cx="726207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dn.culture.ru/images/8037289e-eb7e-5cfb-ba36-84fbfa953ff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7715303" cy="51611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1.slide-share.ru/s_slide/4d53a8b8cce3353f49100d617f632610/7c9cf5c5-db0b-4bff-adad-26a38b4ba78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7156467" cy="5367351"/>
          </a:xfrm>
          <a:prstGeom prst="rect">
            <a:avLst/>
          </a:prstGeom>
          <a:noFill/>
        </p:spPr>
      </p:pic>
      <p:pic>
        <p:nvPicPr>
          <p:cNvPr id="3" name="С.Прокофьев. - балет Золушка.1 д.Вальс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15272" y="10001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1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allforchildren.ru/ft/img/author34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643182"/>
            <a:ext cx="4116210" cy="3862378"/>
          </a:xfrm>
          <a:prstGeom prst="rect">
            <a:avLst/>
          </a:prstGeom>
          <a:noFill/>
        </p:spPr>
      </p:pic>
      <p:pic>
        <p:nvPicPr>
          <p:cNvPr id="3" name="С. Прокофьев - Кузнечики и стрекозы (Пьеса из балета _Золушка_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572396" y="857232"/>
            <a:ext cx="304800" cy="304800"/>
          </a:xfrm>
          <a:prstGeom prst="rect">
            <a:avLst/>
          </a:prstGeom>
        </p:spPr>
      </p:pic>
      <p:pic>
        <p:nvPicPr>
          <p:cNvPr id="23556" name="Picture 4" descr="https://i.ytimg.com/vi/7cyXxOsF19w/hqdefault.jpg"/>
          <p:cNvPicPr>
            <a:picLocks noChangeAspect="1" noChangeArrowheads="1"/>
          </p:cNvPicPr>
          <p:nvPr/>
        </p:nvPicPr>
        <p:blipFill>
          <a:blip r:embed="rId5"/>
          <a:srcRect l="18749" t="-2083" r="18750"/>
          <a:stretch>
            <a:fillRect/>
          </a:stretch>
        </p:blipFill>
        <p:spPr bwMode="auto">
          <a:xfrm>
            <a:off x="0" y="214290"/>
            <a:ext cx="3525250" cy="4318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46</TotalTime>
  <Words>56</Words>
  <Application>Microsoft Office PowerPoint</Application>
  <PresentationFormat>Экран (4:3)</PresentationFormat>
  <Paragraphs>10</Paragraphs>
  <Slides>8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Татьяна Алексеевна    Чудова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Татьяна АлесеевнаЧудова</dc:title>
  <dc:creator>Виталя</dc:creator>
  <cp:lastModifiedBy>Виталя</cp:lastModifiedBy>
  <cp:revision>5</cp:revision>
  <dcterms:created xsi:type="dcterms:W3CDTF">2022-09-04T15:44:55Z</dcterms:created>
  <dcterms:modified xsi:type="dcterms:W3CDTF">2022-09-04T16:31:39Z</dcterms:modified>
</cp:coreProperties>
</file>