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ru-RU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84976" cy="2232248"/>
          </a:xfrm>
        </p:spPr>
        <p:txBody>
          <a:bodyPr>
            <a:noAutofit/>
          </a:bodyPr>
          <a:lstStyle/>
          <a:p>
            <a:r>
              <a:rPr 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</a:t>
            </a:r>
            <a:r>
              <a:rPr lang="en-US" sz="3200"/>
              <a:t>EOPLES’ </a:t>
            </a:r>
            <a:r>
              <a:rPr lang="en-US" sz="3200" dirty="0"/>
              <a:t>FRIENDSHIP UNIVERSITY OF RUSSIA</a:t>
            </a:r>
            <a:br>
              <a:rPr lang="ru-RU" sz="3200" dirty="0"/>
            </a:br>
            <a:r>
              <a:rPr lang="en-US" sz="3200" dirty="0"/>
              <a:t>Institute of Foreign Languages</a:t>
            </a:r>
            <a:b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564904"/>
            <a:ext cx="8640960" cy="3960440"/>
          </a:xfrm>
        </p:spPr>
        <p:txBody>
          <a:bodyPr>
            <a:normAutofit fontScale="77500" lnSpcReduction="20000"/>
          </a:bodyPr>
          <a:lstStyle/>
          <a:p>
            <a:r>
              <a:rPr lang="en-US" sz="5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 VERB TENSES IN THE MODERN ENGLISH LANGUAGE”</a:t>
            </a:r>
          </a:p>
          <a:p>
            <a:endParaRPr lang="en-US" sz="5400" dirty="0"/>
          </a:p>
          <a:p>
            <a:pPr algn="l"/>
            <a:r>
              <a:rPr lang="en-US" sz="4000" dirty="0" err="1"/>
              <a:t>Shalygina</a:t>
            </a:r>
            <a:r>
              <a:rPr lang="en-US" sz="4000" dirty="0"/>
              <a:t> Daria</a:t>
            </a:r>
          </a:p>
          <a:p>
            <a:pPr algn="l"/>
            <a:r>
              <a:rPr lang="en-US" sz="4000" dirty="0"/>
              <a:t>203 </a:t>
            </a:r>
            <a:r>
              <a:rPr lang="en-US" sz="4000" dirty="0" err="1"/>
              <a:t>LDm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212976"/>
            <a:ext cx="336305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7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8864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WHAT ARE VERBS?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ndalus" panose="02020603050405020304" pitchFamily="18" charset="-7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779" y="1063277"/>
            <a:ext cx="8229600" cy="5678091"/>
          </a:xfrm>
        </p:spPr>
        <p:txBody>
          <a:bodyPr anchor="ctr">
            <a:noAutofit/>
          </a:bodyPr>
          <a:lstStyle/>
          <a:p>
            <a:r>
              <a:rPr lang="en-US" sz="2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 verb is a "doing" word. A verb can express: A physical action (e.g., to swim, to write, to climb). </a:t>
            </a:r>
            <a:endParaRPr lang="ru-RU" sz="2400" i="1" dirty="0">
              <a:solidFill>
                <a:srgbClr val="000000"/>
              </a:solidFill>
              <a:cs typeface="Aldhabi" panose="01000000000000000000" pitchFamily="2" charset="-78"/>
            </a:endParaRPr>
          </a:p>
          <a:p>
            <a:pPr marL="0" indent="0">
              <a:buNone/>
            </a:pPr>
            <a:r>
              <a:rPr lang="en-US" sz="2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She is writing the book.</a:t>
            </a:r>
          </a:p>
          <a:p>
            <a:r>
              <a:rPr lang="en-US" sz="2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A mental action (e.g., to think, to guess, to consider). 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I think that it was a good decision! </a:t>
            </a:r>
          </a:p>
          <a:p>
            <a:r>
              <a:rPr lang="en-US" sz="2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 state of being (e.g., to be, to exist, to appear).</a:t>
            </a:r>
          </a:p>
          <a:p>
            <a:pPr marL="0" indent="0">
              <a:buNone/>
            </a:pPr>
            <a:r>
              <a:rPr lang="en-US" sz="2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I am at home.</a:t>
            </a:r>
            <a:endParaRPr lang="ru-RU" sz="2400" i="1" dirty="0">
              <a:solidFill>
                <a:srgbClr val="000000"/>
              </a:solidFill>
              <a:cs typeface="Aldhabi" panose="01000000000000000000" pitchFamily="2" charset="-78"/>
            </a:endParaRPr>
          </a:p>
        </p:txBody>
      </p:sp>
      <p:pic>
        <p:nvPicPr>
          <p:cNvPr id="3076" name="Picture 4" descr="C:\Users\all\AppData\Local\Microsoft\Windows\INetCache\IE\I0MUPIJ5\45386715_1245530981_pero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45224"/>
            <a:ext cx="2067467" cy="106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605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13813" cy="914400"/>
          </a:xfrm>
        </p:spPr>
        <p:txBody>
          <a:bodyPr/>
          <a:lstStyle/>
          <a:p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TYPES OF VERB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ndalus" panose="02020603050405020304" pitchFamily="18" charset="-7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62500" lnSpcReduction="20000"/>
          </a:bodyPr>
          <a:lstStyle/>
          <a:p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Main Verbs : He </a:t>
            </a:r>
            <a:r>
              <a:rPr lang="en-US" sz="4400" i="1" u="sng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drives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a car </a:t>
            </a:r>
            <a:endParaRPr lang="ru-RU" sz="4400" i="1" dirty="0">
              <a:solidFill>
                <a:srgbClr val="000000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  <a:p>
            <a:pPr marL="0" indent="0">
              <a:buNone/>
            </a:pP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Dogs usually </a:t>
            </a:r>
            <a:r>
              <a:rPr lang="en-US" sz="4400" i="1" u="sng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chase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cats</a:t>
            </a:r>
          </a:p>
          <a:p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Auxiliary Verbs </a:t>
            </a:r>
            <a:r>
              <a:rPr lang="ru-RU" sz="4400" i="1" dirty="0">
                <a:solidFill>
                  <a:srgbClr val="000000"/>
                </a:solidFill>
                <a:cs typeface="Aldhabi" panose="01000000000000000000" pitchFamily="2" charset="-78"/>
              </a:rPr>
              <a:t>: 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He </a:t>
            </a:r>
            <a:r>
              <a:rPr lang="en-US" sz="4400" i="1" u="sng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have 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already read this movie </a:t>
            </a:r>
            <a:endParaRPr lang="ru-RU" sz="4400" i="1" dirty="0">
              <a:solidFill>
                <a:srgbClr val="000000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  <a:p>
            <a:pPr marL="0" indent="0">
              <a:buNone/>
            </a:pP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The house will </a:t>
            </a:r>
            <a:r>
              <a:rPr lang="en-US" sz="4400" i="1" u="sng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be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built</a:t>
            </a:r>
          </a:p>
          <a:p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Linking Verbs </a:t>
            </a:r>
            <a:r>
              <a:rPr lang="ru-RU" sz="4400" i="1" dirty="0">
                <a:solidFill>
                  <a:srgbClr val="000000"/>
                </a:solidFill>
                <a:cs typeface="Aldhabi" panose="01000000000000000000" pitchFamily="2" charset="-78"/>
              </a:rPr>
              <a:t>: 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She </a:t>
            </a:r>
            <a:r>
              <a:rPr lang="en-US" sz="4400" i="1" u="sng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is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a doctor </a:t>
            </a:r>
            <a:endParaRPr lang="ru-RU" sz="4400" i="1" dirty="0">
              <a:solidFill>
                <a:srgbClr val="000000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  <a:p>
            <a:pPr marL="0" indent="0">
              <a:buNone/>
            </a:pP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Larry </a:t>
            </a:r>
            <a:r>
              <a:rPr lang="en-US" sz="4400" i="1" u="sng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looks 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happy</a:t>
            </a:r>
          </a:p>
          <a:p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Modal Verbs </a:t>
            </a:r>
            <a:r>
              <a:rPr lang="ru-RU" sz="4400" i="1" dirty="0">
                <a:solidFill>
                  <a:srgbClr val="000000"/>
                </a:solidFill>
                <a:latin typeface="Aharoni" panose="02010803020104030203" pitchFamily="2" charset="-79"/>
                <a:cs typeface="Aldhabi" panose="01000000000000000000" pitchFamily="2" charset="-78"/>
              </a:rPr>
              <a:t>: </a:t>
            </a:r>
            <a:r>
              <a:rPr lang="en-US" sz="44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She can drive. (ability)//I must go. (strong necessity)//You should call him. (advice)</a:t>
            </a:r>
          </a:p>
          <a:p>
            <a:pPr marL="0" indent="0">
              <a:buNone/>
            </a:pPr>
            <a:r>
              <a:rPr lang="en-US" sz="3600" i="1" dirty="0">
                <a:solidFill>
                  <a:srgbClr val="000000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</a:t>
            </a:r>
          </a:p>
          <a:p>
            <a:endParaRPr lang="en-US" i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en-US" i="1" dirty="0"/>
          </a:p>
          <a:p>
            <a:endParaRPr lang="ru-RU" i="1" dirty="0"/>
          </a:p>
        </p:txBody>
      </p:sp>
      <p:pic>
        <p:nvPicPr>
          <p:cNvPr id="2050" name="Picture 2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052736"/>
            <a:ext cx="1830629" cy="114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ilm"/>
          <p:cNvSpPr>
            <a:spLocks noEditPoints="1" noChangeArrowheads="1"/>
          </p:cNvSpPr>
          <p:nvPr/>
        </p:nvSpPr>
        <p:spPr bwMode="auto">
          <a:xfrm rot="1436452">
            <a:off x="7968092" y="3118268"/>
            <a:ext cx="904875" cy="14478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all\AppData\Local\Microsoft\Windows\INetCache\IE\I0MUPIJ5\doctor[1]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56992"/>
            <a:ext cx="792088" cy="146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11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TENSES OF VERB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026" name="Picture 2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71400"/>
            <a:ext cx="1368151" cy="145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64904"/>
            <a:ext cx="7899045" cy="3528392"/>
          </a:xfrm>
        </p:spPr>
      </p:pic>
    </p:spTree>
    <p:extLst>
      <p:ext uri="{BB962C8B-B14F-4D97-AF65-F5344CB8AC3E}">
        <p14:creationId xmlns:p14="http://schemas.microsoft.com/office/powerpoint/2010/main" val="1434490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Perfect Tense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2204864"/>
            <a:ext cx="8568952" cy="4320480"/>
          </a:xfrm>
        </p:spPr>
        <p:txBody>
          <a:bodyPr>
            <a:normAutofit fontScale="62500" lnSpcReduction="20000"/>
          </a:bodyPr>
          <a:lstStyle/>
          <a:p>
            <a:r>
              <a:rPr lang="en-US" sz="2900" dirty="0"/>
              <a:t>Present Perfect: I have seen it. </a:t>
            </a:r>
          </a:p>
          <a:p>
            <a:pPr marL="0" indent="0">
              <a:buNone/>
            </a:pPr>
            <a:r>
              <a:rPr lang="en-US" sz="2900" dirty="0"/>
              <a:t> (Present tense of to have plus participle. Action is completed with respect to the present.) </a:t>
            </a:r>
          </a:p>
          <a:p>
            <a:endParaRPr lang="en-US" sz="2900" dirty="0"/>
          </a:p>
          <a:p>
            <a:r>
              <a:rPr lang="en-US" sz="2900" dirty="0"/>
              <a:t> Past Perfect: I had seen it. </a:t>
            </a:r>
          </a:p>
          <a:p>
            <a:pPr marL="0" indent="0">
              <a:buNone/>
            </a:pPr>
            <a:r>
              <a:rPr lang="en-US" sz="2900" dirty="0"/>
              <a:t> (Past tense of to have plus participle. Action is completed with respect to the past.) </a:t>
            </a:r>
          </a:p>
          <a:p>
            <a:endParaRPr lang="en-US" sz="2900" dirty="0"/>
          </a:p>
          <a:p>
            <a:r>
              <a:rPr lang="en-US" sz="2900" dirty="0"/>
              <a:t> Future Perfect: I will have seen it. </a:t>
            </a:r>
          </a:p>
          <a:p>
            <a:pPr marL="0" indent="0">
              <a:buNone/>
            </a:pPr>
            <a:r>
              <a:rPr lang="en-US" sz="2900" dirty="0"/>
              <a:t> (Future tense of to have plus participle. Action is completed with respect to the future.</a:t>
            </a:r>
            <a:r>
              <a:rPr lang="en-US" dirty="0"/>
              <a:t>)</a:t>
            </a:r>
          </a:p>
          <a:p>
            <a:endParaRPr lang="ru-RU" dirty="0"/>
          </a:p>
        </p:txBody>
      </p:sp>
      <p:pic>
        <p:nvPicPr>
          <p:cNvPr id="1028" name="Picture 4" descr="C:\Users\all\AppData\Local\Microsoft\Windows\INetCache\IE\U8483PX6\green-tic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ll\AppData\Local\Microsoft\Windows\INetCache\IE\U8483PX6\green-tic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7" y="3293852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ll\AppData\Local\Microsoft\Windows\INetCache\IE\U8483PX6\green-tick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7" y="4941168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047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Perfect-Progressive Tense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use the Present Perfect Continuous to show that something started in the past and has continued up until now.</a:t>
            </a:r>
          </a:p>
          <a:p>
            <a:pPr marL="0" indent="0">
              <a:buNone/>
            </a:pPr>
            <a:r>
              <a:rPr lang="en-US" dirty="0"/>
              <a:t>•They have been talking for the last hour.</a:t>
            </a:r>
          </a:p>
          <a:p>
            <a:pPr marL="0" indent="0">
              <a:buNone/>
            </a:pPr>
            <a:r>
              <a:rPr lang="en-US" dirty="0"/>
              <a:t>•She has been working at that company for three years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85184"/>
            <a:ext cx="7117637" cy="137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9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THANK YOU FOR YOUR ATTENTION!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245886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Восприятие.thmx</Template>
  <TotalTime>215</TotalTime>
  <Words>321</Words>
  <Application>Microsoft Office PowerPoint</Application>
  <PresentationFormat>Экран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Aharoni</vt:lpstr>
      <vt:lpstr>Aldhabi</vt:lpstr>
      <vt:lpstr>Andalus</vt:lpstr>
      <vt:lpstr>Century Gothic</vt:lpstr>
      <vt:lpstr>Wingdings 2</vt:lpstr>
      <vt:lpstr>Perception</vt:lpstr>
      <vt:lpstr>PEOPLES’ FRIENDSHIP UNIVERSITY OF RUSSIA Institute of Foreign Languages </vt:lpstr>
      <vt:lpstr>WHAT ARE VERBS?</vt:lpstr>
      <vt:lpstr>TYPES OF VERB</vt:lpstr>
      <vt:lpstr>TENSES OF VERB</vt:lpstr>
      <vt:lpstr>Perfect Tense</vt:lpstr>
      <vt:lpstr>Perfect-Progressive Tense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all</dc:creator>
  <cp:lastModifiedBy>Дарья Шалыгина</cp:lastModifiedBy>
  <cp:revision>19</cp:revision>
  <dcterms:created xsi:type="dcterms:W3CDTF">2016-04-20T15:53:02Z</dcterms:created>
  <dcterms:modified xsi:type="dcterms:W3CDTF">2022-10-11T19:35:55Z</dcterms:modified>
</cp:coreProperties>
</file>