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EB16-EB08-4CEB-9DE4-51CA64344FC9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321DC-EF69-45C0-95D7-7492896B32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D07F0-47D3-476B-9D01-D7D165B4B2D3}" type="datetimeFigureOut">
              <a:rPr lang="ru-RU" smtClean="0"/>
              <a:pPr/>
              <a:t>09.02.2019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B7021-A08B-4E62-B2E4-90B417537E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c.pics.livejournal.com/bioplant/28603087/456118/45611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94"/>
            <a:ext cx="9144000" cy="25003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1470025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«Интересные факты о достопримечательностях 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Санкт-Петербурга»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57950" y="4357694"/>
            <a:ext cx="3414714" cy="685808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Кузнецовой Ирины 2-1в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Санкт-Петербург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2019г.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Содержание: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857364"/>
            <a:ext cx="78581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нашим путеводителем дети и даже взрослые могут узнать интересные факты о достопримечательностях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Санкт-Петербурга:  Петропавловская крепость, Эрмитаж, Собор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Спаса-на-Крови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Исакиевский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Казанский собор, Ростральные колоны. Специальная карта с обозначенными достопримечательностями поможет вам сориентироваться. </a:t>
            </a:r>
          </a:p>
          <a:p>
            <a:pPr algn="r">
              <a:buNone/>
            </a:pP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Удачного путешествия !!!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Фон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Исаков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29412" t="21569" r="58823" b="50980"/>
          <a:stretch>
            <a:fillRect/>
          </a:stretch>
        </p:blipFill>
        <p:spPr bwMode="auto">
          <a:xfrm>
            <a:off x="2786050" y="1500174"/>
            <a:ext cx="1000132" cy="1785950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pic>
        <p:nvPicPr>
          <p:cNvPr id="5" name="петрпавловка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75781" r="4687" b="65625"/>
          <a:stretch>
            <a:fillRect/>
          </a:stretch>
        </p:blipFill>
        <p:spPr bwMode="auto">
          <a:xfrm>
            <a:off x="7000892" y="71414"/>
            <a:ext cx="1731830" cy="2285992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pic>
        <p:nvPicPr>
          <p:cNvPr id="9" name="эрмитаж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5469" t="29167" r="33593" b="54166"/>
          <a:stretch>
            <a:fillRect/>
          </a:stretch>
        </p:blipFill>
        <p:spPr bwMode="auto">
          <a:xfrm>
            <a:off x="5072066" y="2000240"/>
            <a:ext cx="1000132" cy="1143008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</p:pic>
      <p:pic>
        <p:nvPicPr>
          <p:cNvPr id="11" name="спаса на крови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78125" t="42708" r="13281" b="39583"/>
          <a:stretch>
            <a:fillRect/>
          </a:stretch>
        </p:blipFill>
        <p:spPr bwMode="auto">
          <a:xfrm>
            <a:off x="7143768" y="2928934"/>
            <a:ext cx="785818" cy="1214446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pic>
        <p:nvPicPr>
          <p:cNvPr id="13" name="казанский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4688" t="58333" r="32812" b="25000"/>
          <a:stretch>
            <a:fillRect/>
          </a:stretch>
        </p:blipFill>
        <p:spPr bwMode="auto">
          <a:xfrm>
            <a:off x="5000628" y="4000504"/>
            <a:ext cx="1143008" cy="1143008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500034" y="4303455"/>
            <a:ext cx="4572000" cy="255454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сегодняшний день в Казанском Соборе насчитывается 96 колонн, которые особенно нравится туристам, поэтому в высокий сезон здесь особенно сложно найти место для того. Чтобы сфотографироваться на память. 96 колонн – это не все, что есть в Казанском, ведь внутри самого собора расположились еще 56 монолитных колонн, каждая весом по 30 тонн, а высотой 10,6 метра, выполненные из финского гранита.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исаков текст"/>
          <p:cNvSpPr txBox="1"/>
          <p:nvPr/>
        </p:nvSpPr>
        <p:spPr>
          <a:xfrm>
            <a:off x="142844" y="3500438"/>
            <a:ext cx="3643338" cy="203132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Известно, что современный Исаакиевский собор далеко не первый в истории Санкт-Петербурга. До него были, по меньшей мере, три Исаакиевские церкви. Первая церковь была построена ещё при Петре I в 1707 году. Император решил ее назвать в честь своего небесного покровителя –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Исаакия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Далматского: день памяти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Исаакия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совпадает с днем рождения Петра (30 мая)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00496" y="1928802"/>
            <a:ext cx="4000528" cy="34163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территории Петропавловской крепости работает едва ли ни самое старое в Санкт-Петербурге промышленное предприятие, возраст которого лишь на несколько лет меньше самого города. Это Санкт-Петербургский монетный двор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Гознака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(или коротко Монетный двор ), основанный по указу самого Петра I в 1724 году. Один из самых крупных монетных дворов мира чеканит монеты, медали и ордена.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эрмитаж текст"/>
          <p:cNvSpPr txBox="1"/>
          <p:nvPr/>
        </p:nvSpPr>
        <p:spPr>
          <a:xfrm>
            <a:off x="4000496" y="3000372"/>
            <a:ext cx="2643206" cy="28007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Размеры Эрмитажа впечатляют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нем больше 3 миллионов экспонатов, которые расположены в пяти огромных зданиях. Для того, чтобы увидеть каждый экспонат нужно пройти 24 км. А если возле каждого экспоната останавливаться, понадобится 11 лет.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паса текст"/>
          <p:cNvSpPr/>
          <p:nvPr/>
        </p:nvSpPr>
        <p:spPr>
          <a:xfrm>
            <a:off x="2500298" y="3143248"/>
            <a:ext cx="4572000" cy="30469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одном из вражеских артобстрелов в шатер центральной башни попал немецкий фугасный снаряд массой около 150 кг. Вероятно, он пробил купол и застрял в перекрытии его свода. Слава Богу, снаряд не взорвался, однако повреждения были серьезными. Никем не замеченный, фугас пролежал в стропилах почти двадцать лет и был случайно обнаружен верхолазами. Саперы под руководством Виктора Демидова рисковали жизнью, обезвреживая его 28 октября 1961 года. Снаряд был извлечен, вывезен из города и уничтожен.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42852"/>
            <a:ext cx="4572000" cy="147732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pPr fontAlgn="base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дни белых ночей и Алых парусов сотни горожан и приезжих туристов собираются на Дворцовой площади около колонн и выпускают в небо тысячи разноцветных шаров.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колонны" descr="https://autogear.ru/misc/i/gallery/25881/828552.jpg"/>
          <p:cNvPicPr>
            <a:picLocks noChangeAspect="1" noChangeArrowheads="1"/>
          </p:cNvPicPr>
          <p:nvPr/>
        </p:nvPicPr>
        <p:blipFill>
          <a:blip r:embed="rId2">
            <a:lum/>
          </a:blip>
          <a:srcRect l="58594" t="8333" r="32812" b="73959"/>
          <a:stretch>
            <a:fillRect/>
          </a:stretch>
        </p:blipFill>
        <p:spPr bwMode="auto">
          <a:xfrm>
            <a:off x="5357818" y="571480"/>
            <a:ext cx="785818" cy="1214446"/>
          </a:xfrm>
          <a:prstGeom prst="rect">
            <a:avLst/>
          </a:prstGeom>
          <a:noFill/>
          <a:ln w="5715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8" grpId="0" animBg="1"/>
      <p:bldP spid="8" grpId="1" animBg="1"/>
      <p:bldP spid="6" grpId="0" animBg="1"/>
      <p:bldP spid="6" grpId="1" animBg="1"/>
      <p:bldP spid="10" grpId="0" animBg="1"/>
      <p:bldP spid="10" grpId="1" animBg="1"/>
      <p:bldP spid="12" grpId="0" animBg="1"/>
      <p:bldP spid="12" grpId="1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399</Words>
  <Application>Microsoft Office PowerPoint</Application>
  <PresentationFormat>Экран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«Интересные факты о достопримечательностях  Санкт-Петербурга»</vt:lpstr>
      <vt:lpstr>Содержание: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«Интересные факты о достопримечательностях  Санкт-Петербурга»</dc:title>
  <dc:creator>DNS</dc:creator>
  <cp:lastModifiedBy>DNS</cp:lastModifiedBy>
  <cp:revision>10</cp:revision>
  <dcterms:created xsi:type="dcterms:W3CDTF">2019-02-05T18:08:39Z</dcterms:created>
  <dcterms:modified xsi:type="dcterms:W3CDTF">2019-02-09T17:08:59Z</dcterms:modified>
</cp:coreProperties>
</file>