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99" r:id="rId17"/>
    <p:sldId id="300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3" r:id="rId31"/>
    <p:sldId id="282" r:id="rId32"/>
    <p:sldId id="284" r:id="rId33"/>
    <p:sldId id="298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1806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86732-B0E1-4E71-A486-2540C4C180D8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A4EBD-B836-438D-8699-F2B895EE34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000899"/>
          </a:xfrm>
          <a:solidFill>
            <a:schemeClr val="tx1"/>
          </a:solidFill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vatars.mds.yandex.net/get-zen_doc/3429702/pub_5eba6cf3bca2ec5606d81c43_5eba6d3246a76d491981ac33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img1.advisor.travel/1314x680px-Bryantsev_Youth_Theatr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avatars.mds.yandex.net/get-pdb/1781474/7c5757b8-9530-43d4-bc30-bf9e159febfd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img-fotki.yandex.ru/get/4121/86441892.466/0_b8ae6_b1d84ab0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il.ugra-prezent.ru/media/k2/items/cache/2a7c5a55d24475c5674a6cabf9d5e3d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 descr="https://sdelanounas.ru/i/a/t/a/f_aTA1Ny5yYWRpa2FsLnJ1LzE1MTEvNDUvNDdjZjY5ODc4YTlmLmpwZz9fX2lkPTcwOTU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il.ugra-prezent.ru/media/k2/items/cache/2a7c5a55d24475c5674a6cabf9d5e3d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sdelanounas.ru/i/a/t/a/f_aTA1Ny5yYWRpa2FsLnJ1LzE1MTEvNDUvNDdjZjY5ODc4YTlmLmpwZz9fX2lkPTcwOTU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serafim12.blogs.donlib.ru/wp-content/uploads/sites/52/2020/08/61f02a379c8d12094e48845b4a67f8c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kudago.com/media/images/news/2f/4a/2f4a22884410e6038c2d3d197ece1f9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img-fotki.yandex.ru/get/3209/97833783.da4/0_137036_49ba5030_XXXL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avatars.mds.yandex.net/get-zen_doc/1866101/pub_5e8c579b3c7302489cd3d80e_5e8c5a2ff3d7cd02ce77b26a/scale_1200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2214546" y="357166"/>
            <a:ext cx="4929222" cy="622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357818" y="500042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Петр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kontinent-travel.ru/wp-content/uploads/petropavlovskaya-krepost-sverh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turisticum.ru/img/piter/fortress/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st4.depositphotos.com/15889922/30584/i/950/depositphotos_305842786-stock-photo-saint-petersburg-russia-coat-arm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ostop.ru/wp-content/uploads/2019/02/petropavlovskij-sobor-1024x6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www.ulanaspb.ru/pic/extour/big/extour_414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krasotyrossii.ru/wp-content/uploads/2016/02/%D0%9C%D0%BE%D0%BD%D0%B5%D1%82%D0%BD%D1%8B%D0%B9-%D0%B4%D0%B2%D0%BE%D1%80-%D0%B2-%D0%A1%D0%B0%D0%BD%D0%BA%D1%82-%D0%9F%D0%B5%D1%82%D0%B5%D1%80%D0%B1%D1%83%D1%80%D0%B3%D0%B5-%D1%84%D0%BE%D1%82%D0%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avatars.mds.yandex.net/get-altay/1525683/2a0000016b014de469d5564f4a708eeaaadf/X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regnum.ru/uploads/pictures/news/2017/09/18/regnum_picture_1505721464360045_norm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avatars.mds.yandex.net/get-zen_doc/16074/pub_5ca7ff61a25cc500b391ef5a_5cb13c72f8280b00b6f7d48c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s://puteshestvyie.ru/sites/default/files/sankt-peterburg-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cdn.photosight.ru/img/4/52c/5294909_xlarge.jpg"/>
          <p:cNvPicPr>
            <a:picLocks noChangeAspect="1" noChangeArrowheads="1"/>
          </p:cNvPicPr>
          <p:nvPr/>
        </p:nvPicPr>
        <p:blipFill>
          <a:blip r:embed="rId2" cstate="email"/>
          <a:srcRect l="2192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37861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Санкт-Петербург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img-fotki.yandex.ru/get/3209/97833783.da4/0_137036_49ba5030_XXXL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18591" b="32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Синий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мост                                     Львиный мост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Банковский мост                             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Аничков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мост </a:t>
            </a:r>
          </a:p>
          <a:p>
            <a:endParaRPr lang="ru-RU" dirty="0"/>
          </a:p>
        </p:txBody>
      </p:sp>
      <p:pic>
        <p:nvPicPr>
          <p:cNvPr id="39938" name="Picture 2" descr="https://avatars.mds.yandex.net/get-zen_doc/1652143/pub_5e5fda9dc39aa0222838f1c0_5e5fdd1c522300216221b07a/scale_1200"/>
          <p:cNvPicPr>
            <a:picLocks noChangeAspect="1" noChangeArrowheads="1"/>
          </p:cNvPicPr>
          <p:nvPr/>
        </p:nvPicPr>
        <p:blipFill>
          <a:blip r:embed="rId3"/>
          <a:srcRect l="5000" t="40937" r="31875" b="15000"/>
          <a:stretch>
            <a:fillRect/>
          </a:stretch>
        </p:blipFill>
        <p:spPr bwMode="auto">
          <a:xfrm>
            <a:off x="285720" y="1071546"/>
            <a:ext cx="4000496" cy="1861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http://sibfun.ru/wp-content/uploads/2015/11/4037996f7f3b5a73a9dc264ea5666b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857232"/>
            <a:ext cx="3336561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 descr="http://rasfokus.ru/images/photos/medium/90cb954b1caae3ae561b2ac3d24d03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71942"/>
            <a:ext cx="4994777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4" name="Picture 8" descr="http://traveltrek.ru/sites/foto/spb/reki/m1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4" y="4286253"/>
            <a:ext cx="3428996" cy="25717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285728"/>
            <a:ext cx="4929222" cy="30003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357166"/>
            <a:ext cx="3214710" cy="30003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357562"/>
            <a:ext cx="4929222" cy="30003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3857604"/>
            <a:ext cx="3428992" cy="30003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il.ugra-prezent.ru/media/k2/items/cache/2a7c5a55d24475c5674a6cabf9d5e3d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pp.vk.me/c631724/v631724032/57ec7/snZTIw7oHDc.jpg"/>
          <p:cNvPicPr/>
          <p:nvPr/>
        </p:nvPicPr>
        <p:blipFill>
          <a:blip r:embed="rId2" cstate="print"/>
          <a:srcRect t="24231" b="1610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turproezdka.ru/wp-content/uploads/2018/08/fontanka-sp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mail.ugra-prezent.ru/media/k2/items/cache/2a7c5a55d24475c5674a6cabf9d5e3d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://karatu.ru/wp-content/uploads/2019/04/3393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s://www.nbrkomi.ru/images/3360/stat/Sportivnyiy_prazdnik_quotJivyie_shahmatyiquot_Kiev_1935_g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2" name="Picture 4" descr="https://i04.fotocdn.net/s109/6e2b155edc0f0bf1/public_pin_m/24100773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avatars.mds.yandex.net/get-zen_doc/1590365/pub_5ca7ff61a25cc500b391ef5a_5cb14119f5b80b00b0243a95/scale_1200"/>
          <p:cNvPicPr>
            <a:picLocks noChangeAspect="1" noChangeArrowheads="1"/>
          </p:cNvPicPr>
          <p:nvPr/>
        </p:nvPicPr>
        <p:blipFill>
          <a:blip r:embed="rId2"/>
          <a:srcRect l="194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https://cdn.pixabay.com/photo/2012/04/18/02/21/lock-36575_1280.png"/>
          <p:cNvPicPr>
            <a:picLocks noChangeAspect="1" noChangeArrowheads="1"/>
          </p:cNvPicPr>
          <p:nvPr/>
        </p:nvPicPr>
        <p:blipFill>
          <a:blip r:embed="rId3"/>
          <a:srcRect r="49609"/>
          <a:stretch>
            <a:fillRect/>
          </a:stretch>
        </p:blipFill>
        <p:spPr bwMode="auto">
          <a:xfrm>
            <a:off x="2571736" y="-500090"/>
            <a:ext cx="6143668" cy="64579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https://konkretno.ru/uploads/posts/2016-06/1467015533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upload.wikimedia.org/wikipedia/commons/9/95/%D0%90%D0%BD%D1%81%D0%B0%D0%BC%D0%B1%D0%BB%D1%8C_%D0%94%D0%B2%D0%BE%D1%80%D1%86%D0%BE%D0%B2%D0%BE%D0%B9_%D0%BF%D0%BB%D0%BE%D1%89%D0%B0%D0%B4%D0%B8._%D0%94%D0%B2%D0%BE%D1%80%D1%86%D0%BE%D0%B2%D0%B0%D1%8F_%D0%BF%D0%BB%D0%BE%D1%89%D0%B0%D0%B4%D1%8C%2C_%D0%A1%D0%B0%D0%BD%D0%BA%D1%82-%D0%9F%D0%B5%D1%82%D0%B5%D1%80%D0%B1%D1%83%D1%80%D0%B3.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https://dostop.ru/wp-content/uploads/2019/02/dvorcovaya-ploshchad-1024x6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upload.wikimedia.org/wikipedia/commons/9/95/%D0%90%D0%BD%D1%81%D0%B0%D0%BC%D0%B1%D0%BB%D1%8C_%D0%94%D0%B2%D0%BE%D1%80%D1%86%D0%BE%D0%B2%D0%BE%D0%B9_%D0%BF%D0%BB%D0%BE%D1%89%D0%B0%D0%B4%D0%B8._%D0%94%D0%B2%D0%BE%D1%80%D1%86%D0%BE%D0%B2%D0%B0%D1%8F_%D0%BF%D0%BB%D0%BE%D1%89%D0%B0%D0%B4%D1%8C%2C_%D0%A1%D0%B0%D0%BD%D0%BA%D1%82-%D0%9F%D0%B5%D1%82%D0%B5%D1%80%D0%B1%D1%83%D1%80%D0%B3.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img-fotki.yandex.ru/get/3209/97833783.da4/0_137036_49ba5030_XXXL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18591" b="32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2226" name="Picture 2" descr="https://img2.freepng.ru/20180516/xke/kisspng-ship-heraldry-caravel-clip-art-ships-5afca54edc1b70.465067011526506830901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43182"/>
            <a:ext cx="5143535" cy="3771927"/>
          </a:xfrm>
          <a:prstGeom prst="rect">
            <a:avLst/>
          </a:prstGeom>
          <a:noFill/>
        </p:spPr>
      </p:pic>
      <p:pic>
        <p:nvPicPr>
          <p:cNvPr id="5" name="Picture 2" descr="https://img2.freepng.ru/20180516/xke/kisspng-ship-heraldry-caravel-clip-art-ships-5afca54edc1b70.465067011526506830901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00465" y="642918"/>
            <a:ext cx="5143535" cy="377192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://mail.ugra-prezent.ru/media/k2/items/cache/2a7c5a55d24475c5674a6cabf9d5e3d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ttps://img-fotki.yandex.ru/get/3209/97833783.da4/0_137036_49ba5030_XXXL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109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0"/>
            <a:ext cx="6200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1. В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честь кого назван наш город?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5714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Ответ: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честь Святого Апостола Петра, покровителя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1285860"/>
            <a:ext cx="79296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Назовите дату основания нашего города.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1785926"/>
            <a:ext cx="1471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27 мая 1703г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57158" y="2285992"/>
            <a:ext cx="68634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3.Что значит «три раза крестился»?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14744" y="2928934"/>
            <a:ext cx="2582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имел 3 имени, названия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00034" y="3500438"/>
            <a:ext cx="69288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Какие официальные название носил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город?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4143380"/>
            <a:ext cx="29289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Петроград,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Ленинград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6385" grpId="0"/>
      <p:bldP spid="8" grpId="0"/>
      <p:bldP spid="16386" grpId="0"/>
      <p:bldP spid="10" grpId="0"/>
      <p:bldP spid="1638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zen_doc/1590365/pub_5ca7ff61a25cc500b391ef5a_5cb14119f5b80b00b0243a95/scale_1200"/>
          <p:cNvPicPr>
            <a:picLocks noChangeAspect="1" noChangeArrowheads="1"/>
          </p:cNvPicPr>
          <p:nvPr/>
        </p:nvPicPr>
        <p:blipFill>
          <a:blip r:embed="rId2"/>
          <a:srcRect l="194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6" descr="https://cdn.pixabay.com/photo/2012/04/18/02/21/lock-36575_1280.png"/>
          <p:cNvPicPr>
            <a:picLocks noChangeAspect="1" noChangeArrowheads="1"/>
          </p:cNvPicPr>
          <p:nvPr/>
        </p:nvPicPr>
        <p:blipFill>
          <a:blip r:embed="rId3"/>
          <a:srcRect l="41497"/>
          <a:stretch>
            <a:fillRect/>
          </a:stretch>
        </p:blipFill>
        <p:spPr bwMode="auto">
          <a:xfrm>
            <a:off x="0" y="0"/>
            <a:ext cx="6572296" cy="5715040"/>
          </a:xfrm>
          <a:prstGeom prst="rect">
            <a:avLst/>
          </a:prstGeom>
          <a:noFill/>
        </p:spPr>
      </p:pic>
      <p:pic>
        <p:nvPicPr>
          <p:cNvPr id="6" name="Picture 4" descr="https://cdn.pixabay.com/photo/2012/04/18/02/21/lock-36575_1280.png"/>
          <p:cNvPicPr>
            <a:picLocks noChangeAspect="1" noChangeArrowheads="1"/>
          </p:cNvPicPr>
          <p:nvPr/>
        </p:nvPicPr>
        <p:blipFill>
          <a:blip r:embed="rId3"/>
          <a:srcRect r="49609"/>
          <a:stretch>
            <a:fillRect/>
          </a:stretch>
        </p:blipFill>
        <p:spPr bwMode="auto">
          <a:xfrm>
            <a:off x="2714612" y="-357214"/>
            <a:ext cx="6143668" cy="645795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mail.ugra-prezent.ru/media/k2/items/cache/2a7c5a55d24475c5674a6cabf9d5e3d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s://iodb.ru/uploads/2020/05/Slajd6.jpg"/>
          <p:cNvPicPr>
            <a:picLocks noChangeAspect="1" noChangeArrowheads="1"/>
          </p:cNvPicPr>
          <p:nvPr/>
        </p:nvPicPr>
        <p:blipFill>
          <a:blip r:embed="rId2"/>
          <a:srcRect l="13514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img-fotki.yandex.ru/get/3209/97833783.da4/0_137036_49ba5030_XXXL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14843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9444014" cy="42862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221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68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2000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80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45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62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52" y="4572008"/>
            <a:ext cx="1370888" cy="5847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музеев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43306" y="4643446"/>
            <a:ext cx="1162691" cy="5847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садов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72198" y="4500570"/>
            <a:ext cx="1996509" cy="5847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библиотек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5572140"/>
            <a:ext cx="1512915" cy="5847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театров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286512" y="5429264"/>
            <a:ext cx="1534779" cy="58477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галерей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5857892"/>
            <a:ext cx="2357454" cy="58477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кинотеатров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29219 -0.5557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21128 -0.492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39375 -0.3541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L -0.0467 -0.4076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0.00434 -0.31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L -0.14618 -0.28125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-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85</Words>
  <Application>Microsoft Office PowerPoint</Application>
  <PresentationFormat>Экран (4:3)</PresentationFormat>
  <Paragraphs>32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DNS</cp:lastModifiedBy>
  <cp:revision>7</cp:revision>
  <dcterms:created xsi:type="dcterms:W3CDTF">2021-03-15T13:35:46Z</dcterms:created>
  <dcterms:modified xsi:type="dcterms:W3CDTF">2021-03-16T06:35:41Z</dcterms:modified>
</cp:coreProperties>
</file>