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notesMasterIdLst>
    <p:notesMasterId r:id="rId20"/>
  </p:notesMasterIdLst>
  <p:sldIdLst>
    <p:sldId id="264" r:id="rId2"/>
    <p:sldId id="258" r:id="rId3"/>
    <p:sldId id="259" r:id="rId4"/>
    <p:sldId id="269" r:id="rId5"/>
    <p:sldId id="279" r:id="rId6"/>
    <p:sldId id="263" r:id="rId7"/>
    <p:sldId id="270" r:id="rId8"/>
    <p:sldId id="280" r:id="rId9"/>
    <p:sldId id="260" r:id="rId10"/>
    <p:sldId id="266" r:id="rId11"/>
    <p:sldId id="267" r:id="rId12"/>
    <p:sldId id="281" r:id="rId13"/>
    <p:sldId id="284" r:id="rId14"/>
    <p:sldId id="282" r:id="rId15"/>
    <p:sldId id="283" r:id="rId16"/>
    <p:sldId id="285" r:id="rId17"/>
    <p:sldId id="287" r:id="rId18"/>
    <p:sldId id="286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BEEF4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4A27421-BAD1-4DD6-9842-E97EF6C6A406}" type="datetimeFigureOut">
              <a:rPr lang="ru-RU" smtClean="0"/>
              <a:pPr/>
              <a:t>21.03.2022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5930FBF-1589-4778-AD28-3345462346A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22A0D925-515C-44D9-9A73-5A4B9ECC1E86}" type="slidenum">
              <a:rPr lang="ru-RU"/>
              <a:pPr/>
              <a:t>5</a:t>
            </a:fld>
            <a:endParaRPr lang="ru-RU"/>
          </a:p>
        </p:txBody>
      </p:sp>
      <p:sp>
        <p:nvSpPr>
          <p:cNvPr id="22529" name="Text Box 1"/>
          <p:cNvSpPr txBox="1">
            <a:spLocks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  <p:txBody>
          <a:bodyPr lIns="90000" tIns="46800" rIns="90000" bIns="46800" anchor="b"/>
          <a:lstStyle/>
          <a:p>
            <a:pPr algn="r"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fld id="{A7547C87-7053-4F01-97BD-225B5EE9A1B9}" type="slidenum">
              <a:rPr lang="ru-RU" sz="1200">
                <a:solidFill>
                  <a:srgbClr val="FFFFFF"/>
                </a:solidFill>
              </a:rPr>
              <a:pPr algn="r">
                <a:buClrTx/>
                <a:buFontTx/>
                <a:buNone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t>5</a:t>
            </a:fld>
            <a:endParaRPr lang="ru-RU" sz="1200">
              <a:solidFill>
                <a:srgbClr val="FFFFFF"/>
              </a:solidFill>
            </a:endParaRPr>
          </a:p>
        </p:txBody>
      </p:sp>
      <p:sp>
        <p:nvSpPr>
          <p:cNvPr id="22530" name="Rectangle 2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2531" name="Text Box 3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cap="flat">
            <a:round/>
            <a:headEnd/>
            <a:tailEnd/>
          </a:ln>
        </p:spPr>
        <p:txBody>
          <a:bodyPr/>
          <a:lstStyle/>
          <a:p>
            <a:pPr eaLnBrk="1" hangingPunct="1">
              <a:spcBef>
                <a:spcPts val="450"/>
              </a:spcBef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b="1">
                <a:latin typeface="Arial" charset="0"/>
                <a:ea typeface="Microsoft YaHei" charset="-122"/>
              </a:rPr>
              <a:t>Л.Г. Петерсон «Математика 4 класс»   Урок </a:t>
            </a:r>
            <a:r>
              <a:rPr lang="en-US" b="1">
                <a:latin typeface="Arial" charset="0"/>
                <a:ea typeface="Microsoft YaHei" charset="-122"/>
              </a:rPr>
              <a:t>25</a:t>
            </a:r>
            <a:r>
              <a:rPr lang="ru-RU" b="1">
                <a:latin typeface="Arial" charset="0"/>
                <a:ea typeface="Microsoft YaHei" charset="-122"/>
              </a:rPr>
              <a:t>.    Сделайте клик по кнопке «Показать» ( 5 </a:t>
            </a:r>
            <a:r>
              <a:rPr lang="en-US" b="1">
                <a:latin typeface="Arial" charset="0"/>
                <a:ea typeface="Microsoft YaHei" charset="-122"/>
              </a:rPr>
              <a:t> </a:t>
            </a:r>
            <a:r>
              <a:rPr lang="ru-RU" b="1">
                <a:latin typeface="Arial" charset="0"/>
                <a:ea typeface="Microsoft YaHei" charset="-122"/>
              </a:rPr>
              <a:t>раза)</a:t>
            </a:r>
          </a:p>
          <a:p>
            <a:pPr eaLnBrk="1" hangingPunct="1">
              <a:spcBef>
                <a:spcPts val="450"/>
              </a:spcBef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ru-RU" b="1">
              <a:latin typeface="Arial" charset="0"/>
              <a:ea typeface="Microsoft YaHei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D7FF1C86-CCA5-4338-AF27-69CDDF524D91}" type="slidenum">
              <a:rPr lang="ru-RU"/>
              <a:pPr/>
              <a:t>8</a:t>
            </a:fld>
            <a:endParaRPr lang="ru-RU"/>
          </a:p>
        </p:txBody>
      </p:sp>
      <p:sp>
        <p:nvSpPr>
          <p:cNvPr id="23553" name="Text Box 1"/>
          <p:cNvSpPr txBox="1">
            <a:spLocks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  <p:txBody>
          <a:bodyPr lIns="90000" tIns="46800" rIns="90000" bIns="46800" anchor="b"/>
          <a:lstStyle/>
          <a:p>
            <a:pPr algn="r"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fld id="{4C57E6C7-683A-445C-9498-1AC66A880550}" type="slidenum">
              <a:rPr lang="ru-RU" sz="1200">
                <a:solidFill>
                  <a:srgbClr val="FFFFFF"/>
                </a:solidFill>
              </a:rPr>
              <a:pPr algn="r">
                <a:buClrTx/>
                <a:buFontTx/>
                <a:buNone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t>8</a:t>
            </a:fld>
            <a:endParaRPr lang="ru-RU" sz="1200">
              <a:solidFill>
                <a:srgbClr val="FFFFFF"/>
              </a:solidFill>
            </a:endParaRPr>
          </a:p>
        </p:txBody>
      </p:sp>
      <p:sp>
        <p:nvSpPr>
          <p:cNvPr id="23554" name="Rectangle 2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3555" name="Text Box 3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cap="flat">
            <a:round/>
            <a:headEnd/>
            <a:tailEnd/>
          </a:ln>
        </p:spPr>
        <p:txBody>
          <a:bodyPr/>
          <a:lstStyle/>
          <a:p>
            <a:pPr eaLnBrk="1" hangingPunct="1">
              <a:spcBef>
                <a:spcPts val="450"/>
              </a:spcBef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b="1">
                <a:latin typeface="Arial" charset="0"/>
                <a:ea typeface="Microsoft YaHei" charset="-122"/>
              </a:rPr>
              <a:t>Л.Г. Петерсон «Математика 4 класс»   Урок 27.    Сделайте клик по кнопке «Показать» ( 5 раз)</a:t>
            </a:r>
          </a:p>
          <a:p>
            <a:pPr eaLnBrk="1" hangingPunct="1">
              <a:spcBef>
                <a:spcPts val="450"/>
              </a:spcBef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ru-RU" b="1">
              <a:latin typeface="Arial" charset="0"/>
              <a:ea typeface="Microsoft YaHei" charset="-122"/>
            </a:endParaRPr>
          </a:p>
          <a:p>
            <a:pPr eaLnBrk="1" hangingPunct="1">
              <a:spcBef>
                <a:spcPts val="450"/>
              </a:spcBef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ru-RU" b="1">
              <a:latin typeface="Arial" charset="0"/>
              <a:ea typeface="Microsoft YaHei" charset="-122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930FBF-1589-4778-AD28-3345462346A3}" type="slidenum">
              <a:rPr lang="ru-RU" smtClean="0"/>
              <a:pPr/>
              <a:t>11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621ADB55-4E36-4C52-B16D-7F32B2A3EB63}" type="slidenum">
              <a:rPr lang="ru-RU"/>
              <a:pPr/>
              <a:t>12</a:t>
            </a:fld>
            <a:endParaRPr lang="ru-RU"/>
          </a:p>
        </p:txBody>
      </p:sp>
      <p:sp>
        <p:nvSpPr>
          <p:cNvPr id="25601" name="Text Box 1"/>
          <p:cNvSpPr txBox="1">
            <a:spLocks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  <p:txBody>
          <a:bodyPr lIns="90000" tIns="46800" rIns="90000" bIns="46800" anchor="b"/>
          <a:lstStyle/>
          <a:p>
            <a:pPr algn="r"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fld id="{78D19FC8-1E6F-425F-B344-F08A06F03940}" type="slidenum">
              <a:rPr lang="ru-RU" sz="1200">
                <a:solidFill>
                  <a:srgbClr val="FFFFFF"/>
                </a:solidFill>
              </a:rPr>
              <a:pPr algn="r">
                <a:buClrTx/>
                <a:buFontTx/>
                <a:buNone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t>12</a:t>
            </a:fld>
            <a:endParaRPr lang="ru-RU" sz="1200">
              <a:solidFill>
                <a:srgbClr val="FFFFFF"/>
              </a:solidFill>
            </a:endParaRPr>
          </a:p>
        </p:txBody>
      </p:sp>
      <p:sp>
        <p:nvSpPr>
          <p:cNvPr id="25602" name="Rectangle 2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5603" name="Text Box 3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cap="flat">
            <a:round/>
            <a:headEnd/>
            <a:tailEnd/>
          </a:ln>
        </p:spPr>
        <p:txBody>
          <a:bodyPr/>
          <a:lstStyle/>
          <a:p>
            <a:pPr eaLnBrk="1" hangingPunct="1">
              <a:spcBef>
                <a:spcPts val="450"/>
              </a:spcBef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b="1">
                <a:latin typeface="Arial" charset="0"/>
                <a:ea typeface="Microsoft YaHei" charset="-122"/>
              </a:rPr>
              <a:t>Л.Г. Петерсон «Математика 4 класс»   Урок </a:t>
            </a:r>
            <a:r>
              <a:rPr lang="en-US" b="1">
                <a:latin typeface="Arial" charset="0"/>
                <a:ea typeface="Microsoft YaHei" charset="-122"/>
              </a:rPr>
              <a:t>2</a:t>
            </a:r>
            <a:r>
              <a:rPr lang="ru-RU" b="1">
                <a:latin typeface="Arial" charset="0"/>
                <a:ea typeface="Microsoft YaHei" charset="-122"/>
              </a:rPr>
              <a:t>8.</a:t>
            </a:r>
          </a:p>
          <a:p>
            <a:pPr eaLnBrk="1" hangingPunct="1">
              <a:spcBef>
                <a:spcPts val="450"/>
              </a:spcBef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ru-RU" b="1">
              <a:latin typeface="Arial" charset="0"/>
              <a:ea typeface="Microsoft YaHei" charset="-122"/>
            </a:endParaRPr>
          </a:p>
          <a:p>
            <a:pPr eaLnBrk="1" hangingPunct="1">
              <a:spcBef>
                <a:spcPts val="450"/>
              </a:spcBef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>
                <a:latin typeface="Arial" charset="0"/>
                <a:ea typeface="Microsoft YaHei" charset="-122"/>
              </a:rPr>
              <a:t>  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21.03.2022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21.03.2022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21.03.2022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21.03.2022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gi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gif"/><Relationship Id="rId2" Type="http://schemas.openxmlformats.org/officeDocument/2006/relationships/image" Target="../media/image16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gi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gif"/><Relationship Id="rId5" Type="http://schemas.openxmlformats.org/officeDocument/2006/relationships/image" Target="../media/image20.gif"/><Relationship Id="rId4" Type="http://schemas.openxmlformats.org/officeDocument/2006/relationships/image" Target="../media/image19.gi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20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gif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gif"/><Relationship Id="rId5" Type="http://schemas.openxmlformats.org/officeDocument/2006/relationships/image" Target="../media/image7.png"/><Relationship Id="rId4" Type="http://schemas.openxmlformats.org/officeDocument/2006/relationships/image" Target="../media/image6.gi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gif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Рисунок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685800" y="714357"/>
            <a:ext cx="7772400" cy="2357453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/>
          <a:lstStyle/>
          <a:p>
            <a:r>
              <a:rPr lang="ru-RU" dirty="0" smtClean="0"/>
              <a:t> </a:t>
            </a:r>
            <a:r>
              <a:rPr lang="ru-RU" sz="6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5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Скорость, время, расстояние</a:t>
            </a:r>
            <a:endParaRPr lang="ru-RU" sz="6000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>
          <a:xfrm>
            <a:off x="1285852" y="4000504"/>
            <a:ext cx="6400800" cy="1752600"/>
          </a:xfrm>
        </p:spPr>
        <p:txBody>
          <a:bodyPr/>
          <a:lstStyle/>
          <a:p>
            <a:r>
              <a:rPr lang="ru-RU" b="1" dirty="0" smtClean="0">
                <a:solidFill>
                  <a:srgbClr val="0070C0"/>
                </a:solidFill>
                <a:latin typeface="Batang" pitchFamily="18" charset="-127"/>
                <a:ea typeface="Batang" pitchFamily="18" charset="-127"/>
                <a:cs typeface="BrowalliaUPC" pitchFamily="34" charset="-34"/>
              </a:rPr>
              <a:t>МАТЕМАТИКА </a:t>
            </a:r>
          </a:p>
          <a:p>
            <a:r>
              <a:rPr lang="ru-RU" b="1" dirty="0" smtClean="0">
                <a:solidFill>
                  <a:srgbClr val="0070C0"/>
                </a:solidFill>
                <a:latin typeface="Batang" pitchFamily="18" charset="-127"/>
                <a:ea typeface="Batang" pitchFamily="18" charset="-127"/>
                <a:cs typeface="BrowalliaUPC" pitchFamily="34" charset="-34"/>
              </a:rPr>
              <a:t>6 КЛАСС</a:t>
            </a:r>
            <a:endParaRPr lang="ru-RU" b="1" dirty="0">
              <a:solidFill>
                <a:srgbClr val="0070C0"/>
              </a:solidFill>
              <a:latin typeface="Batang" pitchFamily="18" charset="-127"/>
              <a:ea typeface="Batang" pitchFamily="18" charset="-127"/>
              <a:cs typeface="BrowalliaUPC" pitchFamily="34" charset="-34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4348" y="4786322"/>
            <a:ext cx="3071834" cy="121444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5929322" y="2857496"/>
            <a:ext cx="2643207" cy="135939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7504" y="98900"/>
            <a:ext cx="531350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i="1" dirty="0" smtClean="0">
                <a:solidFill>
                  <a:srgbClr val="7030A0"/>
                </a:solidFill>
              </a:rPr>
              <a:t>За 1 час пешеход проходит 4км</a:t>
            </a:r>
            <a:r>
              <a:rPr lang="ru-RU" sz="2800" b="1" i="1" dirty="0" smtClean="0">
                <a:solidFill>
                  <a:schemeClr val="tx2">
                    <a:lumMod val="75000"/>
                  </a:schemeClr>
                </a:solidFill>
              </a:rPr>
              <a:t>.</a:t>
            </a:r>
            <a:endParaRPr lang="ru-RU" sz="2800" b="1" i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07504" y="1760995"/>
            <a:ext cx="664297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i="1" dirty="0" smtClean="0">
                <a:solidFill>
                  <a:schemeClr val="accent6">
                    <a:lumMod val="75000"/>
                  </a:schemeClr>
                </a:solidFill>
              </a:rPr>
              <a:t>За 1 час велосипедист проезжает 12км</a:t>
            </a:r>
            <a:r>
              <a:rPr lang="ru-RU" sz="2800" b="1" i="1" dirty="0" smtClean="0">
                <a:solidFill>
                  <a:schemeClr val="tx2">
                    <a:lumMod val="75000"/>
                  </a:schemeClr>
                </a:solidFill>
              </a:rPr>
              <a:t>.</a:t>
            </a:r>
            <a:endParaRPr lang="ru-RU" sz="2800" b="1" i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07504" y="4786322"/>
            <a:ext cx="603658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i="1" dirty="0" smtClean="0">
                <a:solidFill>
                  <a:srgbClr val="00B050"/>
                </a:solidFill>
              </a:rPr>
              <a:t>За 1 час самолёт пролетает 900км.</a:t>
            </a:r>
            <a:endParaRPr lang="ru-RU" sz="2800" b="1" i="1" dirty="0">
              <a:solidFill>
                <a:srgbClr val="00B050"/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102362" y="417970"/>
            <a:ext cx="1057275" cy="1343025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491880" y="735539"/>
            <a:ext cx="553767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i="1" dirty="0" smtClean="0">
                <a:solidFill>
                  <a:srgbClr val="7030A0"/>
                </a:solidFill>
              </a:rPr>
              <a:t>Скорость пешехода </a:t>
            </a:r>
            <a:r>
              <a:rPr lang="ru-RU" sz="4000" b="1" i="1" dirty="0" smtClean="0">
                <a:solidFill>
                  <a:srgbClr val="C00000"/>
                </a:solidFill>
              </a:rPr>
              <a:t>4км в час</a:t>
            </a:r>
            <a:endParaRPr lang="ru-RU" sz="4000" b="1" i="1" dirty="0">
              <a:solidFill>
                <a:srgbClr val="C0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349708" y="3286124"/>
            <a:ext cx="667984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i="1" dirty="0" smtClean="0">
                <a:solidFill>
                  <a:schemeClr val="accent6">
                    <a:lumMod val="75000"/>
                  </a:schemeClr>
                </a:solidFill>
              </a:rPr>
              <a:t>Скорость велосипедиста </a:t>
            </a:r>
            <a:r>
              <a:rPr lang="ru-RU" sz="4000" b="1" i="1" dirty="0" smtClean="0">
                <a:solidFill>
                  <a:srgbClr val="C00000"/>
                </a:solidFill>
              </a:rPr>
              <a:t>12км в час</a:t>
            </a:r>
            <a:endParaRPr lang="ru-RU" sz="4000" b="1" i="1" dirty="0">
              <a:solidFill>
                <a:srgbClr val="C0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906912" y="5781447"/>
            <a:ext cx="612263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i="1" dirty="0" smtClean="0">
                <a:solidFill>
                  <a:srgbClr val="00B050"/>
                </a:solidFill>
              </a:rPr>
              <a:t>Скорость самолёта </a:t>
            </a:r>
            <a:r>
              <a:rPr lang="ru-RU" sz="4000" b="1" i="1" dirty="0" smtClean="0">
                <a:solidFill>
                  <a:srgbClr val="C00000"/>
                </a:solidFill>
              </a:rPr>
              <a:t>900км в час</a:t>
            </a:r>
            <a:endParaRPr lang="ru-RU" sz="4000" b="1" i="1" dirty="0">
              <a:solidFill>
                <a:srgbClr val="C00000"/>
              </a:solidFill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107504" y="2182159"/>
            <a:ext cx="1656184" cy="1334595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20313" y="5655664"/>
            <a:ext cx="2543944" cy="8864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8467884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8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8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6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6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  <p:bldP spid="7" grpId="0"/>
      <p:bldP spid="8" grpId="0"/>
      <p:bldP spid="1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9" descr="авто1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00496" y="357166"/>
            <a:ext cx="4000528" cy="1857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 descr="http://hindiquotes.org/wp-content/uploads/female_bicyclist_riding_hard_md_clr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28728" y="285728"/>
            <a:ext cx="1152128" cy="1792200"/>
          </a:xfrm>
          <a:prstGeom prst="rect">
            <a:avLst/>
          </a:prstGeom>
          <a:noFill/>
        </p:spPr>
      </p:pic>
      <p:pic>
        <p:nvPicPr>
          <p:cNvPr id="6" name="Picture 2" descr="http://www.davis.k12.ut.us/cms/lib07/UT01001306/Centricity/Domain/6848/clip%20Art/plane16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79512" y="4451512"/>
            <a:ext cx="3672408" cy="2203447"/>
          </a:xfrm>
          <a:prstGeom prst="rect">
            <a:avLst/>
          </a:prstGeom>
          <a:noFill/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071802" y="3857628"/>
            <a:ext cx="5410200" cy="116681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AutoShape 1"/>
          <p:cNvSpPr>
            <a:spLocks noChangeArrowheads="1"/>
          </p:cNvSpPr>
          <p:nvPr/>
        </p:nvSpPr>
        <p:spPr bwMode="auto">
          <a:xfrm rot="360000">
            <a:off x="7550150" y="5103813"/>
            <a:ext cx="414338" cy="417512"/>
          </a:xfrm>
          <a:custGeom>
            <a:avLst/>
            <a:gdLst>
              <a:gd name="G0" fmla="+- 531 0 0"/>
              <a:gd name="T0" fmla="*/ 91 256 1"/>
              <a:gd name="T1" fmla="*/ 0 256 1"/>
              <a:gd name="G1" fmla="+- 0 T0 T1"/>
              <a:gd name="G2" fmla="sin 8 G1"/>
              <a:gd name="G3" fmla="+- 333 0 0"/>
              <a:gd name="G4" fmla="*/ 1 16385 2"/>
              <a:gd name="G5" fmla="*/ 1 29003 51712"/>
              <a:gd name="T2" fmla="*/ 0 w 265"/>
              <a:gd name="T3" fmla="*/ 334 h 334"/>
              <a:gd name="T4" fmla="*/ 197 w 265"/>
              <a:gd name="T5" fmla="*/ 0 h 334"/>
              <a:gd name="T6" fmla="*/ 265 w 265"/>
              <a:gd name="T7" fmla="*/ 8 h 334"/>
              <a:gd name="T8" fmla="*/ 91 w 265"/>
              <a:gd name="T9" fmla="*/ 326 h 334"/>
              <a:gd name="T10" fmla="*/ 0 w 265"/>
              <a:gd name="T11" fmla="*/ 334 h 334"/>
              <a:gd name="T12" fmla="*/ 0 w 265"/>
              <a:gd name="T13" fmla="*/ 0 h 334"/>
              <a:gd name="T14" fmla="*/ 265 w 265"/>
              <a:gd name="T15" fmla="*/ 334 h 334"/>
            </a:gdLst>
            <a:ahLst/>
            <a:cxnLst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T12" t="T13" r="T14" b="T15"/>
            <a:pathLst>
              <a:path w="265" h="334">
                <a:moveTo>
                  <a:pt x="0" y="334"/>
                </a:moveTo>
                <a:lnTo>
                  <a:pt x="197" y="0"/>
                </a:lnTo>
                <a:lnTo>
                  <a:pt x="265" y="8"/>
                </a:lnTo>
                <a:lnTo>
                  <a:pt x="91" y="326"/>
                </a:lnTo>
                <a:lnTo>
                  <a:pt x="0" y="334"/>
                </a:lnTo>
                <a:close/>
              </a:path>
            </a:pathLst>
          </a:custGeom>
          <a:gradFill rotWithShape="0">
            <a:gsLst>
              <a:gs pos="0">
                <a:srgbClr val="009999"/>
              </a:gs>
              <a:gs pos="50000">
                <a:srgbClr val="004747"/>
              </a:gs>
              <a:gs pos="100000">
                <a:srgbClr val="009999"/>
              </a:gs>
            </a:gsLst>
            <a:lin ang="8472000" scaled="1"/>
          </a:gradFill>
          <a:ln w="12600" cap="sq">
            <a:solidFill>
              <a:srgbClr val="9966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0242" name="AutoShape 2"/>
          <p:cNvSpPr>
            <a:spLocks noChangeArrowheads="1"/>
          </p:cNvSpPr>
          <p:nvPr/>
        </p:nvSpPr>
        <p:spPr bwMode="auto">
          <a:xfrm rot="360000">
            <a:off x="7812088" y="5114925"/>
            <a:ext cx="414337" cy="415925"/>
          </a:xfrm>
          <a:custGeom>
            <a:avLst/>
            <a:gdLst>
              <a:gd name="G0" fmla="+- 531 0 0"/>
              <a:gd name="T0" fmla="*/ 91 256 1"/>
              <a:gd name="T1" fmla="*/ 0 256 1"/>
              <a:gd name="G1" fmla="+- 0 T0 T1"/>
              <a:gd name="G2" fmla="sin 8 G1"/>
              <a:gd name="G3" fmla="+- 333 0 0"/>
              <a:gd name="G4" fmla="*/ 1 16385 2"/>
              <a:gd name="G5" fmla="*/ 1 29003 51712"/>
              <a:gd name="T2" fmla="*/ 0 w 265"/>
              <a:gd name="T3" fmla="*/ 334 h 334"/>
              <a:gd name="T4" fmla="*/ 197 w 265"/>
              <a:gd name="T5" fmla="*/ 0 h 334"/>
              <a:gd name="T6" fmla="*/ 265 w 265"/>
              <a:gd name="T7" fmla="*/ 8 h 334"/>
              <a:gd name="T8" fmla="*/ 91 w 265"/>
              <a:gd name="T9" fmla="*/ 326 h 334"/>
              <a:gd name="T10" fmla="*/ 0 w 265"/>
              <a:gd name="T11" fmla="*/ 334 h 334"/>
              <a:gd name="T12" fmla="*/ 0 w 265"/>
              <a:gd name="T13" fmla="*/ 0 h 334"/>
              <a:gd name="T14" fmla="*/ 265 w 265"/>
              <a:gd name="T15" fmla="*/ 334 h 334"/>
            </a:gdLst>
            <a:ahLst/>
            <a:cxnLst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T12" t="T13" r="T14" b="T15"/>
            <a:pathLst>
              <a:path w="265" h="334">
                <a:moveTo>
                  <a:pt x="0" y="334"/>
                </a:moveTo>
                <a:lnTo>
                  <a:pt x="197" y="0"/>
                </a:lnTo>
                <a:lnTo>
                  <a:pt x="265" y="8"/>
                </a:lnTo>
                <a:lnTo>
                  <a:pt x="91" y="326"/>
                </a:lnTo>
                <a:lnTo>
                  <a:pt x="0" y="334"/>
                </a:lnTo>
                <a:close/>
              </a:path>
            </a:pathLst>
          </a:custGeom>
          <a:gradFill rotWithShape="0">
            <a:gsLst>
              <a:gs pos="0">
                <a:srgbClr val="009999"/>
              </a:gs>
              <a:gs pos="50000">
                <a:srgbClr val="004747"/>
              </a:gs>
              <a:gs pos="100000">
                <a:srgbClr val="009999"/>
              </a:gs>
            </a:gsLst>
            <a:lin ang="8472000" scaled="1"/>
          </a:gradFill>
          <a:ln w="12600" cap="sq">
            <a:solidFill>
              <a:srgbClr val="9966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0243" name="AutoShape 3"/>
          <p:cNvSpPr>
            <a:spLocks noChangeArrowheads="1"/>
          </p:cNvSpPr>
          <p:nvPr/>
        </p:nvSpPr>
        <p:spPr bwMode="auto">
          <a:xfrm rot="360000">
            <a:off x="8107363" y="5116513"/>
            <a:ext cx="414337" cy="417512"/>
          </a:xfrm>
          <a:custGeom>
            <a:avLst/>
            <a:gdLst>
              <a:gd name="G0" fmla="+- 531 0 0"/>
              <a:gd name="T0" fmla="*/ 91 256 1"/>
              <a:gd name="T1" fmla="*/ 0 256 1"/>
              <a:gd name="G1" fmla="+- 0 T0 T1"/>
              <a:gd name="G2" fmla="sin 8 G1"/>
              <a:gd name="G3" fmla="+- 333 0 0"/>
              <a:gd name="G4" fmla="*/ 1 16385 2"/>
              <a:gd name="G5" fmla="*/ 1 29003 51712"/>
              <a:gd name="T2" fmla="*/ 0 w 265"/>
              <a:gd name="T3" fmla="*/ 334 h 334"/>
              <a:gd name="T4" fmla="*/ 197 w 265"/>
              <a:gd name="T5" fmla="*/ 0 h 334"/>
              <a:gd name="T6" fmla="*/ 265 w 265"/>
              <a:gd name="T7" fmla="*/ 8 h 334"/>
              <a:gd name="T8" fmla="*/ 91 w 265"/>
              <a:gd name="T9" fmla="*/ 326 h 334"/>
              <a:gd name="T10" fmla="*/ 0 w 265"/>
              <a:gd name="T11" fmla="*/ 334 h 334"/>
              <a:gd name="T12" fmla="*/ 0 w 265"/>
              <a:gd name="T13" fmla="*/ 0 h 334"/>
              <a:gd name="T14" fmla="*/ 265 w 265"/>
              <a:gd name="T15" fmla="*/ 334 h 334"/>
            </a:gdLst>
            <a:ahLst/>
            <a:cxnLst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T12" t="T13" r="T14" b="T15"/>
            <a:pathLst>
              <a:path w="265" h="334">
                <a:moveTo>
                  <a:pt x="0" y="334"/>
                </a:moveTo>
                <a:lnTo>
                  <a:pt x="197" y="0"/>
                </a:lnTo>
                <a:lnTo>
                  <a:pt x="265" y="8"/>
                </a:lnTo>
                <a:lnTo>
                  <a:pt x="91" y="326"/>
                </a:lnTo>
                <a:lnTo>
                  <a:pt x="0" y="334"/>
                </a:lnTo>
                <a:close/>
              </a:path>
            </a:pathLst>
          </a:custGeom>
          <a:gradFill rotWithShape="0">
            <a:gsLst>
              <a:gs pos="0">
                <a:srgbClr val="009999"/>
              </a:gs>
              <a:gs pos="50000">
                <a:srgbClr val="004747"/>
              </a:gs>
              <a:gs pos="100000">
                <a:srgbClr val="009999"/>
              </a:gs>
            </a:gsLst>
            <a:lin ang="8472000" scaled="1"/>
          </a:gradFill>
          <a:ln w="12600" cap="sq">
            <a:solidFill>
              <a:srgbClr val="9966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0244" name="AutoShape 4"/>
          <p:cNvSpPr>
            <a:spLocks noChangeArrowheads="1"/>
          </p:cNvSpPr>
          <p:nvPr/>
        </p:nvSpPr>
        <p:spPr bwMode="auto">
          <a:xfrm rot="360000">
            <a:off x="8416925" y="5132388"/>
            <a:ext cx="412750" cy="415925"/>
          </a:xfrm>
          <a:custGeom>
            <a:avLst/>
            <a:gdLst>
              <a:gd name="G0" fmla="+- 531 0 0"/>
              <a:gd name="T0" fmla="*/ 91 256 1"/>
              <a:gd name="T1" fmla="*/ 0 256 1"/>
              <a:gd name="G1" fmla="+- 0 T0 T1"/>
              <a:gd name="G2" fmla="sin 8 G1"/>
              <a:gd name="G3" fmla="+- 333 0 0"/>
              <a:gd name="G4" fmla="*/ 1 16385 2"/>
              <a:gd name="G5" fmla="*/ 1 29003 51712"/>
              <a:gd name="T2" fmla="*/ 0 w 265"/>
              <a:gd name="T3" fmla="*/ 334 h 334"/>
              <a:gd name="T4" fmla="*/ 197 w 265"/>
              <a:gd name="T5" fmla="*/ 0 h 334"/>
              <a:gd name="T6" fmla="*/ 265 w 265"/>
              <a:gd name="T7" fmla="*/ 8 h 334"/>
              <a:gd name="T8" fmla="*/ 91 w 265"/>
              <a:gd name="T9" fmla="*/ 326 h 334"/>
              <a:gd name="T10" fmla="*/ 0 w 265"/>
              <a:gd name="T11" fmla="*/ 334 h 334"/>
              <a:gd name="T12" fmla="*/ 0 w 265"/>
              <a:gd name="T13" fmla="*/ 0 h 334"/>
              <a:gd name="T14" fmla="*/ 265 w 265"/>
              <a:gd name="T15" fmla="*/ 334 h 334"/>
            </a:gdLst>
            <a:ahLst/>
            <a:cxnLst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T12" t="T13" r="T14" b="T15"/>
            <a:pathLst>
              <a:path w="265" h="334">
                <a:moveTo>
                  <a:pt x="0" y="334"/>
                </a:moveTo>
                <a:lnTo>
                  <a:pt x="197" y="0"/>
                </a:lnTo>
                <a:lnTo>
                  <a:pt x="265" y="8"/>
                </a:lnTo>
                <a:lnTo>
                  <a:pt x="91" y="326"/>
                </a:lnTo>
                <a:lnTo>
                  <a:pt x="0" y="334"/>
                </a:lnTo>
                <a:close/>
              </a:path>
            </a:pathLst>
          </a:custGeom>
          <a:gradFill rotWithShape="0">
            <a:gsLst>
              <a:gs pos="0">
                <a:srgbClr val="009999"/>
              </a:gs>
              <a:gs pos="50000">
                <a:srgbClr val="004747"/>
              </a:gs>
              <a:gs pos="100000">
                <a:srgbClr val="009999"/>
              </a:gs>
            </a:gsLst>
            <a:lin ang="8472000" scaled="1"/>
          </a:gradFill>
          <a:ln w="12600" cap="sq">
            <a:solidFill>
              <a:srgbClr val="9966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0245" name="AutoShape 5"/>
          <p:cNvSpPr>
            <a:spLocks noChangeArrowheads="1"/>
          </p:cNvSpPr>
          <p:nvPr/>
        </p:nvSpPr>
        <p:spPr bwMode="auto">
          <a:xfrm rot="360000">
            <a:off x="8726488" y="5127625"/>
            <a:ext cx="412750" cy="417513"/>
          </a:xfrm>
          <a:custGeom>
            <a:avLst/>
            <a:gdLst>
              <a:gd name="G0" fmla="+- 531 0 0"/>
              <a:gd name="T0" fmla="*/ 91 256 1"/>
              <a:gd name="T1" fmla="*/ 0 256 1"/>
              <a:gd name="G1" fmla="+- 0 T0 T1"/>
              <a:gd name="G2" fmla="sin 8 G1"/>
              <a:gd name="G3" fmla="+- 333 0 0"/>
              <a:gd name="G4" fmla="*/ 1 16385 2"/>
              <a:gd name="G5" fmla="*/ 1 29003 51712"/>
              <a:gd name="T2" fmla="*/ 0 w 265"/>
              <a:gd name="T3" fmla="*/ 334 h 334"/>
              <a:gd name="T4" fmla="*/ 197 w 265"/>
              <a:gd name="T5" fmla="*/ 0 h 334"/>
              <a:gd name="T6" fmla="*/ 265 w 265"/>
              <a:gd name="T7" fmla="*/ 8 h 334"/>
              <a:gd name="T8" fmla="*/ 91 w 265"/>
              <a:gd name="T9" fmla="*/ 326 h 334"/>
              <a:gd name="T10" fmla="*/ 0 w 265"/>
              <a:gd name="T11" fmla="*/ 334 h 334"/>
              <a:gd name="T12" fmla="*/ 0 w 265"/>
              <a:gd name="T13" fmla="*/ 0 h 334"/>
              <a:gd name="T14" fmla="*/ 265 w 265"/>
              <a:gd name="T15" fmla="*/ 334 h 334"/>
            </a:gdLst>
            <a:ahLst/>
            <a:cxnLst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T12" t="T13" r="T14" b="T15"/>
            <a:pathLst>
              <a:path w="265" h="334">
                <a:moveTo>
                  <a:pt x="0" y="334"/>
                </a:moveTo>
                <a:lnTo>
                  <a:pt x="197" y="0"/>
                </a:lnTo>
                <a:lnTo>
                  <a:pt x="265" y="8"/>
                </a:lnTo>
                <a:lnTo>
                  <a:pt x="91" y="326"/>
                </a:lnTo>
                <a:lnTo>
                  <a:pt x="0" y="334"/>
                </a:lnTo>
                <a:close/>
              </a:path>
            </a:pathLst>
          </a:custGeom>
          <a:gradFill rotWithShape="0">
            <a:gsLst>
              <a:gs pos="0">
                <a:srgbClr val="009999"/>
              </a:gs>
              <a:gs pos="50000">
                <a:srgbClr val="004747"/>
              </a:gs>
              <a:gs pos="100000">
                <a:srgbClr val="009999"/>
              </a:gs>
            </a:gsLst>
            <a:lin ang="8472000" scaled="1"/>
          </a:gradFill>
          <a:ln w="12600" cap="sq">
            <a:solidFill>
              <a:srgbClr val="9966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0246" name="AutoShape 6"/>
          <p:cNvSpPr>
            <a:spLocks noChangeArrowheads="1"/>
          </p:cNvSpPr>
          <p:nvPr/>
        </p:nvSpPr>
        <p:spPr bwMode="auto">
          <a:xfrm rot="360000">
            <a:off x="1631950" y="4727575"/>
            <a:ext cx="414338" cy="417513"/>
          </a:xfrm>
          <a:custGeom>
            <a:avLst/>
            <a:gdLst>
              <a:gd name="G0" fmla="+- 531 0 0"/>
              <a:gd name="T0" fmla="*/ 91 256 1"/>
              <a:gd name="T1" fmla="*/ 0 256 1"/>
              <a:gd name="G1" fmla="+- 0 T0 T1"/>
              <a:gd name="G2" fmla="sin 8 G1"/>
              <a:gd name="G3" fmla="+- 333 0 0"/>
              <a:gd name="G4" fmla="*/ 1 16385 2"/>
              <a:gd name="G5" fmla="*/ 1 29003 51712"/>
              <a:gd name="T2" fmla="*/ 0 w 265"/>
              <a:gd name="T3" fmla="*/ 334 h 334"/>
              <a:gd name="T4" fmla="*/ 197 w 265"/>
              <a:gd name="T5" fmla="*/ 0 h 334"/>
              <a:gd name="T6" fmla="*/ 265 w 265"/>
              <a:gd name="T7" fmla="*/ 8 h 334"/>
              <a:gd name="T8" fmla="*/ 91 w 265"/>
              <a:gd name="T9" fmla="*/ 326 h 334"/>
              <a:gd name="T10" fmla="*/ 0 w 265"/>
              <a:gd name="T11" fmla="*/ 334 h 334"/>
              <a:gd name="T12" fmla="*/ 0 w 265"/>
              <a:gd name="T13" fmla="*/ 0 h 334"/>
              <a:gd name="T14" fmla="*/ 265 w 265"/>
              <a:gd name="T15" fmla="*/ 334 h 334"/>
            </a:gdLst>
            <a:ahLst/>
            <a:cxnLst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T12" t="T13" r="T14" b="T15"/>
            <a:pathLst>
              <a:path w="265" h="334">
                <a:moveTo>
                  <a:pt x="0" y="334"/>
                </a:moveTo>
                <a:lnTo>
                  <a:pt x="197" y="0"/>
                </a:lnTo>
                <a:lnTo>
                  <a:pt x="265" y="8"/>
                </a:lnTo>
                <a:lnTo>
                  <a:pt x="91" y="326"/>
                </a:lnTo>
                <a:lnTo>
                  <a:pt x="0" y="334"/>
                </a:lnTo>
                <a:close/>
              </a:path>
            </a:pathLst>
          </a:custGeom>
          <a:gradFill rotWithShape="0">
            <a:gsLst>
              <a:gs pos="0">
                <a:srgbClr val="009999"/>
              </a:gs>
              <a:gs pos="50000">
                <a:srgbClr val="004747"/>
              </a:gs>
              <a:gs pos="100000">
                <a:srgbClr val="009999"/>
              </a:gs>
            </a:gsLst>
            <a:lin ang="8472000" scaled="1"/>
          </a:gradFill>
          <a:ln w="12600" cap="sq">
            <a:solidFill>
              <a:srgbClr val="9966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0247" name="AutoShape 7"/>
          <p:cNvSpPr>
            <a:spLocks noChangeArrowheads="1"/>
          </p:cNvSpPr>
          <p:nvPr/>
        </p:nvSpPr>
        <p:spPr bwMode="auto">
          <a:xfrm rot="360000">
            <a:off x="146050" y="4554538"/>
            <a:ext cx="414338" cy="417512"/>
          </a:xfrm>
          <a:custGeom>
            <a:avLst/>
            <a:gdLst>
              <a:gd name="G0" fmla="+- 531 0 0"/>
              <a:gd name="T0" fmla="*/ 91 256 1"/>
              <a:gd name="T1" fmla="*/ 0 256 1"/>
              <a:gd name="G1" fmla="+- 0 T0 T1"/>
              <a:gd name="G2" fmla="sin 8 G1"/>
              <a:gd name="G3" fmla="+- 333 0 0"/>
              <a:gd name="G4" fmla="*/ 1 16385 2"/>
              <a:gd name="G5" fmla="*/ 1 29003 51712"/>
              <a:gd name="T2" fmla="*/ 0 w 265"/>
              <a:gd name="T3" fmla="*/ 334 h 334"/>
              <a:gd name="T4" fmla="*/ 197 w 265"/>
              <a:gd name="T5" fmla="*/ 0 h 334"/>
              <a:gd name="T6" fmla="*/ 265 w 265"/>
              <a:gd name="T7" fmla="*/ 8 h 334"/>
              <a:gd name="T8" fmla="*/ 91 w 265"/>
              <a:gd name="T9" fmla="*/ 326 h 334"/>
              <a:gd name="T10" fmla="*/ 0 w 265"/>
              <a:gd name="T11" fmla="*/ 334 h 334"/>
              <a:gd name="T12" fmla="*/ 0 w 265"/>
              <a:gd name="T13" fmla="*/ 0 h 334"/>
              <a:gd name="T14" fmla="*/ 265 w 265"/>
              <a:gd name="T15" fmla="*/ 334 h 334"/>
            </a:gdLst>
            <a:ahLst/>
            <a:cxnLst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T12" t="T13" r="T14" b="T15"/>
            <a:pathLst>
              <a:path w="265" h="334">
                <a:moveTo>
                  <a:pt x="0" y="334"/>
                </a:moveTo>
                <a:lnTo>
                  <a:pt x="197" y="0"/>
                </a:lnTo>
                <a:lnTo>
                  <a:pt x="265" y="8"/>
                </a:lnTo>
                <a:lnTo>
                  <a:pt x="91" y="326"/>
                </a:lnTo>
                <a:lnTo>
                  <a:pt x="0" y="334"/>
                </a:lnTo>
                <a:close/>
              </a:path>
            </a:pathLst>
          </a:custGeom>
          <a:gradFill rotWithShape="0">
            <a:gsLst>
              <a:gs pos="0">
                <a:srgbClr val="0068AE"/>
              </a:gs>
              <a:gs pos="50000">
                <a:srgbClr val="CC6600"/>
              </a:gs>
              <a:gs pos="100000">
                <a:srgbClr val="0068AE"/>
              </a:gs>
            </a:gsLst>
            <a:lin ang="8472000" scaled="1"/>
          </a:gradFill>
          <a:ln w="12600" cap="sq">
            <a:solidFill>
              <a:srgbClr val="9966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0248" name="AutoShape 8"/>
          <p:cNvSpPr>
            <a:spLocks noChangeArrowheads="1"/>
          </p:cNvSpPr>
          <p:nvPr/>
        </p:nvSpPr>
        <p:spPr bwMode="auto">
          <a:xfrm rot="360000">
            <a:off x="428625" y="4584700"/>
            <a:ext cx="414338" cy="417513"/>
          </a:xfrm>
          <a:custGeom>
            <a:avLst/>
            <a:gdLst>
              <a:gd name="G0" fmla="+- 531 0 0"/>
              <a:gd name="T0" fmla="*/ 91 256 1"/>
              <a:gd name="T1" fmla="*/ 0 256 1"/>
              <a:gd name="G1" fmla="+- 0 T0 T1"/>
              <a:gd name="G2" fmla="sin 8 G1"/>
              <a:gd name="G3" fmla="+- 333 0 0"/>
              <a:gd name="G4" fmla="*/ 1 16385 2"/>
              <a:gd name="G5" fmla="*/ 1 29003 51712"/>
              <a:gd name="T2" fmla="*/ 0 w 265"/>
              <a:gd name="T3" fmla="*/ 334 h 334"/>
              <a:gd name="T4" fmla="*/ 197 w 265"/>
              <a:gd name="T5" fmla="*/ 0 h 334"/>
              <a:gd name="T6" fmla="*/ 265 w 265"/>
              <a:gd name="T7" fmla="*/ 8 h 334"/>
              <a:gd name="T8" fmla="*/ 91 w 265"/>
              <a:gd name="T9" fmla="*/ 326 h 334"/>
              <a:gd name="T10" fmla="*/ 0 w 265"/>
              <a:gd name="T11" fmla="*/ 334 h 334"/>
              <a:gd name="T12" fmla="*/ 0 w 265"/>
              <a:gd name="T13" fmla="*/ 0 h 334"/>
              <a:gd name="T14" fmla="*/ 265 w 265"/>
              <a:gd name="T15" fmla="*/ 334 h 334"/>
            </a:gdLst>
            <a:ahLst/>
            <a:cxnLst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T12" t="T13" r="T14" b="T15"/>
            <a:pathLst>
              <a:path w="265" h="334">
                <a:moveTo>
                  <a:pt x="0" y="334"/>
                </a:moveTo>
                <a:lnTo>
                  <a:pt x="197" y="0"/>
                </a:lnTo>
                <a:lnTo>
                  <a:pt x="265" y="8"/>
                </a:lnTo>
                <a:lnTo>
                  <a:pt x="91" y="326"/>
                </a:lnTo>
                <a:lnTo>
                  <a:pt x="0" y="334"/>
                </a:lnTo>
                <a:close/>
              </a:path>
            </a:pathLst>
          </a:custGeom>
          <a:gradFill rotWithShape="0">
            <a:gsLst>
              <a:gs pos="0">
                <a:srgbClr val="0068AE"/>
              </a:gs>
              <a:gs pos="50000">
                <a:srgbClr val="CC6600"/>
              </a:gs>
              <a:gs pos="100000">
                <a:srgbClr val="0068AE"/>
              </a:gs>
            </a:gsLst>
            <a:lin ang="8472000" scaled="1"/>
          </a:gradFill>
          <a:ln w="12600" cap="sq">
            <a:solidFill>
              <a:srgbClr val="9966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0249" name="AutoShape 9"/>
          <p:cNvSpPr>
            <a:spLocks noChangeArrowheads="1"/>
          </p:cNvSpPr>
          <p:nvPr/>
        </p:nvSpPr>
        <p:spPr bwMode="auto">
          <a:xfrm rot="360000">
            <a:off x="781050" y="4622800"/>
            <a:ext cx="414338" cy="417513"/>
          </a:xfrm>
          <a:custGeom>
            <a:avLst/>
            <a:gdLst>
              <a:gd name="G0" fmla="+- 531 0 0"/>
              <a:gd name="T0" fmla="*/ 91 256 1"/>
              <a:gd name="T1" fmla="*/ 0 256 1"/>
              <a:gd name="G1" fmla="+- 0 T0 T1"/>
              <a:gd name="G2" fmla="sin 8 G1"/>
              <a:gd name="G3" fmla="+- 333 0 0"/>
              <a:gd name="G4" fmla="*/ 1 16385 2"/>
              <a:gd name="G5" fmla="*/ 1 29003 51712"/>
              <a:gd name="T2" fmla="*/ 0 w 265"/>
              <a:gd name="T3" fmla="*/ 334 h 334"/>
              <a:gd name="T4" fmla="*/ 197 w 265"/>
              <a:gd name="T5" fmla="*/ 0 h 334"/>
              <a:gd name="T6" fmla="*/ 265 w 265"/>
              <a:gd name="T7" fmla="*/ 8 h 334"/>
              <a:gd name="T8" fmla="*/ 91 w 265"/>
              <a:gd name="T9" fmla="*/ 326 h 334"/>
              <a:gd name="T10" fmla="*/ 0 w 265"/>
              <a:gd name="T11" fmla="*/ 334 h 334"/>
              <a:gd name="T12" fmla="*/ 0 w 265"/>
              <a:gd name="T13" fmla="*/ 0 h 334"/>
              <a:gd name="T14" fmla="*/ 265 w 265"/>
              <a:gd name="T15" fmla="*/ 334 h 334"/>
            </a:gdLst>
            <a:ahLst/>
            <a:cxnLst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T12" t="T13" r="T14" b="T15"/>
            <a:pathLst>
              <a:path w="265" h="334">
                <a:moveTo>
                  <a:pt x="0" y="334"/>
                </a:moveTo>
                <a:lnTo>
                  <a:pt x="197" y="0"/>
                </a:lnTo>
                <a:lnTo>
                  <a:pt x="265" y="8"/>
                </a:lnTo>
                <a:lnTo>
                  <a:pt x="91" y="326"/>
                </a:lnTo>
                <a:lnTo>
                  <a:pt x="0" y="334"/>
                </a:lnTo>
                <a:close/>
              </a:path>
            </a:pathLst>
          </a:custGeom>
          <a:gradFill rotWithShape="0">
            <a:gsLst>
              <a:gs pos="0">
                <a:srgbClr val="0068AE"/>
              </a:gs>
              <a:gs pos="50000">
                <a:srgbClr val="CC6600"/>
              </a:gs>
              <a:gs pos="100000">
                <a:srgbClr val="0068AE"/>
              </a:gs>
            </a:gsLst>
            <a:lin ang="8472000" scaled="1"/>
          </a:gradFill>
          <a:ln w="12600" cap="sq">
            <a:solidFill>
              <a:srgbClr val="9966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grpSp>
        <p:nvGrpSpPr>
          <p:cNvPr id="2" name="Group 10"/>
          <p:cNvGrpSpPr>
            <a:grpSpLocks/>
          </p:cNvGrpSpPr>
          <p:nvPr/>
        </p:nvGrpSpPr>
        <p:grpSpPr bwMode="auto">
          <a:xfrm>
            <a:off x="1104900" y="4640263"/>
            <a:ext cx="6599238" cy="895350"/>
            <a:chOff x="696" y="2923"/>
            <a:chExt cx="4157" cy="564"/>
          </a:xfrm>
        </p:grpSpPr>
        <p:sp>
          <p:nvSpPr>
            <p:cNvPr id="10251" name="AutoShape 11"/>
            <p:cNvSpPr>
              <a:spLocks noChangeArrowheads="1"/>
            </p:cNvSpPr>
            <p:nvPr/>
          </p:nvSpPr>
          <p:spPr bwMode="auto">
            <a:xfrm rot="360000">
              <a:off x="878" y="2969"/>
              <a:ext cx="276" cy="235"/>
            </a:xfrm>
            <a:custGeom>
              <a:avLst/>
              <a:gdLst>
                <a:gd name="G0" fmla="+- 531 0 0"/>
                <a:gd name="T0" fmla="*/ 91 256 1"/>
                <a:gd name="T1" fmla="*/ 0 256 1"/>
                <a:gd name="G1" fmla="+- 0 T0 T1"/>
                <a:gd name="G2" fmla="sin 8 G1"/>
                <a:gd name="G3" fmla="+- 333 0 0"/>
                <a:gd name="G4" fmla="*/ 1 16385 2"/>
                <a:gd name="G5" fmla="*/ 1 29003 51712"/>
                <a:gd name="T2" fmla="*/ 0 w 265"/>
                <a:gd name="T3" fmla="*/ 334 h 334"/>
                <a:gd name="T4" fmla="*/ 197 w 265"/>
                <a:gd name="T5" fmla="*/ 0 h 334"/>
                <a:gd name="T6" fmla="*/ 265 w 265"/>
                <a:gd name="T7" fmla="*/ 8 h 334"/>
                <a:gd name="T8" fmla="*/ 91 w 265"/>
                <a:gd name="T9" fmla="*/ 326 h 334"/>
                <a:gd name="T10" fmla="*/ 0 w 265"/>
                <a:gd name="T11" fmla="*/ 334 h 334"/>
                <a:gd name="T12" fmla="*/ 0 w 265"/>
                <a:gd name="T13" fmla="*/ 0 h 334"/>
                <a:gd name="T14" fmla="*/ 265 w 265"/>
                <a:gd name="T15" fmla="*/ 334 h 334"/>
              </a:gdLst>
              <a:ahLst/>
              <a:cxnLst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T12" t="T13" r="T14" b="T15"/>
              <a:pathLst>
                <a:path w="265" h="334">
                  <a:moveTo>
                    <a:pt x="0" y="334"/>
                  </a:moveTo>
                  <a:lnTo>
                    <a:pt x="197" y="0"/>
                  </a:lnTo>
                  <a:lnTo>
                    <a:pt x="265" y="8"/>
                  </a:lnTo>
                  <a:lnTo>
                    <a:pt x="91" y="326"/>
                  </a:lnTo>
                  <a:lnTo>
                    <a:pt x="0" y="334"/>
                  </a:lnTo>
                  <a:close/>
                </a:path>
              </a:pathLst>
            </a:custGeom>
            <a:gradFill rotWithShape="0">
              <a:gsLst>
                <a:gs pos="0">
                  <a:srgbClr val="0068AE"/>
                </a:gs>
                <a:gs pos="50000">
                  <a:srgbClr val="CC6600"/>
                </a:gs>
                <a:gs pos="100000">
                  <a:srgbClr val="0068AE"/>
                </a:gs>
              </a:gsLst>
              <a:lin ang="8100000" scaled="1"/>
            </a:gradFill>
            <a:ln w="12600" cap="sq">
              <a:solidFill>
                <a:srgbClr val="9966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252" name="AutoShape 12"/>
            <p:cNvSpPr>
              <a:spLocks noChangeArrowheads="1"/>
            </p:cNvSpPr>
            <p:nvPr/>
          </p:nvSpPr>
          <p:spPr bwMode="auto">
            <a:xfrm rot="360000">
              <a:off x="1242" y="2994"/>
              <a:ext cx="260" cy="262"/>
            </a:xfrm>
            <a:custGeom>
              <a:avLst/>
              <a:gdLst>
                <a:gd name="G0" fmla="+- 531 0 0"/>
                <a:gd name="T0" fmla="*/ 91 256 1"/>
                <a:gd name="T1" fmla="*/ 0 256 1"/>
                <a:gd name="G1" fmla="+- 0 T0 T1"/>
                <a:gd name="G2" fmla="sin 8 G1"/>
                <a:gd name="G3" fmla="+- 333 0 0"/>
                <a:gd name="G4" fmla="*/ 1 16385 2"/>
                <a:gd name="G5" fmla="*/ 1 29003 51712"/>
                <a:gd name="T2" fmla="*/ 0 w 265"/>
                <a:gd name="T3" fmla="*/ 334 h 334"/>
                <a:gd name="T4" fmla="*/ 197 w 265"/>
                <a:gd name="T5" fmla="*/ 0 h 334"/>
                <a:gd name="T6" fmla="*/ 265 w 265"/>
                <a:gd name="T7" fmla="*/ 8 h 334"/>
                <a:gd name="T8" fmla="*/ 91 w 265"/>
                <a:gd name="T9" fmla="*/ 326 h 334"/>
                <a:gd name="T10" fmla="*/ 0 w 265"/>
                <a:gd name="T11" fmla="*/ 334 h 334"/>
                <a:gd name="T12" fmla="*/ 0 w 265"/>
                <a:gd name="T13" fmla="*/ 0 h 334"/>
                <a:gd name="T14" fmla="*/ 265 w 265"/>
                <a:gd name="T15" fmla="*/ 334 h 334"/>
              </a:gdLst>
              <a:ahLst/>
              <a:cxnLst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T12" t="T13" r="T14" b="T15"/>
              <a:pathLst>
                <a:path w="265" h="334">
                  <a:moveTo>
                    <a:pt x="0" y="334"/>
                  </a:moveTo>
                  <a:lnTo>
                    <a:pt x="197" y="0"/>
                  </a:lnTo>
                  <a:lnTo>
                    <a:pt x="265" y="8"/>
                  </a:lnTo>
                  <a:lnTo>
                    <a:pt x="91" y="326"/>
                  </a:lnTo>
                  <a:lnTo>
                    <a:pt x="0" y="334"/>
                  </a:lnTo>
                  <a:close/>
                </a:path>
              </a:pathLst>
            </a:custGeom>
            <a:gradFill rotWithShape="0">
              <a:gsLst>
                <a:gs pos="0">
                  <a:srgbClr val="0068AE"/>
                </a:gs>
                <a:gs pos="50000">
                  <a:srgbClr val="CC6600"/>
                </a:gs>
                <a:gs pos="100000">
                  <a:srgbClr val="0068AE"/>
                </a:gs>
              </a:gsLst>
              <a:lin ang="8100000" scaled="1"/>
            </a:gradFill>
            <a:ln w="12600" cap="sq">
              <a:solidFill>
                <a:srgbClr val="9966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253" name="AutoShape 13"/>
            <p:cNvSpPr>
              <a:spLocks noChangeArrowheads="1"/>
            </p:cNvSpPr>
            <p:nvPr/>
          </p:nvSpPr>
          <p:spPr bwMode="auto">
            <a:xfrm rot="360000">
              <a:off x="1463" y="3018"/>
              <a:ext cx="260" cy="262"/>
            </a:xfrm>
            <a:custGeom>
              <a:avLst/>
              <a:gdLst>
                <a:gd name="G0" fmla="+- 531 0 0"/>
                <a:gd name="T0" fmla="*/ 91 256 1"/>
                <a:gd name="T1" fmla="*/ 0 256 1"/>
                <a:gd name="G1" fmla="+- 0 T0 T1"/>
                <a:gd name="G2" fmla="sin 8 G1"/>
                <a:gd name="G3" fmla="+- 333 0 0"/>
                <a:gd name="G4" fmla="*/ 1 16385 2"/>
                <a:gd name="G5" fmla="*/ 1 29003 51712"/>
                <a:gd name="T2" fmla="*/ 0 w 265"/>
                <a:gd name="T3" fmla="*/ 334 h 334"/>
                <a:gd name="T4" fmla="*/ 197 w 265"/>
                <a:gd name="T5" fmla="*/ 0 h 334"/>
                <a:gd name="T6" fmla="*/ 265 w 265"/>
                <a:gd name="T7" fmla="*/ 8 h 334"/>
                <a:gd name="T8" fmla="*/ 91 w 265"/>
                <a:gd name="T9" fmla="*/ 326 h 334"/>
                <a:gd name="T10" fmla="*/ 0 w 265"/>
                <a:gd name="T11" fmla="*/ 334 h 334"/>
                <a:gd name="T12" fmla="*/ 0 w 265"/>
                <a:gd name="T13" fmla="*/ 0 h 334"/>
                <a:gd name="T14" fmla="*/ 265 w 265"/>
                <a:gd name="T15" fmla="*/ 334 h 334"/>
              </a:gdLst>
              <a:ahLst/>
              <a:cxnLst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T12" t="T13" r="T14" b="T15"/>
              <a:pathLst>
                <a:path w="265" h="334">
                  <a:moveTo>
                    <a:pt x="0" y="334"/>
                  </a:moveTo>
                  <a:lnTo>
                    <a:pt x="197" y="0"/>
                  </a:lnTo>
                  <a:lnTo>
                    <a:pt x="265" y="8"/>
                  </a:lnTo>
                  <a:lnTo>
                    <a:pt x="91" y="326"/>
                  </a:lnTo>
                  <a:lnTo>
                    <a:pt x="0" y="334"/>
                  </a:lnTo>
                  <a:close/>
                </a:path>
              </a:pathLst>
            </a:custGeom>
            <a:gradFill rotWithShape="0">
              <a:gsLst>
                <a:gs pos="0">
                  <a:srgbClr val="0068AE"/>
                </a:gs>
                <a:gs pos="50000">
                  <a:srgbClr val="CC6600"/>
                </a:gs>
                <a:gs pos="100000">
                  <a:srgbClr val="0068AE"/>
                </a:gs>
              </a:gsLst>
              <a:lin ang="8100000" scaled="1"/>
            </a:gradFill>
            <a:ln w="12600" cap="sq">
              <a:solidFill>
                <a:srgbClr val="9966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254" name="AutoShape 14"/>
            <p:cNvSpPr>
              <a:spLocks noChangeArrowheads="1"/>
            </p:cNvSpPr>
            <p:nvPr/>
          </p:nvSpPr>
          <p:spPr bwMode="auto">
            <a:xfrm rot="360000">
              <a:off x="1687" y="3029"/>
              <a:ext cx="260" cy="262"/>
            </a:xfrm>
            <a:custGeom>
              <a:avLst/>
              <a:gdLst>
                <a:gd name="G0" fmla="+- 531 0 0"/>
                <a:gd name="T0" fmla="*/ 91 256 1"/>
                <a:gd name="T1" fmla="*/ 0 256 1"/>
                <a:gd name="G1" fmla="+- 0 T0 T1"/>
                <a:gd name="G2" fmla="sin 8 G1"/>
                <a:gd name="G3" fmla="+- 333 0 0"/>
                <a:gd name="G4" fmla="*/ 1 16385 2"/>
                <a:gd name="G5" fmla="*/ 1 29003 51712"/>
                <a:gd name="T2" fmla="*/ 0 w 265"/>
                <a:gd name="T3" fmla="*/ 334 h 334"/>
                <a:gd name="T4" fmla="*/ 197 w 265"/>
                <a:gd name="T5" fmla="*/ 0 h 334"/>
                <a:gd name="T6" fmla="*/ 265 w 265"/>
                <a:gd name="T7" fmla="*/ 8 h 334"/>
                <a:gd name="T8" fmla="*/ 91 w 265"/>
                <a:gd name="T9" fmla="*/ 326 h 334"/>
                <a:gd name="T10" fmla="*/ 0 w 265"/>
                <a:gd name="T11" fmla="*/ 334 h 334"/>
                <a:gd name="T12" fmla="*/ 0 w 265"/>
                <a:gd name="T13" fmla="*/ 0 h 334"/>
                <a:gd name="T14" fmla="*/ 265 w 265"/>
                <a:gd name="T15" fmla="*/ 334 h 334"/>
              </a:gdLst>
              <a:ahLst/>
              <a:cxnLst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T12" t="T13" r="T14" b="T15"/>
              <a:pathLst>
                <a:path w="265" h="334">
                  <a:moveTo>
                    <a:pt x="0" y="334"/>
                  </a:moveTo>
                  <a:lnTo>
                    <a:pt x="197" y="0"/>
                  </a:lnTo>
                  <a:lnTo>
                    <a:pt x="265" y="8"/>
                  </a:lnTo>
                  <a:lnTo>
                    <a:pt x="91" y="326"/>
                  </a:lnTo>
                  <a:lnTo>
                    <a:pt x="0" y="334"/>
                  </a:lnTo>
                  <a:close/>
                </a:path>
              </a:pathLst>
            </a:custGeom>
            <a:gradFill rotWithShape="0">
              <a:gsLst>
                <a:gs pos="0">
                  <a:srgbClr val="0068AE"/>
                </a:gs>
                <a:gs pos="50000">
                  <a:srgbClr val="CC6600"/>
                </a:gs>
                <a:gs pos="100000">
                  <a:srgbClr val="0068AE"/>
                </a:gs>
              </a:gsLst>
              <a:lin ang="8100000" scaled="1"/>
            </a:gradFill>
            <a:ln w="12600" cap="sq">
              <a:solidFill>
                <a:srgbClr val="9966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255" name="AutoShape 15"/>
            <p:cNvSpPr>
              <a:spLocks noChangeArrowheads="1"/>
            </p:cNvSpPr>
            <p:nvPr/>
          </p:nvSpPr>
          <p:spPr bwMode="auto">
            <a:xfrm rot="360000">
              <a:off x="1912" y="3017"/>
              <a:ext cx="260" cy="262"/>
            </a:xfrm>
            <a:custGeom>
              <a:avLst/>
              <a:gdLst>
                <a:gd name="G0" fmla="+- 531 0 0"/>
                <a:gd name="T0" fmla="*/ 91 256 1"/>
                <a:gd name="T1" fmla="*/ 0 256 1"/>
                <a:gd name="G1" fmla="+- 0 T0 T1"/>
                <a:gd name="G2" fmla="sin 8 G1"/>
                <a:gd name="G3" fmla="+- 333 0 0"/>
                <a:gd name="G4" fmla="*/ 1 16385 2"/>
                <a:gd name="G5" fmla="*/ 1 29003 51712"/>
                <a:gd name="T2" fmla="*/ 0 w 265"/>
                <a:gd name="T3" fmla="*/ 334 h 334"/>
                <a:gd name="T4" fmla="*/ 197 w 265"/>
                <a:gd name="T5" fmla="*/ 0 h 334"/>
                <a:gd name="T6" fmla="*/ 265 w 265"/>
                <a:gd name="T7" fmla="*/ 8 h 334"/>
                <a:gd name="T8" fmla="*/ 91 w 265"/>
                <a:gd name="T9" fmla="*/ 326 h 334"/>
                <a:gd name="T10" fmla="*/ 0 w 265"/>
                <a:gd name="T11" fmla="*/ 334 h 334"/>
                <a:gd name="T12" fmla="*/ 0 w 265"/>
                <a:gd name="T13" fmla="*/ 0 h 334"/>
                <a:gd name="T14" fmla="*/ 265 w 265"/>
                <a:gd name="T15" fmla="*/ 334 h 334"/>
              </a:gdLst>
              <a:ahLst/>
              <a:cxnLst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T12" t="T13" r="T14" b="T15"/>
              <a:pathLst>
                <a:path w="265" h="334">
                  <a:moveTo>
                    <a:pt x="0" y="334"/>
                  </a:moveTo>
                  <a:lnTo>
                    <a:pt x="197" y="0"/>
                  </a:lnTo>
                  <a:lnTo>
                    <a:pt x="265" y="8"/>
                  </a:lnTo>
                  <a:lnTo>
                    <a:pt x="91" y="326"/>
                  </a:lnTo>
                  <a:lnTo>
                    <a:pt x="0" y="334"/>
                  </a:lnTo>
                  <a:close/>
                </a:path>
              </a:pathLst>
            </a:custGeom>
            <a:gradFill rotWithShape="0">
              <a:gsLst>
                <a:gs pos="0">
                  <a:srgbClr val="0068AE"/>
                </a:gs>
                <a:gs pos="50000">
                  <a:srgbClr val="CC6600"/>
                </a:gs>
                <a:gs pos="100000">
                  <a:srgbClr val="0068AE"/>
                </a:gs>
              </a:gsLst>
              <a:lin ang="8100000" scaled="1"/>
            </a:gradFill>
            <a:ln w="12600" cap="sq">
              <a:solidFill>
                <a:srgbClr val="9966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256" name="AutoShape 16"/>
            <p:cNvSpPr>
              <a:spLocks noChangeArrowheads="1"/>
            </p:cNvSpPr>
            <p:nvPr/>
          </p:nvSpPr>
          <p:spPr bwMode="auto">
            <a:xfrm rot="360000">
              <a:off x="2090" y="3037"/>
              <a:ext cx="259" cy="262"/>
            </a:xfrm>
            <a:custGeom>
              <a:avLst/>
              <a:gdLst>
                <a:gd name="G0" fmla="+- 531 0 0"/>
                <a:gd name="T0" fmla="*/ 91 256 1"/>
                <a:gd name="T1" fmla="*/ 0 256 1"/>
                <a:gd name="G1" fmla="+- 0 T0 T1"/>
                <a:gd name="G2" fmla="sin 8 G1"/>
                <a:gd name="G3" fmla="+- 333 0 0"/>
                <a:gd name="G4" fmla="*/ 1 16385 2"/>
                <a:gd name="G5" fmla="*/ 1 29003 51712"/>
                <a:gd name="T2" fmla="*/ 0 w 265"/>
                <a:gd name="T3" fmla="*/ 334 h 334"/>
                <a:gd name="T4" fmla="*/ 197 w 265"/>
                <a:gd name="T5" fmla="*/ 0 h 334"/>
                <a:gd name="T6" fmla="*/ 265 w 265"/>
                <a:gd name="T7" fmla="*/ 8 h 334"/>
                <a:gd name="T8" fmla="*/ 91 w 265"/>
                <a:gd name="T9" fmla="*/ 326 h 334"/>
                <a:gd name="T10" fmla="*/ 0 w 265"/>
                <a:gd name="T11" fmla="*/ 334 h 334"/>
                <a:gd name="T12" fmla="*/ 0 w 265"/>
                <a:gd name="T13" fmla="*/ 0 h 334"/>
                <a:gd name="T14" fmla="*/ 265 w 265"/>
                <a:gd name="T15" fmla="*/ 334 h 334"/>
              </a:gdLst>
              <a:ahLst/>
              <a:cxnLst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T12" t="T13" r="T14" b="T15"/>
              <a:pathLst>
                <a:path w="265" h="334">
                  <a:moveTo>
                    <a:pt x="0" y="334"/>
                  </a:moveTo>
                  <a:lnTo>
                    <a:pt x="197" y="0"/>
                  </a:lnTo>
                  <a:lnTo>
                    <a:pt x="265" y="8"/>
                  </a:lnTo>
                  <a:lnTo>
                    <a:pt x="91" y="326"/>
                  </a:lnTo>
                  <a:lnTo>
                    <a:pt x="0" y="334"/>
                  </a:lnTo>
                  <a:close/>
                </a:path>
              </a:pathLst>
            </a:custGeom>
            <a:gradFill rotWithShape="0">
              <a:gsLst>
                <a:gs pos="0">
                  <a:srgbClr val="0068AE"/>
                </a:gs>
                <a:gs pos="50000">
                  <a:srgbClr val="CC6600"/>
                </a:gs>
                <a:gs pos="100000">
                  <a:srgbClr val="0068AE"/>
                </a:gs>
              </a:gsLst>
              <a:lin ang="8100000" scaled="1"/>
            </a:gradFill>
            <a:ln w="12600" cap="sq">
              <a:solidFill>
                <a:srgbClr val="9966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257" name="AutoShape 17"/>
            <p:cNvSpPr>
              <a:spLocks noChangeArrowheads="1"/>
            </p:cNvSpPr>
            <p:nvPr/>
          </p:nvSpPr>
          <p:spPr bwMode="auto">
            <a:xfrm rot="360000">
              <a:off x="2314" y="3038"/>
              <a:ext cx="259" cy="262"/>
            </a:xfrm>
            <a:custGeom>
              <a:avLst/>
              <a:gdLst>
                <a:gd name="G0" fmla="+- 531 0 0"/>
                <a:gd name="T0" fmla="*/ 91 256 1"/>
                <a:gd name="T1" fmla="*/ 0 256 1"/>
                <a:gd name="G1" fmla="+- 0 T0 T1"/>
                <a:gd name="G2" fmla="sin 8 G1"/>
                <a:gd name="G3" fmla="+- 333 0 0"/>
                <a:gd name="G4" fmla="*/ 1 16385 2"/>
                <a:gd name="G5" fmla="*/ 1 29003 51712"/>
                <a:gd name="T2" fmla="*/ 0 w 265"/>
                <a:gd name="T3" fmla="*/ 334 h 334"/>
                <a:gd name="T4" fmla="*/ 197 w 265"/>
                <a:gd name="T5" fmla="*/ 0 h 334"/>
                <a:gd name="T6" fmla="*/ 265 w 265"/>
                <a:gd name="T7" fmla="*/ 8 h 334"/>
                <a:gd name="T8" fmla="*/ 91 w 265"/>
                <a:gd name="T9" fmla="*/ 326 h 334"/>
                <a:gd name="T10" fmla="*/ 0 w 265"/>
                <a:gd name="T11" fmla="*/ 334 h 334"/>
                <a:gd name="T12" fmla="*/ 0 w 265"/>
                <a:gd name="T13" fmla="*/ 0 h 334"/>
                <a:gd name="T14" fmla="*/ 265 w 265"/>
                <a:gd name="T15" fmla="*/ 334 h 334"/>
              </a:gdLst>
              <a:ahLst/>
              <a:cxnLst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T12" t="T13" r="T14" b="T15"/>
              <a:pathLst>
                <a:path w="265" h="334">
                  <a:moveTo>
                    <a:pt x="0" y="334"/>
                  </a:moveTo>
                  <a:lnTo>
                    <a:pt x="197" y="0"/>
                  </a:lnTo>
                  <a:lnTo>
                    <a:pt x="265" y="8"/>
                  </a:lnTo>
                  <a:lnTo>
                    <a:pt x="91" y="326"/>
                  </a:lnTo>
                  <a:lnTo>
                    <a:pt x="0" y="334"/>
                  </a:lnTo>
                  <a:close/>
                </a:path>
              </a:pathLst>
            </a:custGeom>
            <a:gradFill rotWithShape="0">
              <a:gsLst>
                <a:gs pos="0">
                  <a:srgbClr val="0068AE"/>
                </a:gs>
                <a:gs pos="50000">
                  <a:srgbClr val="CC6600"/>
                </a:gs>
                <a:gs pos="100000">
                  <a:srgbClr val="0068AE"/>
                </a:gs>
              </a:gsLst>
              <a:lin ang="8100000" scaled="1"/>
            </a:gradFill>
            <a:ln w="12600" cap="sq">
              <a:solidFill>
                <a:srgbClr val="9966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258" name="AutoShape 18"/>
            <p:cNvSpPr>
              <a:spLocks noChangeArrowheads="1"/>
            </p:cNvSpPr>
            <p:nvPr/>
          </p:nvSpPr>
          <p:spPr bwMode="auto">
            <a:xfrm rot="360000">
              <a:off x="2491" y="3057"/>
              <a:ext cx="259" cy="262"/>
            </a:xfrm>
            <a:custGeom>
              <a:avLst/>
              <a:gdLst>
                <a:gd name="G0" fmla="+- 531 0 0"/>
                <a:gd name="T0" fmla="*/ 91 256 1"/>
                <a:gd name="T1" fmla="*/ 0 256 1"/>
                <a:gd name="G1" fmla="+- 0 T0 T1"/>
                <a:gd name="G2" fmla="sin 8 G1"/>
                <a:gd name="G3" fmla="+- 333 0 0"/>
                <a:gd name="G4" fmla="*/ 1 16385 2"/>
                <a:gd name="G5" fmla="*/ 1 29003 51712"/>
                <a:gd name="T2" fmla="*/ 0 w 265"/>
                <a:gd name="T3" fmla="*/ 334 h 334"/>
                <a:gd name="T4" fmla="*/ 197 w 265"/>
                <a:gd name="T5" fmla="*/ 0 h 334"/>
                <a:gd name="T6" fmla="*/ 265 w 265"/>
                <a:gd name="T7" fmla="*/ 8 h 334"/>
                <a:gd name="T8" fmla="*/ 91 w 265"/>
                <a:gd name="T9" fmla="*/ 326 h 334"/>
                <a:gd name="T10" fmla="*/ 0 w 265"/>
                <a:gd name="T11" fmla="*/ 334 h 334"/>
                <a:gd name="T12" fmla="*/ 0 w 265"/>
                <a:gd name="T13" fmla="*/ 0 h 334"/>
                <a:gd name="T14" fmla="*/ 265 w 265"/>
                <a:gd name="T15" fmla="*/ 334 h 334"/>
              </a:gdLst>
              <a:ahLst/>
              <a:cxnLst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T12" t="T13" r="T14" b="T15"/>
              <a:pathLst>
                <a:path w="265" h="334">
                  <a:moveTo>
                    <a:pt x="0" y="334"/>
                  </a:moveTo>
                  <a:lnTo>
                    <a:pt x="197" y="0"/>
                  </a:lnTo>
                  <a:lnTo>
                    <a:pt x="265" y="8"/>
                  </a:lnTo>
                  <a:lnTo>
                    <a:pt x="91" y="326"/>
                  </a:lnTo>
                  <a:lnTo>
                    <a:pt x="0" y="334"/>
                  </a:lnTo>
                  <a:close/>
                </a:path>
              </a:pathLst>
            </a:custGeom>
            <a:gradFill rotWithShape="0">
              <a:gsLst>
                <a:gs pos="0">
                  <a:srgbClr val="0068AE"/>
                </a:gs>
                <a:gs pos="50000">
                  <a:srgbClr val="CC6600"/>
                </a:gs>
                <a:gs pos="100000">
                  <a:srgbClr val="0068AE"/>
                </a:gs>
              </a:gsLst>
              <a:lin ang="8100000" scaled="1"/>
            </a:gradFill>
            <a:ln w="12600" cap="sq">
              <a:solidFill>
                <a:srgbClr val="9966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259" name="AutoShape 19"/>
            <p:cNvSpPr>
              <a:spLocks noChangeArrowheads="1"/>
            </p:cNvSpPr>
            <p:nvPr/>
          </p:nvSpPr>
          <p:spPr bwMode="auto">
            <a:xfrm rot="360000">
              <a:off x="2714" y="3069"/>
              <a:ext cx="259" cy="262"/>
            </a:xfrm>
            <a:custGeom>
              <a:avLst/>
              <a:gdLst>
                <a:gd name="G0" fmla="+- 531 0 0"/>
                <a:gd name="T0" fmla="*/ 91 256 1"/>
                <a:gd name="T1" fmla="*/ 0 256 1"/>
                <a:gd name="G1" fmla="+- 0 T0 T1"/>
                <a:gd name="G2" fmla="sin 8 G1"/>
                <a:gd name="G3" fmla="+- 333 0 0"/>
                <a:gd name="G4" fmla="*/ 1 16385 2"/>
                <a:gd name="G5" fmla="*/ 1 29003 51712"/>
                <a:gd name="T2" fmla="*/ 0 w 265"/>
                <a:gd name="T3" fmla="*/ 334 h 334"/>
                <a:gd name="T4" fmla="*/ 197 w 265"/>
                <a:gd name="T5" fmla="*/ 0 h 334"/>
                <a:gd name="T6" fmla="*/ 265 w 265"/>
                <a:gd name="T7" fmla="*/ 8 h 334"/>
                <a:gd name="T8" fmla="*/ 91 w 265"/>
                <a:gd name="T9" fmla="*/ 326 h 334"/>
                <a:gd name="T10" fmla="*/ 0 w 265"/>
                <a:gd name="T11" fmla="*/ 334 h 334"/>
                <a:gd name="T12" fmla="*/ 0 w 265"/>
                <a:gd name="T13" fmla="*/ 0 h 334"/>
                <a:gd name="T14" fmla="*/ 265 w 265"/>
                <a:gd name="T15" fmla="*/ 334 h 334"/>
              </a:gdLst>
              <a:ahLst/>
              <a:cxnLst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T12" t="T13" r="T14" b="T15"/>
              <a:pathLst>
                <a:path w="265" h="334">
                  <a:moveTo>
                    <a:pt x="0" y="334"/>
                  </a:moveTo>
                  <a:lnTo>
                    <a:pt x="197" y="0"/>
                  </a:lnTo>
                  <a:lnTo>
                    <a:pt x="265" y="8"/>
                  </a:lnTo>
                  <a:lnTo>
                    <a:pt x="91" y="326"/>
                  </a:lnTo>
                  <a:lnTo>
                    <a:pt x="0" y="334"/>
                  </a:lnTo>
                  <a:close/>
                </a:path>
              </a:pathLst>
            </a:custGeom>
            <a:gradFill rotWithShape="0">
              <a:gsLst>
                <a:gs pos="0">
                  <a:srgbClr val="0068AE"/>
                </a:gs>
                <a:gs pos="50000">
                  <a:srgbClr val="CC6600"/>
                </a:gs>
                <a:gs pos="100000">
                  <a:srgbClr val="0068AE"/>
                </a:gs>
              </a:gsLst>
              <a:lin ang="8100000" scaled="1"/>
            </a:gradFill>
            <a:ln w="12600" cap="sq">
              <a:solidFill>
                <a:srgbClr val="9966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260" name="AutoShape 20"/>
            <p:cNvSpPr>
              <a:spLocks noChangeArrowheads="1"/>
            </p:cNvSpPr>
            <p:nvPr/>
          </p:nvSpPr>
          <p:spPr bwMode="auto">
            <a:xfrm rot="360000">
              <a:off x="2892" y="3088"/>
              <a:ext cx="260" cy="262"/>
            </a:xfrm>
            <a:custGeom>
              <a:avLst/>
              <a:gdLst>
                <a:gd name="G0" fmla="+- 531 0 0"/>
                <a:gd name="T0" fmla="*/ 91 256 1"/>
                <a:gd name="T1" fmla="*/ 0 256 1"/>
                <a:gd name="G1" fmla="+- 0 T0 T1"/>
                <a:gd name="G2" fmla="sin 8 G1"/>
                <a:gd name="G3" fmla="+- 333 0 0"/>
                <a:gd name="G4" fmla="*/ 1 16385 2"/>
                <a:gd name="G5" fmla="*/ 1 29003 51712"/>
                <a:gd name="T2" fmla="*/ 0 w 265"/>
                <a:gd name="T3" fmla="*/ 334 h 334"/>
                <a:gd name="T4" fmla="*/ 197 w 265"/>
                <a:gd name="T5" fmla="*/ 0 h 334"/>
                <a:gd name="T6" fmla="*/ 265 w 265"/>
                <a:gd name="T7" fmla="*/ 8 h 334"/>
                <a:gd name="T8" fmla="*/ 91 w 265"/>
                <a:gd name="T9" fmla="*/ 326 h 334"/>
                <a:gd name="T10" fmla="*/ 0 w 265"/>
                <a:gd name="T11" fmla="*/ 334 h 334"/>
                <a:gd name="T12" fmla="*/ 0 w 265"/>
                <a:gd name="T13" fmla="*/ 0 h 334"/>
                <a:gd name="T14" fmla="*/ 265 w 265"/>
                <a:gd name="T15" fmla="*/ 334 h 334"/>
              </a:gdLst>
              <a:ahLst/>
              <a:cxnLst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T12" t="T13" r="T14" b="T15"/>
              <a:pathLst>
                <a:path w="265" h="334">
                  <a:moveTo>
                    <a:pt x="0" y="334"/>
                  </a:moveTo>
                  <a:lnTo>
                    <a:pt x="197" y="0"/>
                  </a:lnTo>
                  <a:lnTo>
                    <a:pt x="265" y="8"/>
                  </a:lnTo>
                  <a:lnTo>
                    <a:pt x="91" y="326"/>
                  </a:lnTo>
                  <a:lnTo>
                    <a:pt x="0" y="334"/>
                  </a:lnTo>
                  <a:close/>
                </a:path>
              </a:pathLst>
            </a:custGeom>
            <a:gradFill rotWithShape="0">
              <a:gsLst>
                <a:gs pos="0">
                  <a:srgbClr val="0068AE"/>
                </a:gs>
                <a:gs pos="50000">
                  <a:srgbClr val="CC6600"/>
                </a:gs>
                <a:gs pos="100000">
                  <a:srgbClr val="0068AE"/>
                </a:gs>
              </a:gsLst>
              <a:lin ang="8100000" scaled="1"/>
            </a:gradFill>
            <a:ln w="12600" cap="sq">
              <a:solidFill>
                <a:srgbClr val="9966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261" name="AutoShape 21"/>
            <p:cNvSpPr>
              <a:spLocks noChangeArrowheads="1"/>
            </p:cNvSpPr>
            <p:nvPr/>
          </p:nvSpPr>
          <p:spPr bwMode="auto">
            <a:xfrm rot="360000">
              <a:off x="3160" y="3094"/>
              <a:ext cx="259" cy="262"/>
            </a:xfrm>
            <a:custGeom>
              <a:avLst/>
              <a:gdLst>
                <a:gd name="G0" fmla="+- 531 0 0"/>
                <a:gd name="T0" fmla="*/ 91 256 1"/>
                <a:gd name="T1" fmla="*/ 0 256 1"/>
                <a:gd name="G1" fmla="+- 0 T0 T1"/>
                <a:gd name="G2" fmla="sin 8 G1"/>
                <a:gd name="G3" fmla="+- 333 0 0"/>
                <a:gd name="G4" fmla="*/ 1 16385 2"/>
                <a:gd name="G5" fmla="*/ 1 29003 51712"/>
                <a:gd name="T2" fmla="*/ 0 w 265"/>
                <a:gd name="T3" fmla="*/ 334 h 334"/>
                <a:gd name="T4" fmla="*/ 197 w 265"/>
                <a:gd name="T5" fmla="*/ 0 h 334"/>
                <a:gd name="T6" fmla="*/ 265 w 265"/>
                <a:gd name="T7" fmla="*/ 8 h 334"/>
                <a:gd name="T8" fmla="*/ 91 w 265"/>
                <a:gd name="T9" fmla="*/ 326 h 334"/>
                <a:gd name="T10" fmla="*/ 0 w 265"/>
                <a:gd name="T11" fmla="*/ 334 h 334"/>
                <a:gd name="T12" fmla="*/ 0 w 265"/>
                <a:gd name="T13" fmla="*/ 0 h 334"/>
                <a:gd name="T14" fmla="*/ 265 w 265"/>
                <a:gd name="T15" fmla="*/ 334 h 334"/>
              </a:gdLst>
              <a:ahLst/>
              <a:cxnLst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T12" t="T13" r="T14" b="T15"/>
              <a:pathLst>
                <a:path w="265" h="334">
                  <a:moveTo>
                    <a:pt x="0" y="334"/>
                  </a:moveTo>
                  <a:lnTo>
                    <a:pt x="197" y="0"/>
                  </a:lnTo>
                  <a:lnTo>
                    <a:pt x="265" y="8"/>
                  </a:lnTo>
                  <a:lnTo>
                    <a:pt x="91" y="326"/>
                  </a:lnTo>
                  <a:lnTo>
                    <a:pt x="0" y="334"/>
                  </a:lnTo>
                  <a:close/>
                </a:path>
              </a:pathLst>
            </a:custGeom>
            <a:gradFill rotWithShape="0">
              <a:gsLst>
                <a:gs pos="0">
                  <a:srgbClr val="0068AE"/>
                </a:gs>
                <a:gs pos="50000">
                  <a:srgbClr val="CC6600"/>
                </a:gs>
                <a:gs pos="100000">
                  <a:srgbClr val="0068AE"/>
                </a:gs>
              </a:gsLst>
              <a:lin ang="8100000" scaled="1"/>
            </a:gradFill>
            <a:ln w="12600" cap="sq">
              <a:solidFill>
                <a:srgbClr val="9966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262" name="AutoShape 22"/>
            <p:cNvSpPr>
              <a:spLocks noChangeArrowheads="1"/>
            </p:cNvSpPr>
            <p:nvPr/>
          </p:nvSpPr>
          <p:spPr bwMode="auto">
            <a:xfrm rot="360000">
              <a:off x="3337" y="3113"/>
              <a:ext cx="260" cy="262"/>
            </a:xfrm>
            <a:custGeom>
              <a:avLst/>
              <a:gdLst>
                <a:gd name="G0" fmla="+- 531 0 0"/>
                <a:gd name="T0" fmla="*/ 91 256 1"/>
                <a:gd name="T1" fmla="*/ 0 256 1"/>
                <a:gd name="G1" fmla="+- 0 T0 T1"/>
                <a:gd name="G2" fmla="sin 8 G1"/>
                <a:gd name="G3" fmla="+- 333 0 0"/>
                <a:gd name="G4" fmla="*/ 1 16385 2"/>
                <a:gd name="G5" fmla="*/ 1 29003 51712"/>
                <a:gd name="T2" fmla="*/ 0 w 265"/>
                <a:gd name="T3" fmla="*/ 334 h 334"/>
                <a:gd name="T4" fmla="*/ 197 w 265"/>
                <a:gd name="T5" fmla="*/ 0 h 334"/>
                <a:gd name="T6" fmla="*/ 265 w 265"/>
                <a:gd name="T7" fmla="*/ 8 h 334"/>
                <a:gd name="T8" fmla="*/ 91 w 265"/>
                <a:gd name="T9" fmla="*/ 326 h 334"/>
                <a:gd name="T10" fmla="*/ 0 w 265"/>
                <a:gd name="T11" fmla="*/ 334 h 334"/>
                <a:gd name="T12" fmla="*/ 0 w 265"/>
                <a:gd name="T13" fmla="*/ 0 h 334"/>
                <a:gd name="T14" fmla="*/ 265 w 265"/>
                <a:gd name="T15" fmla="*/ 334 h 334"/>
              </a:gdLst>
              <a:ahLst/>
              <a:cxnLst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T12" t="T13" r="T14" b="T15"/>
              <a:pathLst>
                <a:path w="265" h="334">
                  <a:moveTo>
                    <a:pt x="0" y="334"/>
                  </a:moveTo>
                  <a:lnTo>
                    <a:pt x="197" y="0"/>
                  </a:lnTo>
                  <a:lnTo>
                    <a:pt x="265" y="8"/>
                  </a:lnTo>
                  <a:lnTo>
                    <a:pt x="91" y="326"/>
                  </a:lnTo>
                  <a:lnTo>
                    <a:pt x="0" y="334"/>
                  </a:lnTo>
                  <a:close/>
                </a:path>
              </a:pathLst>
            </a:custGeom>
            <a:gradFill rotWithShape="0">
              <a:gsLst>
                <a:gs pos="0">
                  <a:srgbClr val="0068AE"/>
                </a:gs>
                <a:gs pos="50000">
                  <a:srgbClr val="CC6600"/>
                </a:gs>
                <a:gs pos="100000">
                  <a:srgbClr val="0068AE"/>
                </a:gs>
              </a:gsLst>
              <a:lin ang="8100000" scaled="1"/>
            </a:gradFill>
            <a:ln w="12600" cap="sq">
              <a:solidFill>
                <a:srgbClr val="9966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263" name="AutoShape 23"/>
            <p:cNvSpPr>
              <a:spLocks noChangeArrowheads="1"/>
            </p:cNvSpPr>
            <p:nvPr/>
          </p:nvSpPr>
          <p:spPr bwMode="auto">
            <a:xfrm rot="360000">
              <a:off x="3516" y="3119"/>
              <a:ext cx="259" cy="262"/>
            </a:xfrm>
            <a:custGeom>
              <a:avLst/>
              <a:gdLst>
                <a:gd name="G0" fmla="+- 531 0 0"/>
                <a:gd name="T0" fmla="*/ 91 256 1"/>
                <a:gd name="T1" fmla="*/ 0 256 1"/>
                <a:gd name="G1" fmla="+- 0 T0 T1"/>
                <a:gd name="G2" fmla="sin 8 G1"/>
                <a:gd name="G3" fmla="+- 333 0 0"/>
                <a:gd name="G4" fmla="*/ 1 16385 2"/>
                <a:gd name="G5" fmla="*/ 1 29003 51712"/>
                <a:gd name="T2" fmla="*/ 0 w 265"/>
                <a:gd name="T3" fmla="*/ 334 h 334"/>
                <a:gd name="T4" fmla="*/ 197 w 265"/>
                <a:gd name="T5" fmla="*/ 0 h 334"/>
                <a:gd name="T6" fmla="*/ 265 w 265"/>
                <a:gd name="T7" fmla="*/ 8 h 334"/>
                <a:gd name="T8" fmla="*/ 91 w 265"/>
                <a:gd name="T9" fmla="*/ 326 h 334"/>
                <a:gd name="T10" fmla="*/ 0 w 265"/>
                <a:gd name="T11" fmla="*/ 334 h 334"/>
                <a:gd name="T12" fmla="*/ 0 w 265"/>
                <a:gd name="T13" fmla="*/ 0 h 334"/>
                <a:gd name="T14" fmla="*/ 265 w 265"/>
                <a:gd name="T15" fmla="*/ 334 h 334"/>
              </a:gdLst>
              <a:ahLst/>
              <a:cxnLst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T12" t="T13" r="T14" b="T15"/>
              <a:pathLst>
                <a:path w="265" h="334">
                  <a:moveTo>
                    <a:pt x="0" y="334"/>
                  </a:moveTo>
                  <a:lnTo>
                    <a:pt x="197" y="0"/>
                  </a:lnTo>
                  <a:lnTo>
                    <a:pt x="265" y="8"/>
                  </a:lnTo>
                  <a:lnTo>
                    <a:pt x="91" y="326"/>
                  </a:lnTo>
                  <a:lnTo>
                    <a:pt x="0" y="334"/>
                  </a:lnTo>
                  <a:close/>
                </a:path>
              </a:pathLst>
            </a:custGeom>
            <a:gradFill rotWithShape="0">
              <a:gsLst>
                <a:gs pos="0">
                  <a:srgbClr val="0068AE"/>
                </a:gs>
                <a:gs pos="50000">
                  <a:srgbClr val="CC6600"/>
                </a:gs>
                <a:gs pos="100000">
                  <a:srgbClr val="0068AE"/>
                </a:gs>
              </a:gsLst>
              <a:lin ang="8100000" scaled="1"/>
            </a:gradFill>
            <a:ln w="12600" cap="sq">
              <a:solidFill>
                <a:srgbClr val="9966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264" name="AutoShape 24"/>
            <p:cNvSpPr>
              <a:spLocks noChangeArrowheads="1"/>
            </p:cNvSpPr>
            <p:nvPr/>
          </p:nvSpPr>
          <p:spPr bwMode="auto">
            <a:xfrm rot="360000">
              <a:off x="3692" y="3152"/>
              <a:ext cx="259" cy="262"/>
            </a:xfrm>
            <a:custGeom>
              <a:avLst/>
              <a:gdLst>
                <a:gd name="G0" fmla="+- 531 0 0"/>
                <a:gd name="T0" fmla="*/ 91 256 1"/>
                <a:gd name="T1" fmla="*/ 0 256 1"/>
                <a:gd name="G1" fmla="+- 0 T0 T1"/>
                <a:gd name="G2" fmla="sin 8 G1"/>
                <a:gd name="G3" fmla="+- 333 0 0"/>
                <a:gd name="G4" fmla="*/ 1 16385 2"/>
                <a:gd name="G5" fmla="*/ 1 29003 51712"/>
                <a:gd name="T2" fmla="*/ 0 w 265"/>
                <a:gd name="T3" fmla="*/ 334 h 334"/>
                <a:gd name="T4" fmla="*/ 197 w 265"/>
                <a:gd name="T5" fmla="*/ 0 h 334"/>
                <a:gd name="T6" fmla="*/ 265 w 265"/>
                <a:gd name="T7" fmla="*/ 8 h 334"/>
                <a:gd name="T8" fmla="*/ 91 w 265"/>
                <a:gd name="T9" fmla="*/ 326 h 334"/>
                <a:gd name="T10" fmla="*/ 0 w 265"/>
                <a:gd name="T11" fmla="*/ 334 h 334"/>
                <a:gd name="T12" fmla="*/ 0 w 265"/>
                <a:gd name="T13" fmla="*/ 0 h 334"/>
                <a:gd name="T14" fmla="*/ 265 w 265"/>
                <a:gd name="T15" fmla="*/ 334 h 334"/>
              </a:gdLst>
              <a:ahLst/>
              <a:cxnLst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T12" t="T13" r="T14" b="T15"/>
              <a:pathLst>
                <a:path w="265" h="334">
                  <a:moveTo>
                    <a:pt x="0" y="334"/>
                  </a:moveTo>
                  <a:lnTo>
                    <a:pt x="197" y="0"/>
                  </a:lnTo>
                  <a:lnTo>
                    <a:pt x="265" y="8"/>
                  </a:lnTo>
                  <a:lnTo>
                    <a:pt x="91" y="326"/>
                  </a:lnTo>
                  <a:lnTo>
                    <a:pt x="0" y="334"/>
                  </a:lnTo>
                  <a:close/>
                </a:path>
              </a:pathLst>
            </a:custGeom>
            <a:gradFill rotWithShape="0">
              <a:gsLst>
                <a:gs pos="0">
                  <a:srgbClr val="0068AE"/>
                </a:gs>
                <a:gs pos="50000">
                  <a:srgbClr val="CC6600"/>
                </a:gs>
                <a:gs pos="100000">
                  <a:srgbClr val="0068AE"/>
                </a:gs>
              </a:gsLst>
              <a:lin ang="8100000" scaled="1"/>
            </a:gradFill>
            <a:ln w="12600" cap="sq">
              <a:solidFill>
                <a:srgbClr val="9966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265" name="AutoShape 25"/>
            <p:cNvSpPr>
              <a:spLocks noChangeArrowheads="1"/>
            </p:cNvSpPr>
            <p:nvPr/>
          </p:nvSpPr>
          <p:spPr bwMode="auto">
            <a:xfrm rot="360000">
              <a:off x="3871" y="3158"/>
              <a:ext cx="260" cy="262"/>
            </a:xfrm>
            <a:custGeom>
              <a:avLst/>
              <a:gdLst>
                <a:gd name="G0" fmla="+- 531 0 0"/>
                <a:gd name="T0" fmla="*/ 91 256 1"/>
                <a:gd name="T1" fmla="*/ 0 256 1"/>
                <a:gd name="G1" fmla="+- 0 T0 T1"/>
                <a:gd name="G2" fmla="sin 8 G1"/>
                <a:gd name="G3" fmla="+- 333 0 0"/>
                <a:gd name="G4" fmla="*/ 1 16385 2"/>
                <a:gd name="G5" fmla="*/ 1 29003 51712"/>
                <a:gd name="T2" fmla="*/ 0 w 265"/>
                <a:gd name="T3" fmla="*/ 334 h 334"/>
                <a:gd name="T4" fmla="*/ 197 w 265"/>
                <a:gd name="T5" fmla="*/ 0 h 334"/>
                <a:gd name="T6" fmla="*/ 265 w 265"/>
                <a:gd name="T7" fmla="*/ 8 h 334"/>
                <a:gd name="T8" fmla="*/ 91 w 265"/>
                <a:gd name="T9" fmla="*/ 326 h 334"/>
                <a:gd name="T10" fmla="*/ 0 w 265"/>
                <a:gd name="T11" fmla="*/ 334 h 334"/>
                <a:gd name="T12" fmla="*/ 0 w 265"/>
                <a:gd name="T13" fmla="*/ 0 h 334"/>
                <a:gd name="T14" fmla="*/ 265 w 265"/>
                <a:gd name="T15" fmla="*/ 334 h 334"/>
              </a:gdLst>
              <a:ahLst/>
              <a:cxnLst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T12" t="T13" r="T14" b="T15"/>
              <a:pathLst>
                <a:path w="265" h="334">
                  <a:moveTo>
                    <a:pt x="0" y="334"/>
                  </a:moveTo>
                  <a:lnTo>
                    <a:pt x="197" y="0"/>
                  </a:lnTo>
                  <a:lnTo>
                    <a:pt x="265" y="8"/>
                  </a:lnTo>
                  <a:lnTo>
                    <a:pt x="91" y="326"/>
                  </a:lnTo>
                  <a:lnTo>
                    <a:pt x="0" y="334"/>
                  </a:lnTo>
                  <a:close/>
                </a:path>
              </a:pathLst>
            </a:custGeom>
            <a:gradFill rotWithShape="0">
              <a:gsLst>
                <a:gs pos="0">
                  <a:srgbClr val="0068AE"/>
                </a:gs>
                <a:gs pos="50000">
                  <a:srgbClr val="CC6600"/>
                </a:gs>
                <a:gs pos="100000">
                  <a:srgbClr val="0068AE"/>
                </a:gs>
              </a:gsLst>
              <a:lin ang="8100000" scaled="1"/>
            </a:gradFill>
            <a:ln w="12600" cap="sq">
              <a:solidFill>
                <a:srgbClr val="9966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266" name="AutoShape 26"/>
            <p:cNvSpPr>
              <a:spLocks noChangeArrowheads="1"/>
            </p:cNvSpPr>
            <p:nvPr/>
          </p:nvSpPr>
          <p:spPr bwMode="auto">
            <a:xfrm rot="360000">
              <a:off x="4050" y="3154"/>
              <a:ext cx="260" cy="262"/>
            </a:xfrm>
            <a:custGeom>
              <a:avLst/>
              <a:gdLst>
                <a:gd name="G0" fmla="+- 531 0 0"/>
                <a:gd name="T0" fmla="*/ 91 256 1"/>
                <a:gd name="T1" fmla="*/ 0 256 1"/>
                <a:gd name="G1" fmla="+- 0 T0 T1"/>
                <a:gd name="G2" fmla="sin 8 G1"/>
                <a:gd name="G3" fmla="+- 333 0 0"/>
                <a:gd name="G4" fmla="*/ 1 16385 2"/>
                <a:gd name="G5" fmla="*/ 1 29003 51712"/>
                <a:gd name="T2" fmla="*/ 0 w 265"/>
                <a:gd name="T3" fmla="*/ 334 h 334"/>
                <a:gd name="T4" fmla="*/ 197 w 265"/>
                <a:gd name="T5" fmla="*/ 0 h 334"/>
                <a:gd name="T6" fmla="*/ 265 w 265"/>
                <a:gd name="T7" fmla="*/ 8 h 334"/>
                <a:gd name="T8" fmla="*/ 91 w 265"/>
                <a:gd name="T9" fmla="*/ 326 h 334"/>
                <a:gd name="T10" fmla="*/ 0 w 265"/>
                <a:gd name="T11" fmla="*/ 334 h 334"/>
                <a:gd name="T12" fmla="*/ 0 w 265"/>
                <a:gd name="T13" fmla="*/ 0 h 334"/>
                <a:gd name="T14" fmla="*/ 265 w 265"/>
                <a:gd name="T15" fmla="*/ 334 h 334"/>
              </a:gdLst>
              <a:ahLst/>
              <a:cxnLst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T12" t="T13" r="T14" b="T15"/>
              <a:pathLst>
                <a:path w="265" h="334">
                  <a:moveTo>
                    <a:pt x="0" y="334"/>
                  </a:moveTo>
                  <a:lnTo>
                    <a:pt x="197" y="0"/>
                  </a:lnTo>
                  <a:lnTo>
                    <a:pt x="265" y="8"/>
                  </a:lnTo>
                  <a:lnTo>
                    <a:pt x="91" y="326"/>
                  </a:lnTo>
                  <a:lnTo>
                    <a:pt x="0" y="334"/>
                  </a:lnTo>
                  <a:close/>
                </a:path>
              </a:pathLst>
            </a:custGeom>
            <a:gradFill rotWithShape="0">
              <a:gsLst>
                <a:gs pos="0">
                  <a:srgbClr val="0068AE"/>
                </a:gs>
                <a:gs pos="50000">
                  <a:srgbClr val="CC6600"/>
                </a:gs>
                <a:gs pos="100000">
                  <a:srgbClr val="0068AE"/>
                </a:gs>
              </a:gsLst>
              <a:lin ang="8100000" scaled="1"/>
            </a:gradFill>
            <a:ln w="12600" cap="sq">
              <a:solidFill>
                <a:srgbClr val="9966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267" name="AutoShape 27"/>
            <p:cNvSpPr>
              <a:spLocks noChangeArrowheads="1"/>
            </p:cNvSpPr>
            <p:nvPr/>
          </p:nvSpPr>
          <p:spPr bwMode="auto">
            <a:xfrm rot="360000">
              <a:off x="4227" y="3174"/>
              <a:ext cx="259" cy="262"/>
            </a:xfrm>
            <a:custGeom>
              <a:avLst/>
              <a:gdLst>
                <a:gd name="G0" fmla="+- 531 0 0"/>
                <a:gd name="T0" fmla="*/ 91 256 1"/>
                <a:gd name="T1" fmla="*/ 0 256 1"/>
                <a:gd name="G1" fmla="+- 0 T0 T1"/>
                <a:gd name="G2" fmla="sin 8 G1"/>
                <a:gd name="G3" fmla="+- 333 0 0"/>
                <a:gd name="G4" fmla="*/ 1 16385 2"/>
                <a:gd name="G5" fmla="*/ 1 29003 51712"/>
                <a:gd name="T2" fmla="*/ 0 w 265"/>
                <a:gd name="T3" fmla="*/ 334 h 334"/>
                <a:gd name="T4" fmla="*/ 197 w 265"/>
                <a:gd name="T5" fmla="*/ 0 h 334"/>
                <a:gd name="T6" fmla="*/ 265 w 265"/>
                <a:gd name="T7" fmla="*/ 8 h 334"/>
                <a:gd name="T8" fmla="*/ 91 w 265"/>
                <a:gd name="T9" fmla="*/ 326 h 334"/>
                <a:gd name="T10" fmla="*/ 0 w 265"/>
                <a:gd name="T11" fmla="*/ 334 h 334"/>
                <a:gd name="T12" fmla="*/ 0 w 265"/>
                <a:gd name="T13" fmla="*/ 0 h 334"/>
                <a:gd name="T14" fmla="*/ 265 w 265"/>
                <a:gd name="T15" fmla="*/ 334 h 334"/>
              </a:gdLst>
              <a:ahLst/>
              <a:cxnLst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T12" t="T13" r="T14" b="T15"/>
              <a:pathLst>
                <a:path w="265" h="334">
                  <a:moveTo>
                    <a:pt x="0" y="334"/>
                  </a:moveTo>
                  <a:lnTo>
                    <a:pt x="197" y="0"/>
                  </a:lnTo>
                  <a:lnTo>
                    <a:pt x="265" y="8"/>
                  </a:lnTo>
                  <a:lnTo>
                    <a:pt x="91" y="326"/>
                  </a:lnTo>
                  <a:lnTo>
                    <a:pt x="0" y="334"/>
                  </a:lnTo>
                  <a:close/>
                </a:path>
              </a:pathLst>
            </a:custGeom>
            <a:gradFill rotWithShape="0">
              <a:gsLst>
                <a:gs pos="0">
                  <a:srgbClr val="0068AE"/>
                </a:gs>
                <a:gs pos="50000">
                  <a:srgbClr val="CC6600"/>
                </a:gs>
                <a:gs pos="100000">
                  <a:srgbClr val="0068AE"/>
                </a:gs>
              </a:gsLst>
              <a:lin ang="8100000" scaled="1"/>
            </a:gradFill>
            <a:ln w="12600" cap="sq">
              <a:solidFill>
                <a:srgbClr val="9966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268" name="AutoShape 28"/>
            <p:cNvSpPr>
              <a:spLocks noChangeArrowheads="1"/>
            </p:cNvSpPr>
            <p:nvPr/>
          </p:nvSpPr>
          <p:spPr bwMode="auto">
            <a:xfrm rot="360000">
              <a:off x="4405" y="3193"/>
              <a:ext cx="260" cy="262"/>
            </a:xfrm>
            <a:custGeom>
              <a:avLst/>
              <a:gdLst>
                <a:gd name="G0" fmla="+- 531 0 0"/>
                <a:gd name="T0" fmla="*/ 91 256 1"/>
                <a:gd name="T1" fmla="*/ 0 256 1"/>
                <a:gd name="G1" fmla="+- 0 T0 T1"/>
                <a:gd name="G2" fmla="sin 8 G1"/>
                <a:gd name="G3" fmla="+- 333 0 0"/>
                <a:gd name="G4" fmla="*/ 1 16385 2"/>
                <a:gd name="G5" fmla="*/ 1 29003 51712"/>
                <a:gd name="T2" fmla="*/ 0 w 265"/>
                <a:gd name="T3" fmla="*/ 334 h 334"/>
                <a:gd name="T4" fmla="*/ 197 w 265"/>
                <a:gd name="T5" fmla="*/ 0 h 334"/>
                <a:gd name="T6" fmla="*/ 265 w 265"/>
                <a:gd name="T7" fmla="*/ 8 h 334"/>
                <a:gd name="T8" fmla="*/ 91 w 265"/>
                <a:gd name="T9" fmla="*/ 326 h 334"/>
                <a:gd name="T10" fmla="*/ 0 w 265"/>
                <a:gd name="T11" fmla="*/ 334 h 334"/>
                <a:gd name="T12" fmla="*/ 0 w 265"/>
                <a:gd name="T13" fmla="*/ 0 h 334"/>
                <a:gd name="T14" fmla="*/ 265 w 265"/>
                <a:gd name="T15" fmla="*/ 334 h 334"/>
              </a:gdLst>
              <a:ahLst/>
              <a:cxnLst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T12" t="T13" r="T14" b="T15"/>
              <a:pathLst>
                <a:path w="265" h="334">
                  <a:moveTo>
                    <a:pt x="0" y="334"/>
                  </a:moveTo>
                  <a:lnTo>
                    <a:pt x="197" y="0"/>
                  </a:lnTo>
                  <a:lnTo>
                    <a:pt x="265" y="8"/>
                  </a:lnTo>
                  <a:lnTo>
                    <a:pt x="91" y="326"/>
                  </a:lnTo>
                  <a:lnTo>
                    <a:pt x="0" y="334"/>
                  </a:lnTo>
                  <a:close/>
                </a:path>
              </a:pathLst>
            </a:custGeom>
            <a:gradFill rotWithShape="0">
              <a:gsLst>
                <a:gs pos="0">
                  <a:srgbClr val="0068AE"/>
                </a:gs>
                <a:gs pos="50000">
                  <a:srgbClr val="CC6600"/>
                </a:gs>
                <a:gs pos="100000">
                  <a:srgbClr val="0068AE"/>
                </a:gs>
              </a:gsLst>
              <a:lin ang="8100000" scaled="1"/>
            </a:gradFill>
            <a:ln w="12600" cap="sq">
              <a:solidFill>
                <a:srgbClr val="9966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269" name="AutoShape 29"/>
            <p:cNvSpPr>
              <a:spLocks noChangeArrowheads="1"/>
            </p:cNvSpPr>
            <p:nvPr/>
          </p:nvSpPr>
          <p:spPr bwMode="auto">
            <a:xfrm rot="360000">
              <a:off x="4582" y="3212"/>
              <a:ext cx="260" cy="262"/>
            </a:xfrm>
            <a:custGeom>
              <a:avLst/>
              <a:gdLst>
                <a:gd name="G0" fmla="+- 531 0 0"/>
                <a:gd name="T0" fmla="*/ 91 256 1"/>
                <a:gd name="T1" fmla="*/ 0 256 1"/>
                <a:gd name="G1" fmla="+- 0 T0 T1"/>
                <a:gd name="G2" fmla="sin 8 G1"/>
                <a:gd name="G3" fmla="+- 333 0 0"/>
                <a:gd name="G4" fmla="*/ 1 16385 2"/>
                <a:gd name="G5" fmla="*/ 1 29003 51712"/>
                <a:gd name="T2" fmla="*/ 0 w 265"/>
                <a:gd name="T3" fmla="*/ 334 h 334"/>
                <a:gd name="T4" fmla="*/ 197 w 265"/>
                <a:gd name="T5" fmla="*/ 0 h 334"/>
                <a:gd name="T6" fmla="*/ 265 w 265"/>
                <a:gd name="T7" fmla="*/ 8 h 334"/>
                <a:gd name="T8" fmla="*/ 91 w 265"/>
                <a:gd name="T9" fmla="*/ 326 h 334"/>
                <a:gd name="T10" fmla="*/ 0 w 265"/>
                <a:gd name="T11" fmla="*/ 334 h 334"/>
                <a:gd name="T12" fmla="*/ 0 w 265"/>
                <a:gd name="T13" fmla="*/ 0 h 334"/>
                <a:gd name="T14" fmla="*/ 265 w 265"/>
                <a:gd name="T15" fmla="*/ 334 h 334"/>
              </a:gdLst>
              <a:ahLst/>
              <a:cxnLst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T12" t="T13" r="T14" b="T15"/>
              <a:pathLst>
                <a:path w="265" h="334">
                  <a:moveTo>
                    <a:pt x="0" y="334"/>
                  </a:moveTo>
                  <a:lnTo>
                    <a:pt x="197" y="0"/>
                  </a:lnTo>
                  <a:lnTo>
                    <a:pt x="265" y="8"/>
                  </a:lnTo>
                  <a:lnTo>
                    <a:pt x="91" y="326"/>
                  </a:lnTo>
                  <a:lnTo>
                    <a:pt x="0" y="334"/>
                  </a:lnTo>
                  <a:close/>
                </a:path>
              </a:pathLst>
            </a:custGeom>
            <a:gradFill rotWithShape="0">
              <a:gsLst>
                <a:gs pos="0">
                  <a:srgbClr val="0068AE"/>
                </a:gs>
                <a:gs pos="50000">
                  <a:srgbClr val="CC6600"/>
                </a:gs>
                <a:gs pos="100000">
                  <a:srgbClr val="0068AE"/>
                </a:gs>
              </a:gsLst>
              <a:lin ang="8100000" scaled="1"/>
            </a:gradFill>
            <a:ln w="12600" cap="sq">
              <a:solidFill>
                <a:srgbClr val="9966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270" name="AutoShape 30"/>
            <p:cNvSpPr>
              <a:spLocks noChangeArrowheads="1"/>
            </p:cNvSpPr>
            <p:nvPr/>
          </p:nvSpPr>
          <p:spPr bwMode="auto">
            <a:xfrm rot="360000">
              <a:off x="711" y="2936"/>
              <a:ext cx="259" cy="262"/>
            </a:xfrm>
            <a:custGeom>
              <a:avLst/>
              <a:gdLst>
                <a:gd name="G0" fmla="+- 531 0 0"/>
                <a:gd name="T0" fmla="*/ 91 256 1"/>
                <a:gd name="T1" fmla="*/ 0 256 1"/>
                <a:gd name="G1" fmla="+- 0 T0 T1"/>
                <a:gd name="G2" fmla="sin 8 G1"/>
                <a:gd name="G3" fmla="+- 333 0 0"/>
                <a:gd name="G4" fmla="*/ 1 16385 2"/>
                <a:gd name="G5" fmla="*/ 1 29003 51712"/>
                <a:gd name="T2" fmla="*/ 0 w 265"/>
                <a:gd name="T3" fmla="*/ 334 h 334"/>
                <a:gd name="T4" fmla="*/ 197 w 265"/>
                <a:gd name="T5" fmla="*/ 0 h 334"/>
                <a:gd name="T6" fmla="*/ 265 w 265"/>
                <a:gd name="T7" fmla="*/ 8 h 334"/>
                <a:gd name="T8" fmla="*/ 91 w 265"/>
                <a:gd name="T9" fmla="*/ 326 h 334"/>
                <a:gd name="T10" fmla="*/ 0 w 265"/>
                <a:gd name="T11" fmla="*/ 334 h 334"/>
                <a:gd name="T12" fmla="*/ 0 w 265"/>
                <a:gd name="T13" fmla="*/ 0 h 334"/>
                <a:gd name="T14" fmla="*/ 265 w 265"/>
                <a:gd name="T15" fmla="*/ 334 h 334"/>
              </a:gdLst>
              <a:ahLst/>
              <a:cxnLst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T12" t="T13" r="T14" b="T15"/>
              <a:pathLst>
                <a:path w="265" h="334">
                  <a:moveTo>
                    <a:pt x="0" y="334"/>
                  </a:moveTo>
                  <a:lnTo>
                    <a:pt x="197" y="0"/>
                  </a:lnTo>
                  <a:lnTo>
                    <a:pt x="265" y="8"/>
                  </a:lnTo>
                  <a:lnTo>
                    <a:pt x="91" y="326"/>
                  </a:lnTo>
                  <a:lnTo>
                    <a:pt x="0" y="334"/>
                  </a:lnTo>
                  <a:close/>
                </a:path>
              </a:pathLst>
            </a:custGeom>
            <a:gradFill rotWithShape="0">
              <a:gsLst>
                <a:gs pos="0">
                  <a:srgbClr val="0068AE"/>
                </a:gs>
                <a:gs pos="50000">
                  <a:srgbClr val="CC6600"/>
                </a:gs>
                <a:gs pos="100000">
                  <a:srgbClr val="0068AE"/>
                </a:gs>
              </a:gsLst>
              <a:lin ang="8100000" scaled="1"/>
            </a:gradFill>
            <a:ln w="12600" cap="sq">
              <a:solidFill>
                <a:srgbClr val="9966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10271" name="Line 31"/>
          <p:cNvSpPr>
            <a:spLocks noChangeShapeType="1"/>
          </p:cNvSpPr>
          <p:nvPr/>
        </p:nvSpPr>
        <p:spPr bwMode="auto">
          <a:xfrm flipH="1" flipV="1">
            <a:off x="4763" y="4740275"/>
            <a:ext cx="9121775" cy="595313"/>
          </a:xfrm>
          <a:prstGeom prst="line">
            <a:avLst/>
          </a:prstGeom>
          <a:noFill/>
          <a:ln w="28440" cap="sq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0272" name="Line 32"/>
          <p:cNvSpPr>
            <a:spLocks noChangeShapeType="1"/>
          </p:cNvSpPr>
          <p:nvPr/>
        </p:nvSpPr>
        <p:spPr bwMode="auto">
          <a:xfrm flipH="1" flipV="1">
            <a:off x="60325" y="4860925"/>
            <a:ext cx="9053513" cy="587375"/>
          </a:xfrm>
          <a:prstGeom prst="line">
            <a:avLst/>
          </a:prstGeom>
          <a:noFill/>
          <a:ln w="28440" cap="sq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0273" name="Text Box 33"/>
          <p:cNvSpPr txBox="1">
            <a:spLocks noChangeArrowheads="1"/>
          </p:cNvSpPr>
          <p:nvPr/>
        </p:nvSpPr>
        <p:spPr bwMode="auto">
          <a:xfrm>
            <a:off x="468313" y="111125"/>
            <a:ext cx="8424862" cy="1387176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90000" tIns="46800" rIns="90000" bIns="46800">
            <a:spAutoFit/>
          </a:bodyPr>
          <a:lstStyle/>
          <a:p>
            <a:pPr algn="ctr"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2400" b="1" dirty="0">
                <a:solidFill>
                  <a:srgbClr val="FF0000"/>
                </a:solidFill>
                <a:cs typeface="Arial" charset="0"/>
              </a:rPr>
              <a:t>     </a:t>
            </a:r>
            <a:r>
              <a:rPr lang="ru-RU" sz="2800" b="1" dirty="0" smtClean="0">
                <a:solidFill>
                  <a:srgbClr val="FF0000"/>
                </a:solidFill>
                <a:cs typeface="Arial" charset="0"/>
              </a:rPr>
              <a:t>Задача.3</a:t>
            </a:r>
          </a:p>
          <a:p>
            <a:pPr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2800" b="1" dirty="0" smtClean="0">
                <a:solidFill>
                  <a:srgbClr val="000000"/>
                </a:solidFill>
                <a:cs typeface="Arial" charset="0"/>
              </a:rPr>
              <a:t>Поезд прошёл 550 </a:t>
            </a:r>
            <a:r>
              <a:rPr lang="ru-RU" sz="2800" b="1" dirty="0">
                <a:solidFill>
                  <a:srgbClr val="000000"/>
                </a:solidFill>
                <a:cs typeface="Arial" charset="0"/>
              </a:rPr>
              <a:t>км</a:t>
            </a:r>
            <a:r>
              <a:rPr lang="ru-RU" sz="2800" b="1" dirty="0" smtClean="0">
                <a:solidFill>
                  <a:srgbClr val="000000"/>
                </a:solidFill>
                <a:cs typeface="Arial" charset="0"/>
              </a:rPr>
              <a:t>. за 5 часов. С какой скоростью шёл поезд</a:t>
            </a:r>
            <a:r>
              <a:rPr lang="ru-RU" sz="2400" dirty="0" smtClean="0">
                <a:solidFill>
                  <a:srgbClr val="000000"/>
                </a:solidFill>
                <a:cs typeface="Arial" charset="0"/>
              </a:rPr>
              <a:t>? </a:t>
            </a:r>
            <a:endParaRPr lang="ru-RU" sz="2400" dirty="0">
              <a:solidFill>
                <a:srgbClr val="000000"/>
              </a:solidFill>
              <a:cs typeface="Arial" charset="0"/>
            </a:endParaRPr>
          </a:p>
        </p:txBody>
      </p:sp>
      <p:grpSp>
        <p:nvGrpSpPr>
          <p:cNvPr id="3" name="Group 34"/>
          <p:cNvGrpSpPr>
            <a:grpSpLocks/>
          </p:cNvGrpSpPr>
          <p:nvPr/>
        </p:nvGrpSpPr>
        <p:grpSpPr bwMode="auto">
          <a:xfrm>
            <a:off x="368301" y="2689227"/>
            <a:ext cx="1747838" cy="846138"/>
            <a:chOff x="232" y="1694"/>
            <a:chExt cx="1101" cy="533"/>
          </a:xfrm>
        </p:grpSpPr>
        <p:sp>
          <p:nvSpPr>
            <p:cNvPr id="10275" name="Rectangle 35"/>
            <p:cNvSpPr>
              <a:spLocks noChangeArrowheads="1"/>
            </p:cNvSpPr>
            <p:nvPr/>
          </p:nvSpPr>
          <p:spPr bwMode="auto">
            <a:xfrm rot="240000">
              <a:off x="235" y="1694"/>
              <a:ext cx="1098" cy="525"/>
            </a:xfrm>
            <a:prstGeom prst="rect">
              <a:avLst/>
            </a:prstGeom>
            <a:noFill/>
            <a:ln w="9525" cap="flat">
              <a:noFill/>
              <a:round/>
              <a:headEnd/>
              <a:tailEnd/>
            </a:ln>
            <a:effectLst/>
          </p:spPr>
          <p:txBody>
            <a:bodyPr wrap="none" lIns="90000" tIns="46800" rIns="90000" bIns="46800">
              <a:spAutoFit/>
            </a:bodyPr>
            <a:lstStyle/>
            <a:p>
              <a:pPr>
                <a:buClrTx/>
                <a:buFontTx/>
                <a:buNone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r>
                <a:rPr lang="ru-RU" sz="4000" b="1" i="1" dirty="0" smtClean="0">
                  <a:solidFill>
                    <a:srgbClr val="0000CC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pitchFamily="16" charset="0"/>
                  <a:cs typeface="Arial" charset="0"/>
                </a:rPr>
                <a:t>?</a:t>
              </a:r>
              <a:r>
                <a:rPr lang="ru-RU" sz="4000" b="1" i="1" dirty="0" smtClean="0">
                  <a:solidFill>
                    <a:srgbClr val="0000CC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pitchFamily="16" charset="0"/>
                  <a:cs typeface="Arial" charset="0"/>
                </a:rPr>
                <a:t> </a:t>
              </a:r>
              <a:r>
                <a:rPr lang="ru-RU" sz="4000" b="1" i="1" dirty="0">
                  <a:solidFill>
                    <a:srgbClr val="0000CC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pitchFamily="16" charset="0"/>
                  <a:cs typeface="Arial" charset="0"/>
                </a:rPr>
                <a:t>км/ч</a:t>
              </a:r>
              <a:r>
                <a:rPr lang="ru-RU" sz="4800" b="1" dirty="0">
                  <a:solidFill>
                    <a:srgbClr val="FFFFFF"/>
                  </a:solidFill>
                  <a:latin typeface="Times New Roman" pitchFamily="16" charset="0"/>
                  <a:cs typeface="Arial" charset="0"/>
                </a:rPr>
                <a:t> </a:t>
              </a:r>
            </a:p>
          </p:txBody>
        </p:sp>
        <p:sp>
          <p:nvSpPr>
            <p:cNvPr id="10276" name="Line 36"/>
            <p:cNvSpPr>
              <a:spLocks noChangeShapeType="1"/>
            </p:cNvSpPr>
            <p:nvPr/>
          </p:nvSpPr>
          <p:spPr bwMode="auto">
            <a:xfrm>
              <a:off x="232" y="2156"/>
              <a:ext cx="971" cy="71"/>
            </a:xfrm>
            <a:prstGeom prst="line">
              <a:avLst/>
            </a:prstGeom>
            <a:noFill/>
            <a:ln w="76320" cap="sq">
              <a:solidFill>
                <a:srgbClr val="FF0000"/>
              </a:solidFill>
              <a:miter lim="800000"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0277" name="AutoShape 37"/>
          <p:cNvSpPr>
            <a:spLocks noChangeArrowheads="1"/>
          </p:cNvSpPr>
          <p:nvPr/>
        </p:nvSpPr>
        <p:spPr bwMode="auto">
          <a:xfrm>
            <a:off x="266700" y="6108700"/>
            <a:ext cx="1930400" cy="533400"/>
          </a:xfrm>
          <a:prstGeom prst="actionButtonBlank">
            <a:avLst/>
          </a:prstGeom>
          <a:solidFill>
            <a:srgbClr val="009999"/>
          </a:solidFill>
          <a:ln w="9525" cap="flat">
            <a:noFill/>
            <a:round/>
            <a:headEnd/>
            <a:tailEnd/>
          </a:ln>
          <a:effectLst/>
        </p:spPr>
        <p:txBody>
          <a:bodyPr wrap="none" lIns="90000" tIns="46800" rIns="90000" bIns="46800" anchor="ctr"/>
          <a:lstStyle/>
          <a:p>
            <a:pPr algn="ctr"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2000" b="1" dirty="0">
                <a:solidFill>
                  <a:srgbClr val="FFFFFF"/>
                </a:solidFill>
                <a:cs typeface="Arial" charset="0"/>
              </a:rPr>
              <a:t>Показать (1)</a:t>
            </a:r>
          </a:p>
        </p:txBody>
      </p:sp>
      <p:sp>
        <p:nvSpPr>
          <p:cNvPr id="10279" name="Rectangle 39"/>
          <p:cNvSpPr>
            <a:spLocks noChangeArrowheads="1"/>
          </p:cNvSpPr>
          <p:nvPr/>
        </p:nvSpPr>
        <p:spPr bwMode="auto">
          <a:xfrm rot="300000">
            <a:off x="3062288" y="5803900"/>
            <a:ext cx="2587625" cy="763588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  <p:txBody>
          <a:bodyPr wrap="none" lIns="90000" tIns="46800" rIns="90000" bIns="46800">
            <a:spAutoFit/>
          </a:bodyPr>
          <a:lstStyle/>
          <a:p>
            <a:pPr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4400" b="1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>    </a:t>
            </a:r>
            <a:r>
              <a:rPr lang="ru-RU" sz="4400" b="1" i="1">
                <a:solidFill>
                  <a:srgbClr val="0033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>550 км</a:t>
            </a:r>
          </a:p>
        </p:txBody>
      </p:sp>
      <p:grpSp>
        <p:nvGrpSpPr>
          <p:cNvPr id="4" name="Group 40"/>
          <p:cNvGrpSpPr>
            <a:grpSpLocks/>
          </p:cNvGrpSpPr>
          <p:nvPr/>
        </p:nvGrpSpPr>
        <p:grpSpPr bwMode="auto">
          <a:xfrm>
            <a:off x="-6350" y="4108450"/>
            <a:ext cx="2595563" cy="800100"/>
            <a:chOff x="-4" y="2588"/>
            <a:chExt cx="1635" cy="504"/>
          </a:xfrm>
        </p:grpSpPr>
        <p:grpSp>
          <p:nvGrpSpPr>
            <p:cNvPr id="5" name="Group 41"/>
            <p:cNvGrpSpPr>
              <a:grpSpLocks/>
            </p:cNvGrpSpPr>
            <p:nvPr/>
          </p:nvGrpSpPr>
          <p:grpSpPr bwMode="auto">
            <a:xfrm>
              <a:off x="730" y="2834"/>
              <a:ext cx="74" cy="103"/>
              <a:chOff x="730" y="2834"/>
              <a:chExt cx="74" cy="103"/>
            </a:xfrm>
          </p:grpSpPr>
          <p:sp>
            <p:nvSpPr>
              <p:cNvPr id="10282" name="Line 42"/>
              <p:cNvSpPr>
                <a:spLocks noChangeShapeType="1"/>
              </p:cNvSpPr>
              <p:nvPr/>
            </p:nvSpPr>
            <p:spPr bwMode="auto">
              <a:xfrm flipH="1">
                <a:off x="763" y="2834"/>
                <a:ext cx="7" cy="103"/>
              </a:xfrm>
              <a:prstGeom prst="line">
                <a:avLst/>
              </a:prstGeom>
              <a:noFill/>
              <a:ln w="57240" cap="sq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283" name="AutoShape 43"/>
              <p:cNvSpPr>
                <a:spLocks noChangeArrowheads="1"/>
              </p:cNvSpPr>
              <p:nvPr/>
            </p:nvSpPr>
            <p:spPr bwMode="auto">
              <a:xfrm rot="240000">
                <a:off x="731" y="2868"/>
                <a:ext cx="73" cy="16"/>
              </a:xfrm>
              <a:custGeom>
                <a:avLst/>
                <a:gdLst>
                  <a:gd name="G0" fmla="+- 18 0 0"/>
                  <a:gd name="G1" fmla="+- 1 0 0"/>
                  <a:gd name="G2" fmla="+- 36 0 0"/>
                  <a:gd name="G3" fmla="+- 1 0 0"/>
                  <a:gd name="G4" fmla="+- 1 0 0"/>
                  <a:gd name="G5" fmla="+- 1 0 0"/>
                  <a:gd name="G6" fmla="+- 1 0 0"/>
                  <a:gd name="G7" fmla="+- 1 0 0"/>
                  <a:gd name="G8" fmla="+- 1 0 0"/>
                  <a:gd name="G9" fmla="+- 1 0 0"/>
                  <a:gd name="G10" fmla="+- 1 0 0"/>
                  <a:gd name="G11" fmla="+- 1 0 0"/>
                  <a:gd name="G12" fmla="+- 1 0 0"/>
                  <a:gd name="G13" fmla="+- 1 0 0"/>
                  <a:gd name="G14" fmla="+- 1 0 0"/>
                  <a:gd name="G15" fmla="+- 1 0 0"/>
                  <a:gd name="G16" fmla="+- 1 0 0"/>
                  <a:gd name="G17" fmla="+- 1 0 0"/>
                  <a:gd name="G18" fmla="*/ 1 53935 49664"/>
                  <a:gd name="G19" fmla="+- 1 0 0"/>
                  <a:gd name="G20" fmla="+- 1 0 0"/>
                  <a:gd name="G21" fmla="*/ 1 53935 49664"/>
                  <a:gd name="G22" fmla="+- 1 0 0"/>
                  <a:gd name="G23" fmla="+- 1 0 0"/>
                  <a:gd name="G24" fmla="*/ 1 29003 51712"/>
                  <a:gd name="G25" fmla="+- 1 0 0"/>
                  <a:gd name="G26" fmla="+- 65518 0 0"/>
                  <a:gd name="G27" fmla="+- 65518 0 0"/>
                  <a:gd name="G28" fmla="+- 18 0 0"/>
                  <a:gd name="G29" fmla="+- 18 0 0"/>
                  <a:gd name="T0" fmla="*/ 0 w 190"/>
                  <a:gd name="T1" fmla="*/ 0 h 18"/>
                  <a:gd name="T2" fmla="*/ 18 w 190"/>
                  <a:gd name="T3" fmla="*/ 0 h 18"/>
                  <a:gd name="T4" fmla="*/ 18 w 190"/>
                  <a:gd name="T5" fmla="*/ 18 h 18"/>
                  <a:gd name="T6" fmla="*/ 0 w 190"/>
                  <a:gd name="T7" fmla="*/ 18 h 18"/>
                  <a:gd name="T8" fmla="*/ 0 w 190"/>
                  <a:gd name="T9" fmla="*/ 0 h 18"/>
                  <a:gd name="T10" fmla="*/ 36 w 190"/>
                  <a:gd name="T11" fmla="*/ 0 h 18"/>
                  <a:gd name="T12" fmla="*/ 54 w 190"/>
                  <a:gd name="T13" fmla="*/ 0 h 18"/>
                  <a:gd name="T14" fmla="*/ 54 w 190"/>
                  <a:gd name="T15" fmla="*/ 18 h 18"/>
                  <a:gd name="T16" fmla="*/ 36 w 190"/>
                  <a:gd name="T17" fmla="*/ 18 h 18"/>
                  <a:gd name="T18" fmla="*/ 36 w 190"/>
                  <a:gd name="T19" fmla="*/ 0 h 18"/>
                  <a:gd name="T20" fmla="*/ 72 w 190"/>
                  <a:gd name="T21" fmla="*/ 0 h 18"/>
                  <a:gd name="T22" fmla="*/ 90 w 190"/>
                  <a:gd name="T23" fmla="*/ 0 h 18"/>
                  <a:gd name="T24" fmla="*/ 90 w 190"/>
                  <a:gd name="T25" fmla="*/ 18 h 18"/>
                  <a:gd name="T26" fmla="*/ 72 w 190"/>
                  <a:gd name="T27" fmla="*/ 18 h 18"/>
                  <a:gd name="T28" fmla="*/ 72 w 190"/>
                  <a:gd name="T29" fmla="*/ 0 h 18"/>
                  <a:gd name="T30" fmla="*/ 108 w 190"/>
                  <a:gd name="T31" fmla="*/ 0 h 18"/>
                  <a:gd name="T32" fmla="*/ 126 w 190"/>
                  <a:gd name="T33" fmla="*/ 0 h 18"/>
                  <a:gd name="T34" fmla="*/ 126 w 190"/>
                  <a:gd name="T35" fmla="*/ 18 h 18"/>
                  <a:gd name="T36" fmla="*/ 108 w 190"/>
                  <a:gd name="T37" fmla="*/ 18 h 18"/>
                  <a:gd name="T38" fmla="*/ 108 w 190"/>
                  <a:gd name="T39" fmla="*/ 0 h 18"/>
                  <a:gd name="T40" fmla="*/ 144 w 190"/>
                  <a:gd name="T41" fmla="*/ 0 h 18"/>
                  <a:gd name="T42" fmla="*/ 162 w 190"/>
                  <a:gd name="T43" fmla="*/ 0 h 18"/>
                  <a:gd name="T44" fmla="*/ 162 w 190"/>
                  <a:gd name="T45" fmla="*/ 18 h 18"/>
                  <a:gd name="T46" fmla="*/ 144 w 190"/>
                  <a:gd name="T47" fmla="*/ 18 h 18"/>
                  <a:gd name="T48" fmla="*/ 144 w 190"/>
                  <a:gd name="T49" fmla="*/ 0 h 18"/>
                  <a:gd name="T50" fmla="*/ 180 w 190"/>
                  <a:gd name="T51" fmla="*/ 0 h 18"/>
                  <a:gd name="T52" fmla="*/ 190 w 190"/>
                  <a:gd name="T53" fmla="*/ 0 h 18"/>
                  <a:gd name="T54" fmla="*/ 190 w 190"/>
                  <a:gd name="T55" fmla="*/ 18 h 18"/>
                  <a:gd name="T56" fmla="*/ 180 w 190"/>
                  <a:gd name="T57" fmla="*/ 18 h 18"/>
                  <a:gd name="T58" fmla="*/ 180 w 190"/>
                  <a:gd name="T59" fmla="*/ 0 h 18"/>
                  <a:gd name="T60" fmla="*/ 0 w 190"/>
                  <a:gd name="T61" fmla="*/ 0 h 18"/>
                  <a:gd name="T62" fmla="*/ 190 w 190"/>
                  <a:gd name="T63" fmla="*/ 1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T60" t="T61" r="T62" b="T63"/>
                <a:pathLst>
                  <a:path w="190" h="18">
                    <a:moveTo>
                      <a:pt x="0" y="0"/>
                    </a:moveTo>
                    <a:lnTo>
                      <a:pt x="18" y="0"/>
                    </a:lnTo>
                    <a:lnTo>
                      <a:pt x="18" y="18"/>
                    </a:lnTo>
                    <a:lnTo>
                      <a:pt x="0" y="18"/>
                    </a:lnTo>
                    <a:lnTo>
                      <a:pt x="0" y="0"/>
                    </a:lnTo>
                    <a:close/>
                    <a:moveTo>
                      <a:pt x="36" y="0"/>
                    </a:moveTo>
                    <a:lnTo>
                      <a:pt x="54" y="0"/>
                    </a:lnTo>
                    <a:lnTo>
                      <a:pt x="54" y="18"/>
                    </a:lnTo>
                    <a:lnTo>
                      <a:pt x="36" y="18"/>
                    </a:lnTo>
                    <a:lnTo>
                      <a:pt x="36" y="0"/>
                    </a:lnTo>
                    <a:close/>
                    <a:moveTo>
                      <a:pt x="72" y="0"/>
                    </a:moveTo>
                    <a:lnTo>
                      <a:pt x="90" y="0"/>
                    </a:lnTo>
                    <a:lnTo>
                      <a:pt x="90" y="18"/>
                    </a:lnTo>
                    <a:lnTo>
                      <a:pt x="72" y="18"/>
                    </a:lnTo>
                    <a:lnTo>
                      <a:pt x="72" y="0"/>
                    </a:lnTo>
                    <a:close/>
                    <a:moveTo>
                      <a:pt x="108" y="0"/>
                    </a:moveTo>
                    <a:lnTo>
                      <a:pt x="126" y="0"/>
                    </a:lnTo>
                    <a:lnTo>
                      <a:pt x="126" y="18"/>
                    </a:lnTo>
                    <a:lnTo>
                      <a:pt x="108" y="18"/>
                    </a:lnTo>
                    <a:lnTo>
                      <a:pt x="108" y="0"/>
                    </a:lnTo>
                    <a:close/>
                    <a:moveTo>
                      <a:pt x="144" y="0"/>
                    </a:moveTo>
                    <a:lnTo>
                      <a:pt x="162" y="0"/>
                    </a:lnTo>
                    <a:lnTo>
                      <a:pt x="162" y="18"/>
                    </a:lnTo>
                    <a:lnTo>
                      <a:pt x="144" y="18"/>
                    </a:lnTo>
                    <a:lnTo>
                      <a:pt x="144" y="0"/>
                    </a:lnTo>
                    <a:close/>
                    <a:moveTo>
                      <a:pt x="180" y="0"/>
                    </a:moveTo>
                    <a:lnTo>
                      <a:pt x="190" y="0"/>
                    </a:lnTo>
                    <a:lnTo>
                      <a:pt x="190" y="18"/>
                    </a:lnTo>
                    <a:lnTo>
                      <a:pt x="180" y="18"/>
                    </a:lnTo>
                    <a:lnTo>
                      <a:pt x="180" y="0"/>
                    </a:lnTo>
                    <a:close/>
                  </a:path>
                </a:pathLst>
              </a:custGeom>
              <a:solidFill>
                <a:srgbClr val="000000"/>
              </a:solidFill>
              <a:ln w="4680" cap="sq">
                <a:solidFill>
                  <a:srgbClr val="000000"/>
                </a:solidFill>
                <a:bevel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grpSp>
          <p:nvGrpSpPr>
            <p:cNvPr id="6" name="Group 44"/>
            <p:cNvGrpSpPr>
              <a:grpSpLocks/>
            </p:cNvGrpSpPr>
            <p:nvPr/>
          </p:nvGrpSpPr>
          <p:grpSpPr bwMode="auto">
            <a:xfrm>
              <a:off x="-4" y="2789"/>
              <a:ext cx="108" cy="103"/>
              <a:chOff x="-4" y="2789"/>
              <a:chExt cx="108" cy="103"/>
            </a:xfrm>
          </p:grpSpPr>
          <p:sp>
            <p:nvSpPr>
              <p:cNvPr id="10285" name="Line 45"/>
              <p:cNvSpPr>
                <a:spLocks noChangeShapeType="1"/>
              </p:cNvSpPr>
              <p:nvPr/>
            </p:nvSpPr>
            <p:spPr bwMode="auto">
              <a:xfrm flipH="1">
                <a:off x="45" y="2789"/>
                <a:ext cx="7" cy="103"/>
              </a:xfrm>
              <a:prstGeom prst="line">
                <a:avLst/>
              </a:prstGeom>
              <a:noFill/>
              <a:ln w="57240" cap="sq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286" name="AutoShape 46"/>
              <p:cNvSpPr>
                <a:spLocks noChangeArrowheads="1"/>
              </p:cNvSpPr>
              <p:nvPr/>
            </p:nvSpPr>
            <p:spPr bwMode="auto">
              <a:xfrm rot="240000">
                <a:off x="-2" y="2824"/>
                <a:ext cx="107" cy="16"/>
              </a:xfrm>
              <a:custGeom>
                <a:avLst/>
                <a:gdLst>
                  <a:gd name="G0" fmla="+- 18 0 0"/>
                  <a:gd name="G1" fmla="+- 1 0 0"/>
                  <a:gd name="G2" fmla="+- 36 0 0"/>
                  <a:gd name="G3" fmla="+- 1 0 0"/>
                  <a:gd name="G4" fmla="+- 1 0 0"/>
                  <a:gd name="G5" fmla="+- 1 0 0"/>
                  <a:gd name="G6" fmla="+- 1 0 0"/>
                  <a:gd name="G7" fmla="+- 1 0 0"/>
                  <a:gd name="G8" fmla="+- 1 0 0"/>
                  <a:gd name="G9" fmla="+- 1 0 0"/>
                  <a:gd name="G10" fmla="+- 1 0 0"/>
                  <a:gd name="G11" fmla="+- 1 0 0"/>
                  <a:gd name="G12" fmla="+- 1 0 0"/>
                  <a:gd name="G13" fmla="+- 1 0 0"/>
                  <a:gd name="G14" fmla="+- 1 0 0"/>
                  <a:gd name="G15" fmla="+- 1 0 0"/>
                  <a:gd name="G16" fmla="+- 1 0 0"/>
                  <a:gd name="G17" fmla="+- 1 0 0"/>
                  <a:gd name="G18" fmla="*/ 1 53935 49664"/>
                  <a:gd name="G19" fmla="+- 1 0 0"/>
                  <a:gd name="G20" fmla="+- 1 0 0"/>
                  <a:gd name="G21" fmla="*/ 1 53935 49664"/>
                  <a:gd name="G22" fmla="+- 1 0 0"/>
                  <a:gd name="G23" fmla="+- 1 0 0"/>
                  <a:gd name="G24" fmla="*/ 1 29003 51712"/>
                  <a:gd name="G25" fmla="+- 1 0 0"/>
                  <a:gd name="G26" fmla="+- 65518 0 0"/>
                  <a:gd name="G27" fmla="+- 65518 0 0"/>
                  <a:gd name="G28" fmla="+- 18 0 0"/>
                  <a:gd name="G29" fmla="+- 18 0 0"/>
                  <a:gd name="T0" fmla="*/ 0 w 190"/>
                  <a:gd name="T1" fmla="*/ 0 h 18"/>
                  <a:gd name="T2" fmla="*/ 18 w 190"/>
                  <a:gd name="T3" fmla="*/ 0 h 18"/>
                  <a:gd name="T4" fmla="*/ 18 w 190"/>
                  <a:gd name="T5" fmla="*/ 18 h 18"/>
                  <a:gd name="T6" fmla="*/ 0 w 190"/>
                  <a:gd name="T7" fmla="*/ 18 h 18"/>
                  <a:gd name="T8" fmla="*/ 0 w 190"/>
                  <a:gd name="T9" fmla="*/ 0 h 18"/>
                  <a:gd name="T10" fmla="*/ 36 w 190"/>
                  <a:gd name="T11" fmla="*/ 0 h 18"/>
                  <a:gd name="T12" fmla="*/ 54 w 190"/>
                  <a:gd name="T13" fmla="*/ 0 h 18"/>
                  <a:gd name="T14" fmla="*/ 54 w 190"/>
                  <a:gd name="T15" fmla="*/ 18 h 18"/>
                  <a:gd name="T16" fmla="*/ 36 w 190"/>
                  <a:gd name="T17" fmla="*/ 18 h 18"/>
                  <a:gd name="T18" fmla="*/ 36 w 190"/>
                  <a:gd name="T19" fmla="*/ 0 h 18"/>
                  <a:gd name="T20" fmla="*/ 72 w 190"/>
                  <a:gd name="T21" fmla="*/ 0 h 18"/>
                  <a:gd name="T22" fmla="*/ 90 w 190"/>
                  <a:gd name="T23" fmla="*/ 0 h 18"/>
                  <a:gd name="T24" fmla="*/ 90 w 190"/>
                  <a:gd name="T25" fmla="*/ 18 h 18"/>
                  <a:gd name="T26" fmla="*/ 72 w 190"/>
                  <a:gd name="T27" fmla="*/ 18 h 18"/>
                  <a:gd name="T28" fmla="*/ 72 w 190"/>
                  <a:gd name="T29" fmla="*/ 0 h 18"/>
                  <a:gd name="T30" fmla="*/ 108 w 190"/>
                  <a:gd name="T31" fmla="*/ 0 h 18"/>
                  <a:gd name="T32" fmla="*/ 126 w 190"/>
                  <a:gd name="T33" fmla="*/ 0 h 18"/>
                  <a:gd name="T34" fmla="*/ 126 w 190"/>
                  <a:gd name="T35" fmla="*/ 18 h 18"/>
                  <a:gd name="T36" fmla="*/ 108 w 190"/>
                  <a:gd name="T37" fmla="*/ 18 h 18"/>
                  <a:gd name="T38" fmla="*/ 108 w 190"/>
                  <a:gd name="T39" fmla="*/ 0 h 18"/>
                  <a:gd name="T40" fmla="*/ 144 w 190"/>
                  <a:gd name="T41" fmla="*/ 0 h 18"/>
                  <a:gd name="T42" fmla="*/ 162 w 190"/>
                  <a:gd name="T43" fmla="*/ 0 h 18"/>
                  <a:gd name="T44" fmla="*/ 162 w 190"/>
                  <a:gd name="T45" fmla="*/ 18 h 18"/>
                  <a:gd name="T46" fmla="*/ 144 w 190"/>
                  <a:gd name="T47" fmla="*/ 18 h 18"/>
                  <a:gd name="T48" fmla="*/ 144 w 190"/>
                  <a:gd name="T49" fmla="*/ 0 h 18"/>
                  <a:gd name="T50" fmla="*/ 180 w 190"/>
                  <a:gd name="T51" fmla="*/ 0 h 18"/>
                  <a:gd name="T52" fmla="*/ 190 w 190"/>
                  <a:gd name="T53" fmla="*/ 0 h 18"/>
                  <a:gd name="T54" fmla="*/ 190 w 190"/>
                  <a:gd name="T55" fmla="*/ 18 h 18"/>
                  <a:gd name="T56" fmla="*/ 180 w 190"/>
                  <a:gd name="T57" fmla="*/ 18 h 18"/>
                  <a:gd name="T58" fmla="*/ 180 w 190"/>
                  <a:gd name="T59" fmla="*/ 0 h 18"/>
                  <a:gd name="T60" fmla="*/ 0 w 190"/>
                  <a:gd name="T61" fmla="*/ 0 h 18"/>
                  <a:gd name="T62" fmla="*/ 190 w 190"/>
                  <a:gd name="T63" fmla="*/ 1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T60" t="T61" r="T62" b="T63"/>
                <a:pathLst>
                  <a:path w="190" h="18">
                    <a:moveTo>
                      <a:pt x="0" y="0"/>
                    </a:moveTo>
                    <a:lnTo>
                      <a:pt x="18" y="0"/>
                    </a:lnTo>
                    <a:lnTo>
                      <a:pt x="18" y="18"/>
                    </a:lnTo>
                    <a:lnTo>
                      <a:pt x="0" y="18"/>
                    </a:lnTo>
                    <a:lnTo>
                      <a:pt x="0" y="0"/>
                    </a:lnTo>
                    <a:close/>
                    <a:moveTo>
                      <a:pt x="36" y="0"/>
                    </a:moveTo>
                    <a:lnTo>
                      <a:pt x="54" y="0"/>
                    </a:lnTo>
                    <a:lnTo>
                      <a:pt x="54" y="18"/>
                    </a:lnTo>
                    <a:lnTo>
                      <a:pt x="36" y="18"/>
                    </a:lnTo>
                    <a:lnTo>
                      <a:pt x="36" y="0"/>
                    </a:lnTo>
                    <a:close/>
                    <a:moveTo>
                      <a:pt x="72" y="0"/>
                    </a:moveTo>
                    <a:lnTo>
                      <a:pt x="90" y="0"/>
                    </a:lnTo>
                    <a:lnTo>
                      <a:pt x="90" y="18"/>
                    </a:lnTo>
                    <a:lnTo>
                      <a:pt x="72" y="18"/>
                    </a:lnTo>
                    <a:lnTo>
                      <a:pt x="72" y="0"/>
                    </a:lnTo>
                    <a:close/>
                    <a:moveTo>
                      <a:pt x="108" y="0"/>
                    </a:moveTo>
                    <a:lnTo>
                      <a:pt x="126" y="0"/>
                    </a:lnTo>
                    <a:lnTo>
                      <a:pt x="126" y="18"/>
                    </a:lnTo>
                    <a:lnTo>
                      <a:pt x="108" y="18"/>
                    </a:lnTo>
                    <a:lnTo>
                      <a:pt x="108" y="0"/>
                    </a:lnTo>
                    <a:close/>
                    <a:moveTo>
                      <a:pt x="144" y="0"/>
                    </a:moveTo>
                    <a:lnTo>
                      <a:pt x="162" y="0"/>
                    </a:lnTo>
                    <a:lnTo>
                      <a:pt x="162" y="18"/>
                    </a:lnTo>
                    <a:lnTo>
                      <a:pt x="144" y="18"/>
                    </a:lnTo>
                    <a:lnTo>
                      <a:pt x="144" y="0"/>
                    </a:lnTo>
                    <a:close/>
                    <a:moveTo>
                      <a:pt x="180" y="0"/>
                    </a:moveTo>
                    <a:lnTo>
                      <a:pt x="190" y="0"/>
                    </a:lnTo>
                    <a:lnTo>
                      <a:pt x="190" y="18"/>
                    </a:lnTo>
                    <a:lnTo>
                      <a:pt x="180" y="18"/>
                    </a:lnTo>
                    <a:lnTo>
                      <a:pt x="180" y="0"/>
                    </a:lnTo>
                    <a:close/>
                  </a:path>
                </a:pathLst>
              </a:custGeom>
              <a:solidFill>
                <a:srgbClr val="000000"/>
              </a:solidFill>
              <a:ln w="4680" cap="sq">
                <a:solidFill>
                  <a:srgbClr val="000000"/>
                </a:solidFill>
                <a:bevel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grpSp>
          <p:nvGrpSpPr>
            <p:cNvPr id="7" name="Group 47"/>
            <p:cNvGrpSpPr>
              <a:grpSpLocks/>
            </p:cNvGrpSpPr>
            <p:nvPr/>
          </p:nvGrpSpPr>
          <p:grpSpPr bwMode="auto">
            <a:xfrm>
              <a:off x="13" y="2588"/>
              <a:ext cx="737" cy="451"/>
              <a:chOff x="13" y="2588"/>
              <a:chExt cx="737" cy="451"/>
            </a:xfrm>
          </p:grpSpPr>
          <p:grpSp>
            <p:nvGrpSpPr>
              <p:cNvPr id="8" name="Group 48"/>
              <p:cNvGrpSpPr>
                <a:grpSpLocks/>
              </p:cNvGrpSpPr>
              <p:nvPr/>
            </p:nvGrpSpPr>
            <p:grpSpPr bwMode="auto">
              <a:xfrm>
                <a:off x="157" y="2865"/>
                <a:ext cx="145" cy="149"/>
                <a:chOff x="157" y="2865"/>
                <a:chExt cx="145" cy="149"/>
              </a:xfrm>
            </p:grpSpPr>
            <p:grpSp>
              <p:nvGrpSpPr>
                <p:cNvPr id="9" name="Group 49"/>
                <p:cNvGrpSpPr>
                  <a:grpSpLocks/>
                </p:cNvGrpSpPr>
                <p:nvPr/>
              </p:nvGrpSpPr>
              <p:grpSpPr bwMode="auto">
                <a:xfrm>
                  <a:off x="157" y="2865"/>
                  <a:ext cx="145" cy="149"/>
                  <a:chOff x="157" y="2865"/>
                  <a:chExt cx="145" cy="149"/>
                </a:xfrm>
              </p:grpSpPr>
              <p:grpSp>
                <p:nvGrpSpPr>
                  <p:cNvPr id="10" name="Group 50"/>
                  <p:cNvGrpSpPr>
                    <a:grpSpLocks/>
                  </p:cNvGrpSpPr>
                  <p:nvPr/>
                </p:nvGrpSpPr>
                <p:grpSpPr bwMode="auto">
                  <a:xfrm>
                    <a:off x="157" y="2865"/>
                    <a:ext cx="145" cy="149"/>
                    <a:chOff x="157" y="2865"/>
                    <a:chExt cx="145" cy="149"/>
                  </a:xfrm>
                </p:grpSpPr>
                <p:sp>
                  <p:nvSpPr>
                    <p:cNvPr id="10291" name="Oval 51"/>
                    <p:cNvSpPr>
                      <a:spLocks noChangeArrowheads="1"/>
                    </p:cNvSpPr>
                    <p:nvPr/>
                  </p:nvSpPr>
                  <p:spPr bwMode="auto">
                    <a:xfrm rot="240000">
                      <a:off x="162" y="2869"/>
                      <a:ext cx="136" cy="141"/>
                    </a:xfrm>
                    <a:prstGeom prst="ellipse">
                      <a:avLst/>
                    </a:prstGeom>
                    <a:solidFill>
                      <a:srgbClr val="CC0000"/>
                    </a:solidFill>
                    <a:ln w="9525" cap="sq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0292" name="Oval 52"/>
                    <p:cNvSpPr>
                      <a:spLocks noChangeArrowheads="1"/>
                    </p:cNvSpPr>
                    <p:nvPr/>
                  </p:nvSpPr>
                  <p:spPr bwMode="auto">
                    <a:xfrm rot="240000">
                      <a:off x="162" y="2869"/>
                      <a:ext cx="136" cy="141"/>
                    </a:xfrm>
                    <a:prstGeom prst="ellipse">
                      <a:avLst/>
                    </a:prstGeom>
                    <a:noFill/>
                    <a:ln w="9360" cap="rnd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11" name="Group 53"/>
                  <p:cNvGrpSpPr>
                    <a:grpSpLocks/>
                  </p:cNvGrpSpPr>
                  <p:nvPr/>
                </p:nvGrpSpPr>
                <p:grpSpPr bwMode="auto">
                  <a:xfrm>
                    <a:off x="169" y="2878"/>
                    <a:ext cx="120" cy="123"/>
                    <a:chOff x="169" y="2878"/>
                    <a:chExt cx="120" cy="123"/>
                  </a:xfrm>
                </p:grpSpPr>
                <p:sp>
                  <p:nvSpPr>
                    <p:cNvPr id="10294" name="Oval 54"/>
                    <p:cNvSpPr>
                      <a:spLocks noChangeArrowheads="1"/>
                    </p:cNvSpPr>
                    <p:nvPr/>
                  </p:nvSpPr>
                  <p:spPr bwMode="auto">
                    <a:xfrm rot="240000">
                      <a:off x="173" y="2881"/>
                      <a:ext cx="113" cy="117"/>
                    </a:xfrm>
                    <a:prstGeom prst="ellipse">
                      <a:avLst/>
                    </a:prstGeom>
                    <a:solidFill>
                      <a:srgbClr val="FFFFFF"/>
                    </a:solidFill>
                    <a:ln w="9525" cap="sq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0295" name="Oval 55"/>
                    <p:cNvSpPr>
                      <a:spLocks noChangeArrowheads="1"/>
                    </p:cNvSpPr>
                    <p:nvPr/>
                  </p:nvSpPr>
                  <p:spPr bwMode="auto">
                    <a:xfrm rot="240000">
                      <a:off x="173" y="2881"/>
                      <a:ext cx="113" cy="117"/>
                    </a:xfrm>
                    <a:prstGeom prst="ellipse">
                      <a:avLst/>
                    </a:prstGeom>
                    <a:noFill/>
                    <a:ln w="9360" cap="rnd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</p:grpSp>
            <p:grpSp>
              <p:nvGrpSpPr>
                <p:cNvPr id="12" name="Group 56"/>
                <p:cNvGrpSpPr>
                  <a:grpSpLocks/>
                </p:cNvGrpSpPr>
                <p:nvPr/>
              </p:nvGrpSpPr>
              <p:grpSpPr bwMode="auto">
                <a:xfrm>
                  <a:off x="169" y="2878"/>
                  <a:ext cx="120" cy="123"/>
                  <a:chOff x="169" y="2878"/>
                  <a:chExt cx="120" cy="123"/>
                </a:xfrm>
              </p:grpSpPr>
              <p:sp>
                <p:nvSpPr>
                  <p:cNvPr id="10297" name="AutoShape 57"/>
                  <p:cNvSpPr>
                    <a:spLocks noChangeArrowheads="1"/>
                  </p:cNvSpPr>
                  <p:nvPr/>
                </p:nvSpPr>
                <p:spPr bwMode="auto">
                  <a:xfrm rot="240000">
                    <a:off x="173" y="2881"/>
                    <a:ext cx="113" cy="117"/>
                  </a:xfrm>
                  <a:custGeom>
                    <a:avLst/>
                    <a:gdLst>
                      <a:gd name="G0" fmla="+- 1 0 0"/>
                      <a:gd name="G1" fmla="+- 1 0 0"/>
                      <a:gd name="G2" fmla="+- 1 0 0"/>
                      <a:gd name="G3" fmla="+- 1 0 0"/>
                      <a:gd name="G4" fmla="+- 1 0 0"/>
                      <a:gd name="G5" fmla="+- 1 0 0"/>
                      <a:gd name="G6" fmla="+- 1 0 0"/>
                      <a:gd name="G7" fmla="+- 51 0 0"/>
                      <a:gd name="G8" fmla="+- 48 0 0"/>
                      <a:gd name="G9" fmla="+- 94 0 0"/>
                      <a:gd name="G10" fmla="+- 1 0 0"/>
                      <a:gd name="G11" fmla="+- 1 0 0"/>
                      <a:gd name="G12" fmla="+- 1 0 0"/>
                      <a:gd name="G13" fmla="+- 1 0 0"/>
                      <a:gd name="G14" fmla="+- 1 0 0"/>
                      <a:gd name="G15" fmla="+- 1 0 0"/>
                      <a:gd name="G16" fmla="+- 1 0 0"/>
                      <a:gd name="G17" fmla="*/ 1 16385 2"/>
                      <a:gd name="G18" fmla="+- 1 0 0"/>
                      <a:gd name="G19" fmla="+- 1 0 0"/>
                      <a:gd name="G20" fmla="+- 1 0 0"/>
                      <a:gd name="G21" fmla="+- 1 0 0"/>
                      <a:gd name="G22" fmla="+- 1 0 0"/>
                      <a:gd name="G23" fmla="+- 1 0 0"/>
                      <a:gd name="G24" fmla="+- 1 0 0"/>
                      <a:gd name="G25" fmla="*/ 1 29003 51712"/>
                      <a:gd name="G26" fmla="+- 1 0 0"/>
                      <a:gd name="G27" fmla="+- 65532 0 0"/>
                      <a:gd name="G28" fmla="+- 65484 0 0"/>
                      <a:gd name="G29" fmla="+- 65507 0 0"/>
                      <a:gd name="G30" fmla="+- 65493 0 0"/>
                      <a:gd name="G31" fmla="+- 65488 0 0"/>
                      <a:gd name="G32" fmla="+- 65509 0 0"/>
                      <a:gd name="T0" fmla="*/ 123 w 123"/>
                      <a:gd name="T1" fmla="*/ 68 h 136"/>
                      <a:gd name="T2" fmla="*/ 72 w 123"/>
                      <a:gd name="T3" fmla="*/ 66 h 136"/>
                      <a:gd name="T4" fmla="*/ 118 w 123"/>
                      <a:gd name="T5" fmla="*/ 42 h 136"/>
                      <a:gd name="T6" fmla="*/ 71 w 123"/>
                      <a:gd name="T7" fmla="*/ 62 h 136"/>
                      <a:gd name="T8" fmla="*/ 105 w 123"/>
                      <a:gd name="T9" fmla="*/ 20 h 136"/>
                      <a:gd name="T10" fmla="*/ 68 w 123"/>
                      <a:gd name="T11" fmla="*/ 58 h 136"/>
                      <a:gd name="T12" fmla="*/ 85 w 123"/>
                      <a:gd name="T13" fmla="*/ 5 h 136"/>
                      <a:gd name="T14" fmla="*/ 64 w 123"/>
                      <a:gd name="T15" fmla="*/ 56 h 136"/>
                      <a:gd name="T16" fmla="*/ 62 w 123"/>
                      <a:gd name="T17" fmla="*/ 0 h 136"/>
                      <a:gd name="T18" fmla="*/ 59 w 123"/>
                      <a:gd name="T19" fmla="*/ 56 h 136"/>
                      <a:gd name="T20" fmla="*/ 38 w 123"/>
                      <a:gd name="T21" fmla="*/ 5 h 136"/>
                      <a:gd name="T22" fmla="*/ 56 w 123"/>
                      <a:gd name="T23" fmla="*/ 58 h 136"/>
                      <a:gd name="T24" fmla="*/ 18 w 123"/>
                      <a:gd name="T25" fmla="*/ 20 h 136"/>
                      <a:gd name="T26" fmla="*/ 53 w 123"/>
                      <a:gd name="T27" fmla="*/ 62 h 136"/>
                      <a:gd name="T28" fmla="*/ 5 w 123"/>
                      <a:gd name="T29" fmla="*/ 42 h 136"/>
                      <a:gd name="T30" fmla="*/ 51 w 123"/>
                      <a:gd name="T31" fmla="*/ 66 h 136"/>
                      <a:gd name="T32" fmla="*/ 0 w 123"/>
                      <a:gd name="T33" fmla="*/ 68 h 136"/>
                      <a:gd name="T34" fmla="*/ 51 w 123"/>
                      <a:gd name="T35" fmla="*/ 71 h 136"/>
                      <a:gd name="T36" fmla="*/ 5 w 123"/>
                      <a:gd name="T37" fmla="*/ 94 h 136"/>
                      <a:gd name="T38" fmla="*/ 53 w 123"/>
                      <a:gd name="T39" fmla="*/ 75 h 136"/>
                      <a:gd name="T40" fmla="*/ 18 w 123"/>
                      <a:gd name="T41" fmla="*/ 116 h 136"/>
                      <a:gd name="T42" fmla="*/ 56 w 123"/>
                      <a:gd name="T43" fmla="*/ 78 h 136"/>
                      <a:gd name="T44" fmla="*/ 38 w 123"/>
                      <a:gd name="T45" fmla="*/ 131 h 136"/>
                      <a:gd name="T46" fmla="*/ 59 w 123"/>
                      <a:gd name="T47" fmla="*/ 80 h 136"/>
                      <a:gd name="T48" fmla="*/ 62 w 123"/>
                      <a:gd name="T49" fmla="*/ 136 h 136"/>
                      <a:gd name="T50" fmla="*/ 64 w 123"/>
                      <a:gd name="T51" fmla="*/ 80 h 136"/>
                      <a:gd name="T52" fmla="*/ 85 w 123"/>
                      <a:gd name="T53" fmla="*/ 131 h 136"/>
                      <a:gd name="T54" fmla="*/ 68 w 123"/>
                      <a:gd name="T55" fmla="*/ 78 h 136"/>
                      <a:gd name="T56" fmla="*/ 105 w 123"/>
                      <a:gd name="T57" fmla="*/ 116 h 136"/>
                      <a:gd name="T58" fmla="*/ 71 w 123"/>
                      <a:gd name="T59" fmla="*/ 75 h 136"/>
                      <a:gd name="T60" fmla="*/ 118 w 123"/>
                      <a:gd name="T61" fmla="*/ 94 h 136"/>
                      <a:gd name="T62" fmla="*/ 72 w 123"/>
                      <a:gd name="T63" fmla="*/ 71 h 136"/>
                      <a:gd name="T64" fmla="*/ 123 w 123"/>
                      <a:gd name="T65" fmla="*/ 68 h 136"/>
                      <a:gd name="T66" fmla="*/ 0 w 123"/>
                      <a:gd name="T67" fmla="*/ 0 h 136"/>
                      <a:gd name="T68" fmla="*/ 123 w 123"/>
                      <a:gd name="T69" fmla="*/ 136 h 13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</a:cxnLst>
                    <a:rect l="T66" t="T67" r="T68" b="T69"/>
                    <a:pathLst>
                      <a:path w="123" h="136">
                        <a:moveTo>
                          <a:pt x="123" y="68"/>
                        </a:moveTo>
                        <a:lnTo>
                          <a:pt x="72" y="66"/>
                        </a:lnTo>
                        <a:lnTo>
                          <a:pt x="118" y="42"/>
                        </a:lnTo>
                        <a:lnTo>
                          <a:pt x="71" y="62"/>
                        </a:lnTo>
                        <a:lnTo>
                          <a:pt x="105" y="20"/>
                        </a:lnTo>
                        <a:lnTo>
                          <a:pt x="68" y="58"/>
                        </a:lnTo>
                        <a:lnTo>
                          <a:pt x="85" y="5"/>
                        </a:lnTo>
                        <a:lnTo>
                          <a:pt x="64" y="56"/>
                        </a:lnTo>
                        <a:lnTo>
                          <a:pt x="62" y="0"/>
                        </a:lnTo>
                        <a:lnTo>
                          <a:pt x="59" y="56"/>
                        </a:lnTo>
                        <a:lnTo>
                          <a:pt x="38" y="5"/>
                        </a:lnTo>
                        <a:lnTo>
                          <a:pt x="56" y="58"/>
                        </a:lnTo>
                        <a:lnTo>
                          <a:pt x="18" y="20"/>
                        </a:lnTo>
                        <a:lnTo>
                          <a:pt x="53" y="62"/>
                        </a:lnTo>
                        <a:lnTo>
                          <a:pt x="5" y="42"/>
                        </a:lnTo>
                        <a:lnTo>
                          <a:pt x="51" y="66"/>
                        </a:lnTo>
                        <a:lnTo>
                          <a:pt x="0" y="68"/>
                        </a:lnTo>
                        <a:lnTo>
                          <a:pt x="51" y="71"/>
                        </a:lnTo>
                        <a:lnTo>
                          <a:pt x="5" y="94"/>
                        </a:lnTo>
                        <a:lnTo>
                          <a:pt x="53" y="75"/>
                        </a:lnTo>
                        <a:lnTo>
                          <a:pt x="18" y="116"/>
                        </a:lnTo>
                        <a:lnTo>
                          <a:pt x="56" y="78"/>
                        </a:lnTo>
                        <a:lnTo>
                          <a:pt x="38" y="131"/>
                        </a:lnTo>
                        <a:lnTo>
                          <a:pt x="59" y="80"/>
                        </a:lnTo>
                        <a:lnTo>
                          <a:pt x="62" y="136"/>
                        </a:lnTo>
                        <a:lnTo>
                          <a:pt x="64" y="80"/>
                        </a:lnTo>
                        <a:lnTo>
                          <a:pt x="85" y="131"/>
                        </a:lnTo>
                        <a:lnTo>
                          <a:pt x="68" y="78"/>
                        </a:lnTo>
                        <a:lnTo>
                          <a:pt x="105" y="116"/>
                        </a:lnTo>
                        <a:lnTo>
                          <a:pt x="71" y="75"/>
                        </a:lnTo>
                        <a:lnTo>
                          <a:pt x="118" y="94"/>
                        </a:lnTo>
                        <a:lnTo>
                          <a:pt x="72" y="71"/>
                        </a:lnTo>
                        <a:lnTo>
                          <a:pt x="123" y="68"/>
                        </a:lnTo>
                        <a:close/>
                      </a:path>
                    </a:pathLst>
                  </a:custGeom>
                  <a:solidFill>
                    <a:srgbClr val="808080"/>
                  </a:solidFill>
                  <a:ln w="9525" cap="flat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10298" name="AutoShape 58"/>
                  <p:cNvSpPr>
                    <a:spLocks noChangeArrowheads="1"/>
                  </p:cNvSpPr>
                  <p:nvPr/>
                </p:nvSpPr>
                <p:spPr bwMode="auto">
                  <a:xfrm rot="240000">
                    <a:off x="173" y="2881"/>
                    <a:ext cx="113" cy="117"/>
                  </a:xfrm>
                  <a:custGeom>
                    <a:avLst/>
                    <a:gdLst>
                      <a:gd name="G0" fmla="+- 1 0 0"/>
                      <a:gd name="G1" fmla="+- 1 0 0"/>
                      <a:gd name="G2" fmla="+- 1 0 0"/>
                      <a:gd name="G3" fmla="+- 1 0 0"/>
                      <a:gd name="G4" fmla="+- 1 0 0"/>
                      <a:gd name="G5" fmla="+- 1 0 0"/>
                      <a:gd name="G6" fmla="+- 1 0 0"/>
                      <a:gd name="G7" fmla="+- 51 0 0"/>
                      <a:gd name="G8" fmla="+- 48 0 0"/>
                      <a:gd name="G9" fmla="+- 94 0 0"/>
                      <a:gd name="G10" fmla="+- 1 0 0"/>
                      <a:gd name="G11" fmla="+- 1 0 0"/>
                      <a:gd name="G12" fmla="+- 1 0 0"/>
                      <a:gd name="G13" fmla="+- 1 0 0"/>
                      <a:gd name="G14" fmla="+- 1 0 0"/>
                      <a:gd name="G15" fmla="+- 1 0 0"/>
                      <a:gd name="G16" fmla="+- 1 0 0"/>
                      <a:gd name="G17" fmla="*/ 1 16385 2"/>
                      <a:gd name="G18" fmla="+- 1 0 0"/>
                      <a:gd name="G19" fmla="+- 1 0 0"/>
                      <a:gd name="G20" fmla="+- 1 0 0"/>
                      <a:gd name="G21" fmla="+- 1 0 0"/>
                      <a:gd name="G22" fmla="+- 1 0 0"/>
                      <a:gd name="G23" fmla="+- 1 0 0"/>
                      <a:gd name="G24" fmla="+- 1 0 0"/>
                      <a:gd name="G25" fmla="*/ 1 29003 51712"/>
                      <a:gd name="G26" fmla="+- 1 0 0"/>
                      <a:gd name="G27" fmla="+- 65532 0 0"/>
                      <a:gd name="G28" fmla="+- 65484 0 0"/>
                      <a:gd name="G29" fmla="+- 65507 0 0"/>
                      <a:gd name="G30" fmla="+- 65493 0 0"/>
                      <a:gd name="G31" fmla="+- 65488 0 0"/>
                      <a:gd name="G32" fmla="+- 65509 0 0"/>
                      <a:gd name="T0" fmla="*/ 123 w 123"/>
                      <a:gd name="T1" fmla="*/ 68 h 136"/>
                      <a:gd name="T2" fmla="*/ 72 w 123"/>
                      <a:gd name="T3" fmla="*/ 66 h 136"/>
                      <a:gd name="T4" fmla="*/ 118 w 123"/>
                      <a:gd name="T5" fmla="*/ 42 h 136"/>
                      <a:gd name="T6" fmla="*/ 71 w 123"/>
                      <a:gd name="T7" fmla="*/ 62 h 136"/>
                      <a:gd name="T8" fmla="*/ 105 w 123"/>
                      <a:gd name="T9" fmla="*/ 20 h 136"/>
                      <a:gd name="T10" fmla="*/ 68 w 123"/>
                      <a:gd name="T11" fmla="*/ 58 h 136"/>
                      <a:gd name="T12" fmla="*/ 85 w 123"/>
                      <a:gd name="T13" fmla="*/ 5 h 136"/>
                      <a:gd name="T14" fmla="*/ 64 w 123"/>
                      <a:gd name="T15" fmla="*/ 56 h 136"/>
                      <a:gd name="T16" fmla="*/ 62 w 123"/>
                      <a:gd name="T17" fmla="*/ 0 h 136"/>
                      <a:gd name="T18" fmla="*/ 59 w 123"/>
                      <a:gd name="T19" fmla="*/ 56 h 136"/>
                      <a:gd name="T20" fmla="*/ 38 w 123"/>
                      <a:gd name="T21" fmla="*/ 5 h 136"/>
                      <a:gd name="T22" fmla="*/ 56 w 123"/>
                      <a:gd name="T23" fmla="*/ 58 h 136"/>
                      <a:gd name="T24" fmla="*/ 18 w 123"/>
                      <a:gd name="T25" fmla="*/ 20 h 136"/>
                      <a:gd name="T26" fmla="*/ 53 w 123"/>
                      <a:gd name="T27" fmla="*/ 62 h 136"/>
                      <a:gd name="T28" fmla="*/ 5 w 123"/>
                      <a:gd name="T29" fmla="*/ 42 h 136"/>
                      <a:gd name="T30" fmla="*/ 51 w 123"/>
                      <a:gd name="T31" fmla="*/ 66 h 136"/>
                      <a:gd name="T32" fmla="*/ 0 w 123"/>
                      <a:gd name="T33" fmla="*/ 68 h 136"/>
                      <a:gd name="T34" fmla="*/ 51 w 123"/>
                      <a:gd name="T35" fmla="*/ 71 h 136"/>
                      <a:gd name="T36" fmla="*/ 5 w 123"/>
                      <a:gd name="T37" fmla="*/ 94 h 136"/>
                      <a:gd name="T38" fmla="*/ 53 w 123"/>
                      <a:gd name="T39" fmla="*/ 75 h 136"/>
                      <a:gd name="T40" fmla="*/ 18 w 123"/>
                      <a:gd name="T41" fmla="*/ 116 h 136"/>
                      <a:gd name="T42" fmla="*/ 56 w 123"/>
                      <a:gd name="T43" fmla="*/ 78 h 136"/>
                      <a:gd name="T44" fmla="*/ 38 w 123"/>
                      <a:gd name="T45" fmla="*/ 131 h 136"/>
                      <a:gd name="T46" fmla="*/ 59 w 123"/>
                      <a:gd name="T47" fmla="*/ 80 h 136"/>
                      <a:gd name="T48" fmla="*/ 62 w 123"/>
                      <a:gd name="T49" fmla="*/ 136 h 136"/>
                      <a:gd name="T50" fmla="*/ 64 w 123"/>
                      <a:gd name="T51" fmla="*/ 80 h 136"/>
                      <a:gd name="T52" fmla="*/ 85 w 123"/>
                      <a:gd name="T53" fmla="*/ 131 h 136"/>
                      <a:gd name="T54" fmla="*/ 68 w 123"/>
                      <a:gd name="T55" fmla="*/ 78 h 136"/>
                      <a:gd name="T56" fmla="*/ 105 w 123"/>
                      <a:gd name="T57" fmla="*/ 116 h 136"/>
                      <a:gd name="T58" fmla="*/ 71 w 123"/>
                      <a:gd name="T59" fmla="*/ 75 h 136"/>
                      <a:gd name="T60" fmla="*/ 118 w 123"/>
                      <a:gd name="T61" fmla="*/ 94 h 136"/>
                      <a:gd name="T62" fmla="*/ 72 w 123"/>
                      <a:gd name="T63" fmla="*/ 71 h 136"/>
                      <a:gd name="T64" fmla="*/ 123 w 123"/>
                      <a:gd name="T65" fmla="*/ 68 h 136"/>
                      <a:gd name="T66" fmla="*/ 0 w 123"/>
                      <a:gd name="T67" fmla="*/ 0 h 136"/>
                      <a:gd name="T68" fmla="*/ 123 w 123"/>
                      <a:gd name="T69" fmla="*/ 136 h 13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</a:cxnLst>
                    <a:rect l="T66" t="T67" r="T68" b="T69"/>
                    <a:pathLst>
                      <a:path w="123" h="136">
                        <a:moveTo>
                          <a:pt x="123" y="68"/>
                        </a:moveTo>
                        <a:lnTo>
                          <a:pt x="72" y="66"/>
                        </a:lnTo>
                        <a:lnTo>
                          <a:pt x="118" y="42"/>
                        </a:lnTo>
                        <a:lnTo>
                          <a:pt x="71" y="62"/>
                        </a:lnTo>
                        <a:lnTo>
                          <a:pt x="105" y="20"/>
                        </a:lnTo>
                        <a:lnTo>
                          <a:pt x="68" y="58"/>
                        </a:lnTo>
                        <a:lnTo>
                          <a:pt x="85" y="5"/>
                        </a:lnTo>
                        <a:lnTo>
                          <a:pt x="64" y="56"/>
                        </a:lnTo>
                        <a:lnTo>
                          <a:pt x="62" y="0"/>
                        </a:lnTo>
                        <a:lnTo>
                          <a:pt x="59" y="56"/>
                        </a:lnTo>
                        <a:lnTo>
                          <a:pt x="38" y="5"/>
                        </a:lnTo>
                        <a:lnTo>
                          <a:pt x="56" y="58"/>
                        </a:lnTo>
                        <a:lnTo>
                          <a:pt x="18" y="20"/>
                        </a:lnTo>
                        <a:lnTo>
                          <a:pt x="53" y="62"/>
                        </a:lnTo>
                        <a:lnTo>
                          <a:pt x="5" y="42"/>
                        </a:lnTo>
                        <a:lnTo>
                          <a:pt x="51" y="66"/>
                        </a:lnTo>
                        <a:lnTo>
                          <a:pt x="0" y="68"/>
                        </a:lnTo>
                        <a:lnTo>
                          <a:pt x="51" y="71"/>
                        </a:lnTo>
                        <a:lnTo>
                          <a:pt x="5" y="94"/>
                        </a:lnTo>
                        <a:lnTo>
                          <a:pt x="53" y="75"/>
                        </a:lnTo>
                        <a:lnTo>
                          <a:pt x="18" y="116"/>
                        </a:lnTo>
                        <a:lnTo>
                          <a:pt x="56" y="78"/>
                        </a:lnTo>
                        <a:lnTo>
                          <a:pt x="38" y="131"/>
                        </a:lnTo>
                        <a:lnTo>
                          <a:pt x="59" y="80"/>
                        </a:lnTo>
                        <a:lnTo>
                          <a:pt x="62" y="136"/>
                        </a:lnTo>
                        <a:lnTo>
                          <a:pt x="64" y="80"/>
                        </a:lnTo>
                        <a:lnTo>
                          <a:pt x="85" y="131"/>
                        </a:lnTo>
                        <a:lnTo>
                          <a:pt x="68" y="78"/>
                        </a:lnTo>
                        <a:lnTo>
                          <a:pt x="105" y="116"/>
                        </a:lnTo>
                        <a:lnTo>
                          <a:pt x="71" y="75"/>
                        </a:lnTo>
                        <a:lnTo>
                          <a:pt x="118" y="94"/>
                        </a:lnTo>
                        <a:lnTo>
                          <a:pt x="72" y="71"/>
                        </a:lnTo>
                        <a:lnTo>
                          <a:pt x="123" y="68"/>
                        </a:lnTo>
                        <a:close/>
                      </a:path>
                    </a:pathLst>
                  </a:custGeom>
                  <a:noFill/>
                  <a:ln w="9360" cap="rnd">
                    <a:solidFill>
                      <a:srgbClr val="000000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</p:grpSp>
          </p:grpSp>
          <p:grpSp>
            <p:nvGrpSpPr>
              <p:cNvPr id="13" name="Group 59"/>
              <p:cNvGrpSpPr>
                <a:grpSpLocks/>
              </p:cNvGrpSpPr>
              <p:nvPr/>
            </p:nvGrpSpPr>
            <p:grpSpPr bwMode="auto">
              <a:xfrm>
                <a:off x="536" y="2889"/>
                <a:ext cx="146" cy="149"/>
                <a:chOff x="536" y="2889"/>
                <a:chExt cx="146" cy="149"/>
              </a:xfrm>
            </p:grpSpPr>
            <p:grpSp>
              <p:nvGrpSpPr>
                <p:cNvPr id="14" name="Group 60"/>
                <p:cNvGrpSpPr>
                  <a:grpSpLocks/>
                </p:cNvGrpSpPr>
                <p:nvPr/>
              </p:nvGrpSpPr>
              <p:grpSpPr bwMode="auto">
                <a:xfrm>
                  <a:off x="536" y="2889"/>
                  <a:ext cx="146" cy="149"/>
                  <a:chOff x="536" y="2889"/>
                  <a:chExt cx="146" cy="149"/>
                </a:xfrm>
              </p:grpSpPr>
              <p:grpSp>
                <p:nvGrpSpPr>
                  <p:cNvPr id="15" name="Group 61"/>
                  <p:cNvGrpSpPr>
                    <a:grpSpLocks/>
                  </p:cNvGrpSpPr>
                  <p:nvPr/>
                </p:nvGrpSpPr>
                <p:grpSpPr bwMode="auto">
                  <a:xfrm>
                    <a:off x="536" y="2889"/>
                    <a:ext cx="146" cy="149"/>
                    <a:chOff x="536" y="2889"/>
                    <a:chExt cx="146" cy="149"/>
                  </a:xfrm>
                </p:grpSpPr>
                <p:sp>
                  <p:nvSpPr>
                    <p:cNvPr id="10302" name="Oval 62"/>
                    <p:cNvSpPr>
                      <a:spLocks noChangeArrowheads="1"/>
                    </p:cNvSpPr>
                    <p:nvPr/>
                  </p:nvSpPr>
                  <p:spPr bwMode="auto">
                    <a:xfrm rot="240000">
                      <a:off x="540" y="2893"/>
                      <a:ext cx="138" cy="141"/>
                    </a:xfrm>
                    <a:prstGeom prst="ellipse">
                      <a:avLst/>
                    </a:prstGeom>
                    <a:solidFill>
                      <a:srgbClr val="CC0000"/>
                    </a:solidFill>
                    <a:ln w="9525" cap="sq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0303" name="Oval 63"/>
                    <p:cNvSpPr>
                      <a:spLocks noChangeArrowheads="1"/>
                    </p:cNvSpPr>
                    <p:nvPr/>
                  </p:nvSpPr>
                  <p:spPr bwMode="auto">
                    <a:xfrm rot="240000">
                      <a:off x="540" y="2893"/>
                      <a:ext cx="138" cy="141"/>
                    </a:xfrm>
                    <a:prstGeom prst="ellipse">
                      <a:avLst/>
                    </a:prstGeom>
                    <a:noFill/>
                    <a:ln w="9360" cap="rnd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16" name="Group 64"/>
                  <p:cNvGrpSpPr>
                    <a:grpSpLocks/>
                  </p:cNvGrpSpPr>
                  <p:nvPr/>
                </p:nvGrpSpPr>
                <p:grpSpPr bwMode="auto">
                  <a:xfrm>
                    <a:off x="548" y="2902"/>
                    <a:ext cx="121" cy="124"/>
                    <a:chOff x="548" y="2902"/>
                    <a:chExt cx="121" cy="124"/>
                  </a:xfrm>
                </p:grpSpPr>
                <p:sp>
                  <p:nvSpPr>
                    <p:cNvPr id="10305" name="Oval 65"/>
                    <p:cNvSpPr>
                      <a:spLocks noChangeArrowheads="1"/>
                    </p:cNvSpPr>
                    <p:nvPr/>
                  </p:nvSpPr>
                  <p:spPr bwMode="auto">
                    <a:xfrm rot="240000">
                      <a:off x="552" y="2905"/>
                      <a:ext cx="114" cy="117"/>
                    </a:xfrm>
                    <a:prstGeom prst="ellipse">
                      <a:avLst/>
                    </a:prstGeom>
                    <a:solidFill>
                      <a:srgbClr val="FFFFFF"/>
                    </a:solidFill>
                    <a:ln w="9525" cap="sq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0306" name="Oval 66"/>
                    <p:cNvSpPr>
                      <a:spLocks noChangeArrowheads="1"/>
                    </p:cNvSpPr>
                    <p:nvPr/>
                  </p:nvSpPr>
                  <p:spPr bwMode="auto">
                    <a:xfrm rot="240000">
                      <a:off x="552" y="2905"/>
                      <a:ext cx="114" cy="117"/>
                    </a:xfrm>
                    <a:prstGeom prst="ellipse">
                      <a:avLst/>
                    </a:prstGeom>
                    <a:noFill/>
                    <a:ln w="9360" cap="rnd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</p:grpSp>
            <p:grpSp>
              <p:nvGrpSpPr>
                <p:cNvPr id="17" name="Group 67"/>
                <p:cNvGrpSpPr>
                  <a:grpSpLocks/>
                </p:cNvGrpSpPr>
                <p:nvPr/>
              </p:nvGrpSpPr>
              <p:grpSpPr bwMode="auto">
                <a:xfrm>
                  <a:off x="548" y="2902"/>
                  <a:ext cx="121" cy="124"/>
                  <a:chOff x="548" y="2902"/>
                  <a:chExt cx="121" cy="124"/>
                </a:xfrm>
              </p:grpSpPr>
              <p:sp>
                <p:nvSpPr>
                  <p:cNvPr id="10308" name="AutoShape 68"/>
                  <p:cNvSpPr>
                    <a:spLocks noChangeArrowheads="1"/>
                  </p:cNvSpPr>
                  <p:nvPr/>
                </p:nvSpPr>
                <p:spPr bwMode="auto">
                  <a:xfrm rot="240000">
                    <a:off x="552" y="2905"/>
                    <a:ext cx="114" cy="117"/>
                  </a:xfrm>
                  <a:custGeom>
                    <a:avLst/>
                    <a:gdLst>
                      <a:gd name="G0" fmla="+- 1 0 0"/>
                      <a:gd name="G1" fmla="+- 1 0 0"/>
                      <a:gd name="G2" fmla="+- 1 0 0"/>
                      <a:gd name="G3" fmla="+- 1 0 0"/>
                      <a:gd name="G4" fmla="+- 1 0 0"/>
                      <a:gd name="G5" fmla="+- 1 0 0"/>
                      <a:gd name="G6" fmla="+- 1 0 0"/>
                      <a:gd name="G7" fmla="+- 51 0 0"/>
                      <a:gd name="G8" fmla="+- 48 0 0"/>
                      <a:gd name="G9" fmla="+- 94 0 0"/>
                      <a:gd name="G10" fmla="+- 1 0 0"/>
                      <a:gd name="G11" fmla="+- 1 0 0"/>
                      <a:gd name="G12" fmla="+- 1 0 0"/>
                      <a:gd name="G13" fmla="+- 1 0 0"/>
                      <a:gd name="G14" fmla="+- 1 0 0"/>
                      <a:gd name="G15" fmla="+- 1 0 0"/>
                      <a:gd name="G16" fmla="+- 1 0 0"/>
                      <a:gd name="G17" fmla="*/ 1 16385 2"/>
                      <a:gd name="G18" fmla="+- 1 0 0"/>
                      <a:gd name="G19" fmla="+- 1 0 0"/>
                      <a:gd name="G20" fmla="+- 1 0 0"/>
                      <a:gd name="G21" fmla="+- 1 0 0"/>
                      <a:gd name="G22" fmla="+- 1 0 0"/>
                      <a:gd name="G23" fmla="+- 1 0 0"/>
                      <a:gd name="G24" fmla="+- 1 0 0"/>
                      <a:gd name="G25" fmla="*/ 1 29003 51712"/>
                      <a:gd name="G26" fmla="+- 1 0 0"/>
                      <a:gd name="G27" fmla="+- 65532 0 0"/>
                      <a:gd name="G28" fmla="+- 65484 0 0"/>
                      <a:gd name="G29" fmla="+- 65507 0 0"/>
                      <a:gd name="G30" fmla="+- 65493 0 0"/>
                      <a:gd name="G31" fmla="+- 65488 0 0"/>
                      <a:gd name="G32" fmla="+- 65509 0 0"/>
                      <a:gd name="T0" fmla="*/ 123 w 123"/>
                      <a:gd name="T1" fmla="*/ 68 h 136"/>
                      <a:gd name="T2" fmla="*/ 72 w 123"/>
                      <a:gd name="T3" fmla="*/ 66 h 136"/>
                      <a:gd name="T4" fmla="*/ 118 w 123"/>
                      <a:gd name="T5" fmla="*/ 42 h 136"/>
                      <a:gd name="T6" fmla="*/ 71 w 123"/>
                      <a:gd name="T7" fmla="*/ 62 h 136"/>
                      <a:gd name="T8" fmla="*/ 105 w 123"/>
                      <a:gd name="T9" fmla="*/ 20 h 136"/>
                      <a:gd name="T10" fmla="*/ 68 w 123"/>
                      <a:gd name="T11" fmla="*/ 58 h 136"/>
                      <a:gd name="T12" fmla="*/ 85 w 123"/>
                      <a:gd name="T13" fmla="*/ 5 h 136"/>
                      <a:gd name="T14" fmla="*/ 64 w 123"/>
                      <a:gd name="T15" fmla="*/ 56 h 136"/>
                      <a:gd name="T16" fmla="*/ 62 w 123"/>
                      <a:gd name="T17" fmla="*/ 0 h 136"/>
                      <a:gd name="T18" fmla="*/ 60 w 123"/>
                      <a:gd name="T19" fmla="*/ 56 h 136"/>
                      <a:gd name="T20" fmla="*/ 38 w 123"/>
                      <a:gd name="T21" fmla="*/ 5 h 136"/>
                      <a:gd name="T22" fmla="*/ 56 w 123"/>
                      <a:gd name="T23" fmla="*/ 58 h 136"/>
                      <a:gd name="T24" fmla="*/ 18 w 123"/>
                      <a:gd name="T25" fmla="*/ 20 h 136"/>
                      <a:gd name="T26" fmla="*/ 53 w 123"/>
                      <a:gd name="T27" fmla="*/ 62 h 136"/>
                      <a:gd name="T28" fmla="*/ 5 w 123"/>
                      <a:gd name="T29" fmla="*/ 42 h 136"/>
                      <a:gd name="T30" fmla="*/ 51 w 123"/>
                      <a:gd name="T31" fmla="*/ 66 h 136"/>
                      <a:gd name="T32" fmla="*/ 0 w 123"/>
                      <a:gd name="T33" fmla="*/ 68 h 136"/>
                      <a:gd name="T34" fmla="*/ 51 w 123"/>
                      <a:gd name="T35" fmla="*/ 71 h 136"/>
                      <a:gd name="T36" fmla="*/ 5 w 123"/>
                      <a:gd name="T37" fmla="*/ 94 h 136"/>
                      <a:gd name="T38" fmla="*/ 53 w 123"/>
                      <a:gd name="T39" fmla="*/ 75 h 136"/>
                      <a:gd name="T40" fmla="*/ 18 w 123"/>
                      <a:gd name="T41" fmla="*/ 116 h 136"/>
                      <a:gd name="T42" fmla="*/ 56 w 123"/>
                      <a:gd name="T43" fmla="*/ 78 h 136"/>
                      <a:gd name="T44" fmla="*/ 38 w 123"/>
                      <a:gd name="T45" fmla="*/ 131 h 136"/>
                      <a:gd name="T46" fmla="*/ 60 w 123"/>
                      <a:gd name="T47" fmla="*/ 80 h 136"/>
                      <a:gd name="T48" fmla="*/ 62 w 123"/>
                      <a:gd name="T49" fmla="*/ 136 h 136"/>
                      <a:gd name="T50" fmla="*/ 64 w 123"/>
                      <a:gd name="T51" fmla="*/ 80 h 136"/>
                      <a:gd name="T52" fmla="*/ 85 w 123"/>
                      <a:gd name="T53" fmla="*/ 131 h 136"/>
                      <a:gd name="T54" fmla="*/ 68 w 123"/>
                      <a:gd name="T55" fmla="*/ 78 h 136"/>
                      <a:gd name="T56" fmla="*/ 105 w 123"/>
                      <a:gd name="T57" fmla="*/ 116 h 136"/>
                      <a:gd name="T58" fmla="*/ 71 w 123"/>
                      <a:gd name="T59" fmla="*/ 75 h 136"/>
                      <a:gd name="T60" fmla="*/ 118 w 123"/>
                      <a:gd name="T61" fmla="*/ 94 h 136"/>
                      <a:gd name="T62" fmla="*/ 72 w 123"/>
                      <a:gd name="T63" fmla="*/ 71 h 136"/>
                      <a:gd name="T64" fmla="*/ 123 w 123"/>
                      <a:gd name="T65" fmla="*/ 68 h 136"/>
                      <a:gd name="T66" fmla="*/ 0 w 123"/>
                      <a:gd name="T67" fmla="*/ 0 h 136"/>
                      <a:gd name="T68" fmla="*/ 123 w 123"/>
                      <a:gd name="T69" fmla="*/ 136 h 13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</a:cxnLst>
                    <a:rect l="T66" t="T67" r="T68" b="T69"/>
                    <a:pathLst>
                      <a:path w="123" h="136">
                        <a:moveTo>
                          <a:pt x="123" y="68"/>
                        </a:moveTo>
                        <a:lnTo>
                          <a:pt x="72" y="66"/>
                        </a:lnTo>
                        <a:lnTo>
                          <a:pt x="118" y="42"/>
                        </a:lnTo>
                        <a:lnTo>
                          <a:pt x="71" y="62"/>
                        </a:lnTo>
                        <a:lnTo>
                          <a:pt x="105" y="20"/>
                        </a:lnTo>
                        <a:lnTo>
                          <a:pt x="68" y="58"/>
                        </a:lnTo>
                        <a:lnTo>
                          <a:pt x="85" y="5"/>
                        </a:lnTo>
                        <a:lnTo>
                          <a:pt x="64" y="56"/>
                        </a:lnTo>
                        <a:lnTo>
                          <a:pt x="62" y="0"/>
                        </a:lnTo>
                        <a:lnTo>
                          <a:pt x="60" y="56"/>
                        </a:lnTo>
                        <a:lnTo>
                          <a:pt x="38" y="5"/>
                        </a:lnTo>
                        <a:lnTo>
                          <a:pt x="56" y="58"/>
                        </a:lnTo>
                        <a:lnTo>
                          <a:pt x="18" y="20"/>
                        </a:lnTo>
                        <a:lnTo>
                          <a:pt x="53" y="62"/>
                        </a:lnTo>
                        <a:lnTo>
                          <a:pt x="5" y="42"/>
                        </a:lnTo>
                        <a:lnTo>
                          <a:pt x="51" y="66"/>
                        </a:lnTo>
                        <a:lnTo>
                          <a:pt x="0" y="68"/>
                        </a:lnTo>
                        <a:lnTo>
                          <a:pt x="51" y="71"/>
                        </a:lnTo>
                        <a:lnTo>
                          <a:pt x="5" y="94"/>
                        </a:lnTo>
                        <a:lnTo>
                          <a:pt x="53" y="75"/>
                        </a:lnTo>
                        <a:lnTo>
                          <a:pt x="18" y="116"/>
                        </a:lnTo>
                        <a:lnTo>
                          <a:pt x="56" y="78"/>
                        </a:lnTo>
                        <a:lnTo>
                          <a:pt x="38" y="131"/>
                        </a:lnTo>
                        <a:lnTo>
                          <a:pt x="60" y="80"/>
                        </a:lnTo>
                        <a:lnTo>
                          <a:pt x="62" y="136"/>
                        </a:lnTo>
                        <a:lnTo>
                          <a:pt x="64" y="80"/>
                        </a:lnTo>
                        <a:lnTo>
                          <a:pt x="85" y="131"/>
                        </a:lnTo>
                        <a:lnTo>
                          <a:pt x="68" y="78"/>
                        </a:lnTo>
                        <a:lnTo>
                          <a:pt x="105" y="116"/>
                        </a:lnTo>
                        <a:lnTo>
                          <a:pt x="71" y="75"/>
                        </a:lnTo>
                        <a:lnTo>
                          <a:pt x="118" y="94"/>
                        </a:lnTo>
                        <a:lnTo>
                          <a:pt x="72" y="71"/>
                        </a:lnTo>
                        <a:lnTo>
                          <a:pt x="123" y="68"/>
                        </a:lnTo>
                        <a:close/>
                      </a:path>
                    </a:pathLst>
                  </a:custGeom>
                  <a:solidFill>
                    <a:srgbClr val="808080"/>
                  </a:solidFill>
                  <a:ln w="9525" cap="flat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10309" name="AutoShape 69"/>
                  <p:cNvSpPr>
                    <a:spLocks noChangeArrowheads="1"/>
                  </p:cNvSpPr>
                  <p:nvPr/>
                </p:nvSpPr>
                <p:spPr bwMode="auto">
                  <a:xfrm rot="240000">
                    <a:off x="552" y="2905"/>
                    <a:ext cx="114" cy="117"/>
                  </a:xfrm>
                  <a:custGeom>
                    <a:avLst/>
                    <a:gdLst>
                      <a:gd name="G0" fmla="+- 1 0 0"/>
                      <a:gd name="G1" fmla="+- 1 0 0"/>
                      <a:gd name="G2" fmla="+- 1 0 0"/>
                      <a:gd name="G3" fmla="+- 1 0 0"/>
                      <a:gd name="G4" fmla="+- 1 0 0"/>
                      <a:gd name="G5" fmla="+- 1 0 0"/>
                      <a:gd name="G6" fmla="+- 1 0 0"/>
                      <a:gd name="G7" fmla="+- 51 0 0"/>
                      <a:gd name="G8" fmla="+- 48 0 0"/>
                      <a:gd name="G9" fmla="+- 94 0 0"/>
                      <a:gd name="G10" fmla="+- 1 0 0"/>
                      <a:gd name="G11" fmla="+- 1 0 0"/>
                      <a:gd name="G12" fmla="+- 1 0 0"/>
                      <a:gd name="G13" fmla="+- 1 0 0"/>
                      <a:gd name="G14" fmla="+- 1 0 0"/>
                      <a:gd name="G15" fmla="+- 1 0 0"/>
                      <a:gd name="G16" fmla="+- 1 0 0"/>
                      <a:gd name="G17" fmla="*/ 1 16385 2"/>
                      <a:gd name="G18" fmla="+- 1 0 0"/>
                      <a:gd name="G19" fmla="+- 1 0 0"/>
                      <a:gd name="G20" fmla="+- 1 0 0"/>
                      <a:gd name="G21" fmla="+- 1 0 0"/>
                      <a:gd name="G22" fmla="+- 1 0 0"/>
                      <a:gd name="G23" fmla="+- 1 0 0"/>
                      <a:gd name="G24" fmla="+- 1 0 0"/>
                      <a:gd name="G25" fmla="*/ 1 29003 51712"/>
                      <a:gd name="G26" fmla="+- 1 0 0"/>
                      <a:gd name="G27" fmla="+- 65532 0 0"/>
                      <a:gd name="G28" fmla="+- 65484 0 0"/>
                      <a:gd name="G29" fmla="+- 65507 0 0"/>
                      <a:gd name="G30" fmla="+- 65493 0 0"/>
                      <a:gd name="G31" fmla="+- 65488 0 0"/>
                      <a:gd name="G32" fmla="+- 65509 0 0"/>
                      <a:gd name="T0" fmla="*/ 123 w 123"/>
                      <a:gd name="T1" fmla="*/ 68 h 136"/>
                      <a:gd name="T2" fmla="*/ 72 w 123"/>
                      <a:gd name="T3" fmla="*/ 66 h 136"/>
                      <a:gd name="T4" fmla="*/ 118 w 123"/>
                      <a:gd name="T5" fmla="*/ 42 h 136"/>
                      <a:gd name="T6" fmla="*/ 71 w 123"/>
                      <a:gd name="T7" fmla="*/ 62 h 136"/>
                      <a:gd name="T8" fmla="*/ 105 w 123"/>
                      <a:gd name="T9" fmla="*/ 20 h 136"/>
                      <a:gd name="T10" fmla="*/ 68 w 123"/>
                      <a:gd name="T11" fmla="*/ 58 h 136"/>
                      <a:gd name="T12" fmla="*/ 85 w 123"/>
                      <a:gd name="T13" fmla="*/ 5 h 136"/>
                      <a:gd name="T14" fmla="*/ 64 w 123"/>
                      <a:gd name="T15" fmla="*/ 56 h 136"/>
                      <a:gd name="T16" fmla="*/ 62 w 123"/>
                      <a:gd name="T17" fmla="*/ 0 h 136"/>
                      <a:gd name="T18" fmla="*/ 60 w 123"/>
                      <a:gd name="T19" fmla="*/ 56 h 136"/>
                      <a:gd name="T20" fmla="*/ 38 w 123"/>
                      <a:gd name="T21" fmla="*/ 5 h 136"/>
                      <a:gd name="T22" fmla="*/ 56 w 123"/>
                      <a:gd name="T23" fmla="*/ 58 h 136"/>
                      <a:gd name="T24" fmla="*/ 18 w 123"/>
                      <a:gd name="T25" fmla="*/ 20 h 136"/>
                      <a:gd name="T26" fmla="*/ 53 w 123"/>
                      <a:gd name="T27" fmla="*/ 62 h 136"/>
                      <a:gd name="T28" fmla="*/ 5 w 123"/>
                      <a:gd name="T29" fmla="*/ 42 h 136"/>
                      <a:gd name="T30" fmla="*/ 51 w 123"/>
                      <a:gd name="T31" fmla="*/ 66 h 136"/>
                      <a:gd name="T32" fmla="*/ 0 w 123"/>
                      <a:gd name="T33" fmla="*/ 68 h 136"/>
                      <a:gd name="T34" fmla="*/ 51 w 123"/>
                      <a:gd name="T35" fmla="*/ 71 h 136"/>
                      <a:gd name="T36" fmla="*/ 5 w 123"/>
                      <a:gd name="T37" fmla="*/ 94 h 136"/>
                      <a:gd name="T38" fmla="*/ 53 w 123"/>
                      <a:gd name="T39" fmla="*/ 75 h 136"/>
                      <a:gd name="T40" fmla="*/ 18 w 123"/>
                      <a:gd name="T41" fmla="*/ 116 h 136"/>
                      <a:gd name="T42" fmla="*/ 56 w 123"/>
                      <a:gd name="T43" fmla="*/ 78 h 136"/>
                      <a:gd name="T44" fmla="*/ 38 w 123"/>
                      <a:gd name="T45" fmla="*/ 131 h 136"/>
                      <a:gd name="T46" fmla="*/ 60 w 123"/>
                      <a:gd name="T47" fmla="*/ 80 h 136"/>
                      <a:gd name="T48" fmla="*/ 62 w 123"/>
                      <a:gd name="T49" fmla="*/ 136 h 136"/>
                      <a:gd name="T50" fmla="*/ 64 w 123"/>
                      <a:gd name="T51" fmla="*/ 80 h 136"/>
                      <a:gd name="T52" fmla="*/ 85 w 123"/>
                      <a:gd name="T53" fmla="*/ 131 h 136"/>
                      <a:gd name="T54" fmla="*/ 68 w 123"/>
                      <a:gd name="T55" fmla="*/ 78 h 136"/>
                      <a:gd name="T56" fmla="*/ 105 w 123"/>
                      <a:gd name="T57" fmla="*/ 116 h 136"/>
                      <a:gd name="T58" fmla="*/ 71 w 123"/>
                      <a:gd name="T59" fmla="*/ 75 h 136"/>
                      <a:gd name="T60" fmla="*/ 118 w 123"/>
                      <a:gd name="T61" fmla="*/ 94 h 136"/>
                      <a:gd name="T62" fmla="*/ 72 w 123"/>
                      <a:gd name="T63" fmla="*/ 71 h 136"/>
                      <a:gd name="T64" fmla="*/ 123 w 123"/>
                      <a:gd name="T65" fmla="*/ 68 h 136"/>
                      <a:gd name="T66" fmla="*/ 0 w 123"/>
                      <a:gd name="T67" fmla="*/ 0 h 136"/>
                      <a:gd name="T68" fmla="*/ 123 w 123"/>
                      <a:gd name="T69" fmla="*/ 136 h 13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</a:cxnLst>
                    <a:rect l="T66" t="T67" r="T68" b="T69"/>
                    <a:pathLst>
                      <a:path w="123" h="136">
                        <a:moveTo>
                          <a:pt x="123" y="68"/>
                        </a:moveTo>
                        <a:lnTo>
                          <a:pt x="72" y="66"/>
                        </a:lnTo>
                        <a:lnTo>
                          <a:pt x="118" y="42"/>
                        </a:lnTo>
                        <a:lnTo>
                          <a:pt x="71" y="62"/>
                        </a:lnTo>
                        <a:lnTo>
                          <a:pt x="105" y="20"/>
                        </a:lnTo>
                        <a:lnTo>
                          <a:pt x="68" y="58"/>
                        </a:lnTo>
                        <a:lnTo>
                          <a:pt x="85" y="5"/>
                        </a:lnTo>
                        <a:lnTo>
                          <a:pt x="64" y="56"/>
                        </a:lnTo>
                        <a:lnTo>
                          <a:pt x="62" y="0"/>
                        </a:lnTo>
                        <a:lnTo>
                          <a:pt x="60" y="56"/>
                        </a:lnTo>
                        <a:lnTo>
                          <a:pt x="38" y="5"/>
                        </a:lnTo>
                        <a:lnTo>
                          <a:pt x="56" y="58"/>
                        </a:lnTo>
                        <a:lnTo>
                          <a:pt x="18" y="20"/>
                        </a:lnTo>
                        <a:lnTo>
                          <a:pt x="53" y="62"/>
                        </a:lnTo>
                        <a:lnTo>
                          <a:pt x="5" y="42"/>
                        </a:lnTo>
                        <a:lnTo>
                          <a:pt x="51" y="66"/>
                        </a:lnTo>
                        <a:lnTo>
                          <a:pt x="0" y="68"/>
                        </a:lnTo>
                        <a:lnTo>
                          <a:pt x="51" y="71"/>
                        </a:lnTo>
                        <a:lnTo>
                          <a:pt x="5" y="94"/>
                        </a:lnTo>
                        <a:lnTo>
                          <a:pt x="53" y="75"/>
                        </a:lnTo>
                        <a:lnTo>
                          <a:pt x="18" y="116"/>
                        </a:lnTo>
                        <a:lnTo>
                          <a:pt x="56" y="78"/>
                        </a:lnTo>
                        <a:lnTo>
                          <a:pt x="38" y="131"/>
                        </a:lnTo>
                        <a:lnTo>
                          <a:pt x="60" y="80"/>
                        </a:lnTo>
                        <a:lnTo>
                          <a:pt x="62" y="136"/>
                        </a:lnTo>
                        <a:lnTo>
                          <a:pt x="64" y="80"/>
                        </a:lnTo>
                        <a:lnTo>
                          <a:pt x="85" y="131"/>
                        </a:lnTo>
                        <a:lnTo>
                          <a:pt x="68" y="78"/>
                        </a:lnTo>
                        <a:lnTo>
                          <a:pt x="105" y="116"/>
                        </a:lnTo>
                        <a:lnTo>
                          <a:pt x="71" y="75"/>
                        </a:lnTo>
                        <a:lnTo>
                          <a:pt x="118" y="94"/>
                        </a:lnTo>
                        <a:lnTo>
                          <a:pt x="72" y="71"/>
                        </a:lnTo>
                        <a:lnTo>
                          <a:pt x="123" y="68"/>
                        </a:lnTo>
                        <a:close/>
                      </a:path>
                    </a:pathLst>
                  </a:custGeom>
                  <a:noFill/>
                  <a:ln w="9360" cap="rnd">
                    <a:solidFill>
                      <a:srgbClr val="000000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</p:grpSp>
          </p:grpSp>
          <p:grpSp>
            <p:nvGrpSpPr>
              <p:cNvPr id="18" name="Group 70"/>
              <p:cNvGrpSpPr>
                <a:grpSpLocks/>
              </p:cNvGrpSpPr>
              <p:nvPr/>
            </p:nvGrpSpPr>
            <p:grpSpPr bwMode="auto">
              <a:xfrm>
                <a:off x="157" y="2865"/>
                <a:ext cx="145" cy="149"/>
                <a:chOff x="157" y="2865"/>
                <a:chExt cx="145" cy="149"/>
              </a:xfrm>
            </p:grpSpPr>
            <p:grpSp>
              <p:nvGrpSpPr>
                <p:cNvPr id="19" name="Group 71"/>
                <p:cNvGrpSpPr>
                  <a:grpSpLocks/>
                </p:cNvGrpSpPr>
                <p:nvPr/>
              </p:nvGrpSpPr>
              <p:grpSpPr bwMode="auto">
                <a:xfrm>
                  <a:off x="157" y="2865"/>
                  <a:ext cx="145" cy="149"/>
                  <a:chOff x="157" y="2865"/>
                  <a:chExt cx="145" cy="149"/>
                </a:xfrm>
              </p:grpSpPr>
              <p:sp>
                <p:nvSpPr>
                  <p:cNvPr id="10312" name="Oval 72"/>
                  <p:cNvSpPr>
                    <a:spLocks noChangeArrowheads="1"/>
                  </p:cNvSpPr>
                  <p:nvPr/>
                </p:nvSpPr>
                <p:spPr bwMode="auto">
                  <a:xfrm rot="240000">
                    <a:off x="162" y="2869"/>
                    <a:ext cx="136" cy="141"/>
                  </a:xfrm>
                  <a:prstGeom prst="ellipse">
                    <a:avLst/>
                  </a:prstGeom>
                  <a:solidFill>
                    <a:srgbClr val="CC0000"/>
                  </a:solidFill>
                  <a:ln w="9525" cap="sq">
                    <a:solidFill>
                      <a:srgbClr val="000000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10313" name="Oval 73"/>
                  <p:cNvSpPr>
                    <a:spLocks noChangeArrowheads="1"/>
                  </p:cNvSpPr>
                  <p:nvPr/>
                </p:nvSpPr>
                <p:spPr bwMode="auto">
                  <a:xfrm rot="240000">
                    <a:off x="162" y="2869"/>
                    <a:ext cx="136" cy="141"/>
                  </a:xfrm>
                  <a:prstGeom prst="ellipse">
                    <a:avLst/>
                  </a:prstGeom>
                  <a:noFill/>
                  <a:ln w="9360" cap="rnd">
                    <a:solidFill>
                      <a:srgbClr val="000000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20" name="Group 74"/>
                <p:cNvGrpSpPr>
                  <a:grpSpLocks/>
                </p:cNvGrpSpPr>
                <p:nvPr/>
              </p:nvGrpSpPr>
              <p:grpSpPr bwMode="auto">
                <a:xfrm>
                  <a:off x="169" y="2878"/>
                  <a:ext cx="120" cy="123"/>
                  <a:chOff x="169" y="2878"/>
                  <a:chExt cx="120" cy="123"/>
                </a:xfrm>
              </p:grpSpPr>
              <p:sp>
                <p:nvSpPr>
                  <p:cNvPr id="10315" name="Oval 75"/>
                  <p:cNvSpPr>
                    <a:spLocks noChangeArrowheads="1"/>
                  </p:cNvSpPr>
                  <p:nvPr/>
                </p:nvSpPr>
                <p:spPr bwMode="auto">
                  <a:xfrm rot="240000">
                    <a:off x="173" y="2881"/>
                    <a:ext cx="113" cy="117"/>
                  </a:xfrm>
                  <a:prstGeom prst="ellipse">
                    <a:avLst/>
                  </a:prstGeom>
                  <a:solidFill>
                    <a:srgbClr val="FFFFFF"/>
                  </a:solidFill>
                  <a:ln w="9525" cap="sq">
                    <a:solidFill>
                      <a:srgbClr val="000000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10316" name="Oval 76"/>
                  <p:cNvSpPr>
                    <a:spLocks noChangeArrowheads="1"/>
                  </p:cNvSpPr>
                  <p:nvPr/>
                </p:nvSpPr>
                <p:spPr bwMode="auto">
                  <a:xfrm rot="240000">
                    <a:off x="173" y="2881"/>
                    <a:ext cx="113" cy="117"/>
                  </a:xfrm>
                  <a:prstGeom prst="ellipse">
                    <a:avLst/>
                  </a:prstGeom>
                  <a:noFill/>
                  <a:ln w="9360" cap="rnd">
                    <a:solidFill>
                      <a:srgbClr val="000000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</p:grpSp>
          </p:grpSp>
          <p:grpSp>
            <p:nvGrpSpPr>
              <p:cNvPr id="21" name="Group 77"/>
              <p:cNvGrpSpPr>
                <a:grpSpLocks/>
              </p:cNvGrpSpPr>
              <p:nvPr/>
            </p:nvGrpSpPr>
            <p:grpSpPr bwMode="auto">
              <a:xfrm>
                <a:off x="169" y="2879"/>
                <a:ext cx="120" cy="123"/>
                <a:chOff x="169" y="2879"/>
                <a:chExt cx="120" cy="123"/>
              </a:xfrm>
            </p:grpSpPr>
            <p:sp>
              <p:nvSpPr>
                <p:cNvPr id="10318" name="AutoShape 78"/>
                <p:cNvSpPr>
                  <a:spLocks noChangeArrowheads="1"/>
                </p:cNvSpPr>
                <p:nvPr/>
              </p:nvSpPr>
              <p:spPr bwMode="auto">
                <a:xfrm rot="240000">
                  <a:off x="173" y="2882"/>
                  <a:ext cx="113" cy="116"/>
                </a:xfrm>
                <a:custGeom>
                  <a:avLst/>
                  <a:gdLst>
                    <a:gd name="G0" fmla="+- 1 0 0"/>
                    <a:gd name="G1" fmla="+- 1 0 0"/>
                    <a:gd name="G2" fmla="+- 1 0 0"/>
                    <a:gd name="G3" fmla="+- 1 0 0"/>
                    <a:gd name="G4" fmla="+- 1 0 0"/>
                    <a:gd name="G5" fmla="+- 1 0 0"/>
                    <a:gd name="G6" fmla="+- 1 0 0"/>
                    <a:gd name="G7" fmla="+- 51 0 0"/>
                    <a:gd name="G8" fmla="+- 48 0 0"/>
                    <a:gd name="G9" fmla="+- 94 0 0"/>
                    <a:gd name="G10" fmla="+- 1 0 0"/>
                    <a:gd name="G11" fmla="+- 1 0 0"/>
                    <a:gd name="G12" fmla="+- 1 0 0"/>
                    <a:gd name="G13" fmla="+- 1 0 0"/>
                    <a:gd name="G14" fmla="+- 1 0 0"/>
                    <a:gd name="G15" fmla="+- 1 0 0"/>
                    <a:gd name="G16" fmla="+- 1 0 0"/>
                    <a:gd name="G17" fmla="*/ 1 16385 2"/>
                    <a:gd name="G18" fmla="+- 1 0 0"/>
                    <a:gd name="G19" fmla="+- 1 0 0"/>
                    <a:gd name="G20" fmla="+- 1 0 0"/>
                    <a:gd name="G21" fmla="+- 1 0 0"/>
                    <a:gd name="G22" fmla="+- 1 0 0"/>
                    <a:gd name="G23" fmla="+- 1 0 0"/>
                    <a:gd name="G24" fmla="+- 1 0 0"/>
                    <a:gd name="G25" fmla="*/ 1 29003 51712"/>
                    <a:gd name="G26" fmla="+- 1 0 0"/>
                    <a:gd name="G27" fmla="+- 65532 0 0"/>
                    <a:gd name="G28" fmla="+- 65484 0 0"/>
                    <a:gd name="G29" fmla="+- 65507 0 0"/>
                    <a:gd name="G30" fmla="+- 65493 0 0"/>
                    <a:gd name="G31" fmla="+- 65488 0 0"/>
                    <a:gd name="G32" fmla="+- 65509 0 0"/>
                    <a:gd name="T0" fmla="*/ 123 w 123"/>
                    <a:gd name="T1" fmla="*/ 68 h 136"/>
                    <a:gd name="T2" fmla="*/ 72 w 123"/>
                    <a:gd name="T3" fmla="*/ 66 h 136"/>
                    <a:gd name="T4" fmla="*/ 118 w 123"/>
                    <a:gd name="T5" fmla="*/ 42 h 136"/>
                    <a:gd name="T6" fmla="*/ 71 w 123"/>
                    <a:gd name="T7" fmla="*/ 62 h 136"/>
                    <a:gd name="T8" fmla="*/ 105 w 123"/>
                    <a:gd name="T9" fmla="*/ 20 h 136"/>
                    <a:gd name="T10" fmla="*/ 68 w 123"/>
                    <a:gd name="T11" fmla="*/ 58 h 136"/>
                    <a:gd name="T12" fmla="*/ 85 w 123"/>
                    <a:gd name="T13" fmla="*/ 5 h 136"/>
                    <a:gd name="T14" fmla="*/ 64 w 123"/>
                    <a:gd name="T15" fmla="*/ 56 h 136"/>
                    <a:gd name="T16" fmla="*/ 62 w 123"/>
                    <a:gd name="T17" fmla="*/ 0 h 136"/>
                    <a:gd name="T18" fmla="*/ 59 w 123"/>
                    <a:gd name="T19" fmla="*/ 56 h 136"/>
                    <a:gd name="T20" fmla="*/ 38 w 123"/>
                    <a:gd name="T21" fmla="*/ 5 h 136"/>
                    <a:gd name="T22" fmla="*/ 56 w 123"/>
                    <a:gd name="T23" fmla="*/ 58 h 136"/>
                    <a:gd name="T24" fmla="*/ 18 w 123"/>
                    <a:gd name="T25" fmla="*/ 20 h 136"/>
                    <a:gd name="T26" fmla="*/ 53 w 123"/>
                    <a:gd name="T27" fmla="*/ 62 h 136"/>
                    <a:gd name="T28" fmla="*/ 5 w 123"/>
                    <a:gd name="T29" fmla="*/ 42 h 136"/>
                    <a:gd name="T30" fmla="*/ 51 w 123"/>
                    <a:gd name="T31" fmla="*/ 66 h 136"/>
                    <a:gd name="T32" fmla="*/ 0 w 123"/>
                    <a:gd name="T33" fmla="*/ 68 h 136"/>
                    <a:gd name="T34" fmla="*/ 51 w 123"/>
                    <a:gd name="T35" fmla="*/ 71 h 136"/>
                    <a:gd name="T36" fmla="*/ 5 w 123"/>
                    <a:gd name="T37" fmla="*/ 94 h 136"/>
                    <a:gd name="T38" fmla="*/ 53 w 123"/>
                    <a:gd name="T39" fmla="*/ 75 h 136"/>
                    <a:gd name="T40" fmla="*/ 18 w 123"/>
                    <a:gd name="T41" fmla="*/ 116 h 136"/>
                    <a:gd name="T42" fmla="*/ 56 w 123"/>
                    <a:gd name="T43" fmla="*/ 78 h 136"/>
                    <a:gd name="T44" fmla="*/ 38 w 123"/>
                    <a:gd name="T45" fmla="*/ 131 h 136"/>
                    <a:gd name="T46" fmla="*/ 59 w 123"/>
                    <a:gd name="T47" fmla="*/ 80 h 136"/>
                    <a:gd name="T48" fmla="*/ 62 w 123"/>
                    <a:gd name="T49" fmla="*/ 136 h 136"/>
                    <a:gd name="T50" fmla="*/ 64 w 123"/>
                    <a:gd name="T51" fmla="*/ 80 h 136"/>
                    <a:gd name="T52" fmla="*/ 85 w 123"/>
                    <a:gd name="T53" fmla="*/ 131 h 136"/>
                    <a:gd name="T54" fmla="*/ 68 w 123"/>
                    <a:gd name="T55" fmla="*/ 78 h 136"/>
                    <a:gd name="T56" fmla="*/ 105 w 123"/>
                    <a:gd name="T57" fmla="*/ 116 h 136"/>
                    <a:gd name="T58" fmla="*/ 71 w 123"/>
                    <a:gd name="T59" fmla="*/ 75 h 136"/>
                    <a:gd name="T60" fmla="*/ 118 w 123"/>
                    <a:gd name="T61" fmla="*/ 94 h 136"/>
                    <a:gd name="T62" fmla="*/ 72 w 123"/>
                    <a:gd name="T63" fmla="*/ 71 h 136"/>
                    <a:gd name="T64" fmla="*/ 123 w 123"/>
                    <a:gd name="T65" fmla="*/ 68 h 136"/>
                    <a:gd name="T66" fmla="*/ 0 w 123"/>
                    <a:gd name="T67" fmla="*/ 0 h 136"/>
                    <a:gd name="T68" fmla="*/ 123 w 123"/>
                    <a:gd name="T69" fmla="*/ 136 h 1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T66" t="T67" r="T68" b="T69"/>
                  <a:pathLst>
                    <a:path w="123" h="136">
                      <a:moveTo>
                        <a:pt x="123" y="68"/>
                      </a:moveTo>
                      <a:lnTo>
                        <a:pt x="72" y="66"/>
                      </a:lnTo>
                      <a:lnTo>
                        <a:pt x="118" y="42"/>
                      </a:lnTo>
                      <a:lnTo>
                        <a:pt x="71" y="62"/>
                      </a:lnTo>
                      <a:lnTo>
                        <a:pt x="105" y="20"/>
                      </a:lnTo>
                      <a:lnTo>
                        <a:pt x="68" y="58"/>
                      </a:lnTo>
                      <a:lnTo>
                        <a:pt x="85" y="5"/>
                      </a:lnTo>
                      <a:lnTo>
                        <a:pt x="64" y="56"/>
                      </a:lnTo>
                      <a:lnTo>
                        <a:pt x="62" y="0"/>
                      </a:lnTo>
                      <a:lnTo>
                        <a:pt x="59" y="56"/>
                      </a:lnTo>
                      <a:lnTo>
                        <a:pt x="38" y="5"/>
                      </a:lnTo>
                      <a:lnTo>
                        <a:pt x="56" y="58"/>
                      </a:lnTo>
                      <a:lnTo>
                        <a:pt x="18" y="20"/>
                      </a:lnTo>
                      <a:lnTo>
                        <a:pt x="53" y="62"/>
                      </a:lnTo>
                      <a:lnTo>
                        <a:pt x="5" y="42"/>
                      </a:lnTo>
                      <a:lnTo>
                        <a:pt x="51" y="66"/>
                      </a:lnTo>
                      <a:lnTo>
                        <a:pt x="0" y="68"/>
                      </a:lnTo>
                      <a:lnTo>
                        <a:pt x="51" y="71"/>
                      </a:lnTo>
                      <a:lnTo>
                        <a:pt x="5" y="94"/>
                      </a:lnTo>
                      <a:lnTo>
                        <a:pt x="53" y="75"/>
                      </a:lnTo>
                      <a:lnTo>
                        <a:pt x="18" y="116"/>
                      </a:lnTo>
                      <a:lnTo>
                        <a:pt x="56" y="78"/>
                      </a:lnTo>
                      <a:lnTo>
                        <a:pt x="38" y="131"/>
                      </a:lnTo>
                      <a:lnTo>
                        <a:pt x="59" y="80"/>
                      </a:lnTo>
                      <a:lnTo>
                        <a:pt x="62" y="136"/>
                      </a:lnTo>
                      <a:lnTo>
                        <a:pt x="64" y="80"/>
                      </a:lnTo>
                      <a:lnTo>
                        <a:pt x="85" y="131"/>
                      </a:lnTo>
                      <a:lnTo>
                        <a:pt x="68" y="78"/>
                      </a:lnTo>
                      <a:lnTo>
                        <a:pt x="105" y="116"/>
                      </a:lnTo>
                      <a:lnTo>
                        <a:pt x="71" y="75"/>
                      </a:lnTo>
                      <a:lnTo>
                        <a:pt x="118" y="94"/>
                      </a:lnTo>
                      <a:lnTo>
                        <a:pt x="72" y="71"/>
                      </a:lnTo>
                      <a:lnTo>
                        <a:pt x="123" y="68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 cap="flat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10319" name="AutoShape 79"/>
                <p:cNvSpPr>
                  <a:spLocks noChangeArrowheads="1"/>
                </p:cNvSpPr>
                <p:nvPr/>
              </p:nvSpPr>
              <p:spPr bwMode="auto">
                <a:xfrm rot="240000">
                  <a:off x="173" y="2882"/>
                  <a:ext cx="113" cy="116"/>
                </a:xfrm>
                <a:custGeom>
                  <a:avLst/>
                  <a:gdLst>
                    <a:gd name="G0" fmla="+- 1 0 0"/>
                    <a:gd name="G1" fmla="+- 1 0 0"/>
                    <a:gd name="G2" fmla="+- 1 0 0"/>
                    <a:gd name="G3" fmla="+- 1 0 0"/>
                    <a:gd name="G4" fmla="+- 1 0 0"/>
                    <a:gd name="G5" fmla="+- 1 0 0"/>
                    <a:gd name="G6" fmla="+- 1 0 0"/>
                    <a:gd name="G7" fmla="+- 51 0 0"/>
                    <a:gd name="G8" fmla="+- 48 0 0"/>
                    <a:gd name="G9" fmla="+- 94 0 0"/>
                    <a:gd name="G10" fmla="+- 1 0 0"/>
                    <a:gd name="G11" fmla="+- 1 0 0"/>
                    <a:gd name="G12" fmla="+- 1 0 0"/>
                    <a:gd name="G13" fmla="+- 1 0 0"/>
                    <a:gd name="G14" fmla="+- 1 0 0"/>
                    <a:gd name="G15" fmla="+- 1 0 0"/>
                    <a:gd name="G16" fmla="+- 1 0 0"/>
                    <a:gd name="G17" fmla="*/ 1 16385 2"/>
                    <a:gd name="G18" fmla="+- 1 0 0"/>
                    <a:gd name="G19" fmla="+- 1 0 0"/>
                    <a:gd name="G20" fmla="+- 1 0 0"/>
                    <a:gd name="G21" fmla="+- 1 0 0"/>
                    <a:gd name="G22" fmla="+- 1 0 0"/>
                    <a:gd name="G23" fmla="+- 1 0 0"/>
                    <a:gd name="G24" fmla="+- 1 0 0"/>
                    <a:gd name="G25" fmla="*/ 1 29003 51712"/>
                    <a:gd name="G26" fmla="+- 1 0 0"/>
                    <a:gd name="G27" fmla="+- 65532 0 0"/>
                    <a:gd name="G28" fmla="+- 65484 0 0"/>
                    <a:gd name="G29" fmla="+- 65507 0 0"/>
                    <a:gd name="G30" fmla="+- 65493 0 0"/>
                    <a:gd name="G31" fmla="+- 65488 0 0"/>
                    <a:gd name="G32" fmla="+- 65509 0 0"/>
                    <a:gd name="T0" fmla="*/ 123 w 123"/>
                    <a:gd name="T1" fmla="*/ 68 h 136"/>
                    <a:gd name="T2" fmla="*/ 72 w 123"/>
                    <a:gd name="T3" fmla="*/ 66 h 136"/>
                    <a:gd name="T4" fmla="*/ 118 w 123"/>
                    <a:gd name="T5" fmla="*/ 42 h 136"/>
                    <a:gd name="T6" fmla="*/ 71 w 123"/>
                    <a:gd name="T7" fmla="*/ 62 h 136"/>
                    <a:gd name="T8" fmla="*/ 105 w 123"/>
                    <a:gd name="T9" fmla="*/ 20 h 136"/>
                    <a:gd name="T10" fmla="*/ 68 w 123"/>
                    <a:gd name="T11" fmla="*/ 58 h 136"/>
                    <a:gd name="T12" fmla="*/ 85 w 123"/>
                    <a:gd name="T13" fmla="*/ 5 h 136"/>
                    <a:gd name="T14" fmla="*/ 64 w 123"/>
                    <a:gd name="T15" fmla="*/ 56 h 136"/>
                    <a:gd name="T16" fmla="*/ 62 w 123"/>
                    <a:gd name="T17" fmla="*/ 0 h 136"/>
                    <a:gd name="T18" fmla="*/ 59 w 123"/>
                    <a:gd name="T19" fmla="*/ 56 h 136"/>
                    <a:gd name="T20" fmla="*/ 38 w 123"/>
                    <a:gd name="T21" fmla="*/ 5 h 136"/>
                    <a:gd name="T22" fmla="*/ 56 w 123"/>
                    <a:gd name="T23" fmla="*/ 58 h 136"/>
                    <a:gd name="T24" fmla="*/ 18 w 123"/>
                    <a:gd name="T25" fmla="*/ 20 h 136"/>
                    <a:gd name="T26" fmla="*/ 53 w 123"/>
                    <a:gd name="T27" fmla="*/ 62 h 136"/>
                    <a:gd name="T28" fmla="*/ 5 w 123"/>
                    <a:gd name="T29" fmla="*/ 42 h 136"/>
                    <a:gd name="T30" fmla="*/ 51 w 123"/>
                    <a:gd name="T31" fmla="*/ 66 h 136"/>
                    <a:gd name="T32" fmla="*/ 0 w 123"/>
                    <a:gd name="T33" fmla="*/ 68 h 136"/>
                    <a:gd name="T34" fmla="*/ 51 w 123"/>
                    <a:gd name="T35" fmla="*/ 71 h 136"/>
                    <a:gd name="T36" fmla="*/ 5 w 123"/>
                    <a:gd name="T37" fmla="*/ 94 h 136"/>
                    <a:gd name="T38" fmla="*/ 53 w 123"/>
                    <a:gd name="T39" fmla="*/ 75 h 136"/>
                    <a:gd name="T40" fmla="*/ 18 w 123"/>
                    <a:gd name="T41" fmla="*/ 116 h 136"/>
                    <a:gd name="T42" fmla="*/ 56 w 123"/>
                    <a:gd name="T43" fmla="*/ 78 h 136"/>
                    <a:gd name="T44" fmla="*/ 38 w 123"/>
                    <a:gd name="T45" fmla="*/ 131 h 136"/>
                    <a:gd name="T46" fmla="*/ 59 w 123"/>
                    <a:gd name="T47" fmla="*/ 80 h 136"/>
                    <a:gd name="T48" fmla="*/ 62 w 123"/>
                    <a:gd name="T49" fmla="*/ 136 h 136"/>
                    <a:gd name="T50" fmla="*/ 64 w 123"/>
                    <a:gd name="T51" fmla="*/ 80 h 136"/>
                    <a:gd name="T52" fmla="*/ 85 w 123"/>
                    <a:gd name="T53" fmla="*/ 131 h 136"/>
                    <a:gd name="T54" fmla="*/ 68 w 123"/>
                    <a:gd name="T55" fmla="*/ 78 h 136"/>
                    <a:gd name="T56" fmla="*/ 105 w 123"/>
                    <a:gd name="T57" fmla="*/ 116 h 136"/>
                    <a:gd name="T58" fmla="*/ 71 w 123"/>
                    <a:gd name="T59" fmla="*/ 75 h 136"/>
                    <a:gd name="T60" fmla="*/ 118 w 123"/>
                    <a:gd name="T61" fmla="*/ 94 h 136"/>
                    <a:gd name="T62" fmla="*/ 72 w 123"/>
                    <a:gd name="T63" fmla="*/ 71 h 136"/>
                    <a:gd name="T64" fmla="*/ 123 w 123"/>
                    <a:gd name="T65" fmla="*/ 68 h 136"/>
                    <a:gd name="T66" fmla="*/ 0 w 123"/>
                    <a:gd name="T67" fmla="*/ 0 h 136"/>
                    <a:gd name="T68" fmla="*/ 123 w 123"/>
                    <a:gd name="T69" fmla="*/ 136 h 1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T66" t="T67" r="T68" b="T69"/>
                  <a:pathLst>
                    <a:path w="123" h="136">
                      <a:moveTo>
                        <a:pt x="123" y="68"/>
                      </a:moveTo>
                      <a:lnTo>
                        <a:pt x="72" y="66"/>
                      </a:lnTo>
                      <a:lnTo>
                        <a:pt x="118" y="42"/>
                      </a:lnTo>
                      <a:lnTo>
                        <a:pt x="71" y="62"/>
                      </a:lnTo>
                      <a:lnTo>
                        <a:pt x="105" y="20"/>
                      </a:lnTo>
                      <a:lnTo>
                        <a:pt x="68" y="58"/>
                      </a:lnTo>
                      <a:lnTo>
                        <a:pt x="85" y="5"/>
                      </a:lnTo>
                      <a:lnTo>
                        <a:pt x="64" y="56"/>
                      </a:lnTo>
                      <a:lnTo>
                        <a:pt x="62" y="0"/>
                      </a:lnTo>
                      <a:lnTo>
                        <a:pt x="59" y="56"/>
                      </a:lnTo>
                      <a:lnTo>
                        <a:pt x="38" y="5"/>
                      </a:lnTo>
                      <a:lnTo>
                        <a:pt x="56" y="58"/>
                      </a:lnTo>
                      <a:lnTo>
                        <a:pt x="18" y="20"/>
                      </a:lnTo>
                      <a:lnTo>
                        <a:pt x="53" y="62"/>
                      </a:lnTo>
                      <a:lnTo>
                        <a:pt x="5" y="42"/>
                      </a:lnTo>
                      <a:lnTo>
                        <a:pt x="51" y="66"/>
                      </a:lnTo>
                      <a:lnTo>
                        <a:pt x="0" y="68"/>
                      </a:lnTo>
                      <a:lnTo>
                        <a:pt x="51" y="71"/>
                      </a:lnTo>
                      <a:lnTo>
                        <a:pt x="5" y="94"/>
                      </a:lnTo>
                      <a:lnTo>
                        <a:pt x="53" y="75"/>
                      </a:lnTo>
                      <a:lnTo>
                        <a:pt x="18" y="116"/>
                      </a:lnTo>
                      <a:lnTo>
                        <a:pt x="56" y="78"/>
                      </a:lnTo>
                      <a:lnTo>
                        <a:pt x="38" y="131"/>
                      </a:lnTo>
                      <a:lnTo>
                        <a:pt x="59" y="80"/>
                      </a:lnTo>
                      <a:lnTo>
                        <a:pt x="62" y="136"/>
                      </a:lnTo>
                      <a:lnTo>
                        <a:pt x="64" y="80"/>
                      </a:lnTo>
                      <a:lnTo>
                        <a:pt x="85" y="131"/>
                      </a:lnTo>
                      <a:lnTo>
                        <a:pt x="68" y="78"/>
                      </a:lnTo>
                      <a:lnTo>
                        <a:pt x="105" y="116"/>
                      </a:lnTo>
                      <a:lnTo>
                        <a:pt x="71" y="75"/>
                      </a:lnTo>
                      <a:lnTo>
                        <a:pt x="118" y="94"/>
                      </a:lnTo>
                      <a:lnTo>
                        <a:pt x="72" y="71"/>
                      </a:lnTo>
                      <a:lnTo>
                        <a:pt x="123" y="68"/>
                      </a:lnTo>
                      <a:close/>
                    </a:path>
                  </a:pathLst>
                </a:custGeom>
                <a:noFill/>
                <a:ln w="9360" cap="rnd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grpSp>
            <p:nvGrpSpPr>
              <p:cNvPr id="22" name="Group 80"/>
              <p:cNvGrpSpPr>
                <a:grpSpLocks/>
              </p:cNvGrpSpPr>
              <p:nvPr/>
            </p:nvGrpSpPr>
            <p:grpSpPr bwMode="auto">
              <a:xfrm>
                <a:off x="157" y="2865"/>
                <a:ext cx="145" cy="149"/>
                <a:chOff x="157" y="2865"/>
                <a:chExt cx="145" cy="149"/>
              </a:xfrm>
            </p:grpSpPr>
            <p:sp>
              <p:nvSpPr>
                <p:cNvPr id="10321" name="Oval 81"/>
                <p:cNvSpPr>
                  <a:spLocks noChangeArrowheads="1"/>
                </p:cNvSpPr>
                <p:nvPr/>
              </p:nvSpPr>
              <p:spPr bwMode="auto">
                <a:xfrm rot="240000">
                  <a:off x="162" y="2869"/>
                  <a:ext cx="136" cy="141"/>
                </a:xfrm>
                <a:prstGeom prst="ellipse">
                  <a:avLst/>
                </a:prstGeom>
                <a:solidFill>
                  <a:srgbClr val="CC0000"/>
                </a:solidFill>
                <a:ln w="9525" cap="sq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10322" name="Oval 82"/>
                <p:cNvSpPr>
                  <a:spLocks noChangeArrowheads="1"/>
                </p:cNvSpPr>
                <p:nvPr/>
              </p:nvSpPr>
              <p:spPr bwMode="auto">
                <a:xfrm rot="240000">
                  <a:off x="162" y="2869"/>
                  <a:ext cx="136" cy="141"/>
                </a:xfrm>
                <a:prstGeom prst="ellipse">
                  <a:avLst/>
                </a:prstGeom>
                <a:noFill/>
                <a:ln w="9360" cap="rnd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grpSp>
            <p:nvGrpSpPr>
              <p:cNvPr id="23" name="Group 83"/>
              <p:cNvGrpSpPr>
                <a:grpSpLocks/>
              </p:cNvGrpSpPr>
              <p:nvPr/>
            </p:nvGrpSpPr>
            <p:grpSpPr bwMode="auto">
              <a:xfrm>
                <a:off x="169" y="2879"/>
                <a:ext cx="120" cy="123"/>
                <a:chOff x="169" y="2879"/>
                <a:chExt cx="120" cy="123"/>
              </a:xfrm>
            </p:grpSpPr>
            <p:sp>
              <p:nvSpPr>
                <p:cNvPr id="10324" name="Oval 84"/>
                <p:cNvSpPr>
                  <a:spLocks noChangeArrowheads="1"/>
                </p:cNvSpPr>
                <p:nvPr/>
              </p:nvSpPr>
              <p:spPr bwMode="auto">
                <a:xfrm rot="240000">
                  <a:off x="173" y="2882"/>
                  <a:ext cx="113" cy="116"/>
                </a:xfrm>
                <a:prstGeom prst="ellipse">
                  <a:avLst/>
                </a:prstGeom>
                <a:solidFill>
                  <a:srgbClr val="FFFFFF"/>
                </a:solidFill>
                <a:ln w="9525" cap="sq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10325" name="Oval 85"/>
                <p:cNvSpPr>
                  <a:spLocks noChangeArrowheads="1"/>
                </p:cNvSpPr>
                <p:nvPr/>
              </p:nvSpPr>
              <p:spPr bwMode="auto">
                <a:xfrm rot="240000">
                  <a:off x="173" y="2882"/>
                  <a:ext cx="113" cy="116"/>
                </a:xfrm>
                <a:prstGeom prst="ellipse">
                  <a:avLst/>
                </a:prstGeom>
                <a:noFill/>
                <a:ln w="9360" cap="rnd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grpSp>
            <p:nvGrpSpPr>
              <p:cNvPr id="24" name="Group 86"/>
              <p:cNvGrpSpPr>
                <a:grpSpLocks/>
              </p:cNvGrpSpPr>
              <p:nvPr/>
            </p:nvGrpSpPr>
            <p:grpSpPr bwMode="auto">
              <a:xfrm>
                <a:off x="157" y="2865"/>
                <a:ext cx="145" cy="149"/>
                <a:chOff x="157" y="2865"/>
                <a:chExt cx="145" cy="149"/>
              </a:xfrm>
            </p:grpSpPr>
            <p:sp>
              <p:nvSpPr>
                <p:cNvPr id="10327" name="Oval 87"/>
                <p:cNvSpPr>
                  <a:spLocks noChangeArrowheads="1"/>
                </p:cNvSpPr>
                <p:nvPr/>
              </p:nvSpPr>
              <p:spPr bwMode="auto">
                <a:xfrm rot="240000">
                  <a:off x="162" y="2869"/>
                  <a:ext cx="136" cy="141"/>
                </a:xfrm>
                <a:prstGeom prst="ellipse">
                  <a:avLst/>
                </a:prstGeom>
                <a:solidFill>
                  <a:srgbClr val="CC0000"/>
                </a:solidFill>
                <a:ln w="9525" cap="sq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10328" name="Oval 88"/>
                <p:cNvSpPr>
                  <a:spLocks noChangeArrowheads="1"/>
                </p:cNvSpPr>
                <p:nvPr/>
              </p:nvSpPr>
              <p:spPr bwMode="auto">
                <a:xfrm rot="240000">
                  <a:off x="162" y="2869"/>
                  <a:ext cx="136" cy="141"/>
                </a:xfrm>
                <a:prstGeom prst="ellipse">
                  <a:avLst/>
                </a:prstGeom>
                <a:noFill/>
                <a:ln w="9360" cap="rnd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grpSp>
            <p:nvGrpSpPr>
              <p:cNvPr id="25" name="Group 89"/>
              <p:cNvGrpSpPr>
                <a:grpSpLocks/>
              </p:cNvGrpSpPr>
              <p:nvPr/>
            </p:nvGrpSpPr>
            <p:grpSpPr bwMode="auto">
              <a:xfrm>
                <a:off x="169" y="2879"/>
                <a:ext cx="120" cy="123"/>
                <a:chOff x="169" y="2879"/>
                <a:chExt cx="120" cy="123"/>
              </a:xfrm>
            </p:grpSpPr>
            <p:sp>
              <p:nvSpPr>
                <p:cNvPr id="10330" name="Oval 90"/>
                <p:cNvSpPr>
                  <a:spLocks noChangeArrowheads="1"/>
                </p:cNvSpPr>
                <p:nvPr/>
              </p:nvSpPr>
              <p:spPr bwMode="auto">
                <a:xfrm rot="240000">
                  <a:off x="173" y="2882"/>
                  <a:ext cx="113" cy="116"/>
                </a:xfrm>
                <a:prstGeom prst="ellipse">
                  <a:avLst/>
                </a:prstGeom>
                <a:solidFill>
                  <a:srgbClr val="FFFFFF"/>
                </a:solidFill>
                <a:ln w="9525" cap="sq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10331" name="Oval 91"/>
                <p:cNvSpPr>
                  <a:spLocks noChangeArrowheads="1"/>
                </p:cNvSpPr>
                <p:nvPr/>
              </p:nvSpPr>
              <p:spPr bwMode="auto">
                <a:xfrm rot="240000">
                  <a:off x="173" y="2882"/>
                  <a:ext cx="113" cy="116"/>
                </a:xfrm>
                <a:prstGeom prst="ellipse">
                  <a:avLst/>
                </a:prstGeom>
                <a:noFill/>
                <a:ln w="9360" cap="rnd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grpSp>
            <p:nvGrpSpPr>
              <p:cNvPr id="26" name="Group 92"/>
              <p:cNvGrpSpPr>
                <a:grpSpLocks/>
              </p:cNvGrpSpPr>
              <p:nvPr/>
            </p:nvGrpSpPr>
            <p:grpSpPr bwMode="auto">
              <a:xfrm>
                <a:off x="169" y="2879"/>
                <a:ext cx="120" cy="123"/>
                <a:chOff x="169" y="2879"/>
                <a:chExt cx="120" cy="123"/>
              </a:xfrm>
            </p:grpSpPr>
            <p:sp>
              <p:nvSpPr>
                <p:cNvPr id="10333" name="AutoShape 93"/>
                <p:cNvSpPr>
                  <a:spLocks noChangeArrowheads="1"/>
                </p:cNvSpPr>
                <p:nvPr/>
              </p:nvSpPr>
              <p:spPr bwMode="auto">
                <a:xfrm rot="240000">
                  <a:off x="173" y="2882"/>
                  <a:ext cx="113" cy="116"/>
                </a:xfrm>
                <a:custGeom>
                  <a:avLst/>
                  <a:gdLst>
                    <a:gd name="G0" fmla="+- 1 0 0"/>
                    <a:gd name="G1" fmla="+- 1 0 0"/>
                    <a:gd name="G2" fmla="+- 1 0 0"/>
                    <a:gd name="G3" fmla="+- 1 0 0"/>
                    <a:gd name="G4" fmla="+- 1 0 0"/>
                    <a:gd name="G5" fmla="+- 1 0 0"/>
                    <a:gd name="G6" fmla="+- 1 0 0"/>
                    <a:gd name="G7" fmla="+- 51 0 0"/>
                    <a:gd name="G8" fmla="+- 48 0 0"/>
                    <a:gd name="G9" fmla="+- 94 0 0"/>
                    <a:gd name="G10" fmla="+- 1 0 0"/>
                    <a:gd name="G11" fmla="+- 1 0 0"/>
                    <a:gd name="G12" fmla="+- 1 0 0"/>
                    <a:gd name="G13" fmla="+- 1 0 0"/>
                    <a:gd name="G14" fmla="+- 1 0 0"/>
                    <a:gd name="G15" fmla="+- 1 0 0"/>
                    <a:gd name="G16" fmla="+- 1 0 0"/>
                    <a:gd name="G17" fmla="*/ 1 16385 2"/>
                    <a:gd name="G18" fmla="+- 1 0 0"/>
                    <a:gd name="G19" fmla="+- 1 0 0"/>
                    <a:gd name="G20" fmla="+- 1 0 0"/>
                    <a:gd name="G21" fmla="+- 1 0 0"/>
                    <a:gd name="G22" fmla="+- 1 0 0"/>
                    <a:gd name="G23" fmla="+- 1 0 0"/>
                    <a:gd name="G24" fmla="+- 1 0 0"/>
                    <a:gd name="G25" fmla="*/ 1 29003 51712"/>
                    <a:gd name="G26" fmla="+- 1 0 0"/>
                    <a:gd name="G27" fmla="+- 65532 0 0"/>
                    <a:gd name="G28" fmla="+- 65484 0 0"/>
                    <a:gd name="G29" fmla="+- 65507 0 0"/>
                    <a:gd name="G30" fmla="+- 65493 0 0"/>
                    <a:gd name="G31" fmla="+- 65488 0 0"/>
                    <a:gd name="G32" fmla="+- 65509 0 0"/>
                    <a:gd name="T0" fmla="*/ 123 w 123"/>
                    <a:gd name="T1" fmla="*/ 68 h 136"/>
                    <a:gd name="T2" fmla="*/ 72 w 123"/>
                    <a:gd name="T3" fmla="*/ 66 h 136"/>
                    <a:gd name="T4" fmla="*/ 118 w 123"/>
                    <a:gd name="T5" fmla="*/ 42 h 136"/>
                    <a:gd name="T6" fmla="*/ 71 w 123"/>
                    <a:gd name="T7" fmla="*/ 62 h 136"/>
                    <a:gd name="T8" fmla="*/ 105 w 123"/>
                    <a:gd name="T9" fmla="*/ 20 h 136"/>
                    <a:gd name="T10" fmla="*/ 68 w 123"/>
                    <a:gd name="T11" fmla="*/ 58 h 136"/>
                    <a:gd name="T12" fmla="*/ 85 w 123"/>
                    <a:gd name="T13" fmla="*/ 5 h 136"/>
                    <a:gd name="T14" fmla="*/ 64 w 123"/>
                    <a:gd name="T15" fmla="*/ 56 h 136"/>
                    <a:gd name="T16" fmla="*/ 62 w 123"/>
                    <a:gd name="T17" fmla="*/ 0 h 136"/>
                    <a:gd name="T18" fmla="*/ 59 w 123"/>
                    <a:gd name="T19" fmla="*/ 56 h 136"/>
                    <a:gd name="T20" fmla="*/ 38 w 123"/>
                    <a:gd name="T21" fmla="*/ 5 h 136"/>
                    <a:gd name="T22" fmla="*/ 56 w 123"/>
                    <a:gd name="T23" fmla="*/ 58 h 136"/>
                    <a:gd name="T24" fmla="*/ 18 w 123"/>
                    <a:gd name="T25" fmla="*/ 20 h 136"/>
                    <a:gd name="T26" fmla="*/ 53 w 123"/>
                    <a:gd name="T27" fmla="*/ 62 h 136"/>
                    <a:gd name="T28" fmla="*/ 5 w 123"/>
                    <a:gd name="T29" fmla="*/ 42 h 136"/>
                    <a:gd name="T30" fmla="*/ 51 w 123"/>
                    <a:gd name="T31" fmla="*/ 66 h 136"/>
                    <a:gd name="T32" fmla="*/ 0 w 123"/>
                    <a:gd name="T33" fmla="*/ 68 h 136"/>
                    <a:gd name="T34" fmla="*/ 51 w 123"/>
                    <a:gd name="T35" fmla="*/ 71 h 136"/>
                    <a:gd name="T36" fmla="*/ 5 w 123"/>
                    <a:gd name="T37" fmla="*/ 94 h 136"/>
                    <a:gd name="T38" fmla="*/ 53 w 123"/>
                    <a:gd name="T39" fmla="*/ 75 h 136"/>
                    <a:gd name="T40" fmla="*/ 18 w 123"/>
                    <a:gd name="T41" fmla="*/ 116 h 136"/>
                    <a:gd name="T42" fmla="*/ 56 w 123"/>
                    <a:gd name="T43" fmla="*/ 78 h 136"/>
                    <a:gd name="T44" fmla="*/ 38 w 123"/>
                    <a:gd name="T45" fmla="*/ 131 h 136"/>
                    <a:gd name="T46" fmla="*/ 59 w 123"/>
                    <a:gd name="T47" fmla="*/ 80 h 136"/>
                    <a:gd name="T48" fmla="*/ 62 w 123"/>
                    <a:gd name="T49" fmla="*/ 136 h 136"/>
                    <a:gd name="T50" fmla="*/ 64 w 123"/>
                    <a:gd name="T51" fmla="*/ 80 h 136"/>
                    <a:gd name="T52" fmla="*/ 85 w 123"/>
                    <a:gd name="T53" fmla="*/ 131 h 136"/>
                    <a:gd name="T54" fmla="*/ 68 w 123"/>
                    <a:gd name="T55" fmla="*/ 78 h 136"/>
                    <a:gd name="T56" fmla="*/ 105 w 123"/>
                    <a:gd name="T57" fmla="*/ 116 h 136"/>
                    <a:gd name="T58" fmla="*/ 71 w 123"/>
                    <a:gd name="T59" fmla="*/ 75 h 136"/>
                    <a:gd name="T60" fmla="*/ 118 w 123"/>
                    <a:gd name="T61" fmla="*/ 94 h 136"/>
                    <a:gd name="T62" fmla="*/ 72 w 123"/>
                    <a:gd name="T63" fmla="*/ 71 h 136"/>
                    <a:gd name="T64" fmla="*/ 123 w 123"/>
                    <a:gd name="T65" fmla="*/ 68 h 136"/>
                    <a:gd name="T66" fmla="*/ 0 w 123"/>
                    <a:gd name="T67" fmla="*/ 0 h 136"/>
                    <a:gd name="T68" fmla="*/ 123 w 123"/>
                    <a:gd name="T69" fmla="*/ 136 h 1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T66" t="T67" r="T68" b="T69"/>
                  <a:pathLst>
                    <a:path w="123" h="136">
                      <a:moveTo>
                        <a:pt x="123" y="68"/>
                      </a:moveTo>
                      <a:lnTo>
                        <a:pt x="72" y="66"/>
                      </a:lnTo>
                      <a:lnTo>
                        <a:pt x="118" y="42"/>
                      </a:lnTo>
                      <a:lnTo>
                        <a:pt x="71" y="62"/>
                      </a:lnTo>
                      <a:lnTo>
                        <a:pt x="105" y="20"/>
                      </a:lnTo>
                      <a:lnTo>
                        <a:pt x="68" y="58"/>
                      </a:lnTo>
                      <a:lnTo>
                        <a:pt x="85" y="5"/>
                      </a:lnTo>
                      <a:lnTo>
                        <a:pt x="64" y="56"/>
                      </a:lnTo>
                      <a:lnTo>
                        <a:pt x="62" y="0"/>
                      </a:lnTo>
                      <a:lnTo>
                        <a:pt x="59" y="56"/>
                      </a:lnTo>
                      <a:lnTo>
                        <a:pt x="38" y="5"/>
                      </a:lnTo>
                      <a:lnTo>
                        <a:pt x="56" y="58"/>
                      </a:lnTo>
                      <a:lnTo>
                        <a:pt x="18" y="20"/>
                      </a:lnTo>
                      <a:lnTo>
                        <a:pt x="53" y="62"/>
                      </a:lnTo>
                      <a:lnTo>
                        <a:pt x="5" y="42"/>
                      </a:lnTo>
                      <a:lnTo>
                        <a:pt x="51" y="66"/>
                      </a:lnTo>
                      <a:lnTo>
                        <a:pt x="0" y="68"/>
                      </a:lnTo>
                      <a:lnTo>
                        <a:pt x="51" y="71"/>
                      </a:lnTo>
                      <a:lnTo>
                        <a:pt x="5" y="94"/>
                      </a:lnTo>
                      <a:lnTo>
                        <a:pt x="53" y="75"/>
                      </a:lnTo>
                      <a:lnTo>
                        <a:pt x="18" y="116"/>
                      </a:lnTo>
                      <a:lnTo>
                        <a:pt x="56" y="78"/>
                      </a:lnTo>
                      <a:lnTo>
                        <a:pt x="38" y="131"/>
                      </a:lnTo>
                      <a:lnTo>
                        <a:pt x="59" y="80"/>
                      </a:lnTo>
                      <a:lnTo>
                        <a:pt x="62" y="136"/>
                      </a:lnTo>
                      <a:lnTo>
                        <a:pt x="64" y="80"/>
                      </a:lnTo>
                      <a:lnTo>
                        <a:pt x="85" y="131"/>
                      </a:lnTo>
                      <a:lnTo>
                        <a:pt x="68" y="78"/>
                      </a:lnTo>
                      <a:lnTo>
                        <a:pt x="105" y="116"/>
                      </a:lnTo>
                      <a:lnTo>
                        <a:pt x="71" y="75"/>
                      </a:lnTo>
                      <a:lnTo>
                        <a:pt x="118" y="94"/>
                      </a:lnTo>
                      <a:lnTo>
                        <a:pt x="72" y="71"/>
                      </a:lnTo>
                      <a:lnTo>
                        <a:pt x="123" y="68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 cap="flat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10334" name="AutoShape 94"/>
                <p:cNvSpPr>
                  <a:spLocks noChangeArrowheads="1"/>
                </p:cNvSpPr>
                <p:nvPr/>
              </p:nvSpPr>
              <p:spPr bwMode="auto">
                <a:xfrm rot="240000">
                  <a:off x="173" y="2882"/>
                  <a:ext cx="113" cy="116"/>
                </a:xfrm>
                <a:custGeom>
                  <a:avLst/>
                  <a:gdLst>
                    <a:gd name="G0" fmla="+- 1 0 0"/>
                    <a:gd name="G1" fmla="+- 1 0 0"/>
                    <a:gd name="G2" fmla="+- 1 0 0"/>
                    <a:gd name="G3" fmla="+- 1 0 0"/>
                    <a:gd name="G4" fmla="+- 1 0 0"/>
                    <a:gd name="G5" fmla="+- 1 0 0"/>
                    <a:gd name="G6" fmla="+- 1 0 0"/>
                    <a:gd name="G7" fmla="+- 51 0 0"/>
                    <a:gd name="G8" fmla="+- 48 0 0"/>
                    <a:gd name="G9" fmla="+- 94 0 0"/>
                    <a:gd name="G10" fmla="+- 1 0 0"/>
                    <a:gd name="G11" fmla="+- 1 0 0"/>
                    <a:gd name="G12" fmla="+- 1 0 0"/>
                    <a:gd name="G13" fmla="+- 1 0 0"/>
                    <a:gd name="G14" fmla="+- 1 0 0"/>
                    <a:gd name="G15" fmla="+- 1 0 0"/>
                    <a:gd name="G16" fmla="+- 1 0 0"/>
                    <a:gd name="G17" fmla="*/ 1 16385 2"/>
                    <a:gd name="G18" fmla="+- 1 0 0"/>
                    <a:gd name="G19" fmla="+- 1 0 0"/>
                    <a:gd name="G20" fmla="+- 1 0 0"/>
                    <a:gd name="G21" fmla="+- 1 0 0"/>
                    <a:gd name="G22" fmla="+- 1 0 0"/>
                    <a:gd name="G23" fmla="+- 1 0 0"/>
                    <a:gd name="G24" fmla="+- 1 0 0"/>
                    <a:gd name="G25" fmla="*/ 1 29003 51712"/>
                    <a:gd name="G26" fmla="+- 1 0 0"/>
                    <a:gd name="G27" fmla="+- 65532 0 0"/>
                    <a:gd name="G28" fmla="+- 65484 0 0"/>
                    <a:gd name="G29" fmla="+- 65507 0 0"/>
                    <a:gd name="G30" fmla="+- 65493 0 0"/>
                    <a:gd name="G31" fmla="+- 65488 0 0"/>
                    <a:gd name="G32" fmla="+- 65509 0 0"/>
                    <a:gd name="T0" fmla="*/ 123 w 123"/>
                    <a:gd name="T1" fmla="*/ 68 h 136"/>
                    <a:gd name="T2" fmla="*/ 72 w 123"/>
                    <a:gd name="T3" fmla="*/ 66 h 136"/>
                    <a:gd name="T4" fmla="*/ 118 w 123"/>
                    <a:gd name="T5" fmla="*/ 42 h 136"/>
                    <a:gd name="T6" fmla="*/ 71 w 123"/>
                    <a:gd name="T7" fmla="*/ 62 h 136"/>
                    <a:gd name="T8" fmla="*/ 105 w 123"/>
                    <a:gd name="T9" fmla="*/ 20 h 136"/>
                    <a:gd name="T10" fmla="*/ 68 w 123"/>
                    <a:gd name="T11" fmla="*/ 58 h 136"/>
                    <a:gd name="T12" fmla="*/ 85 w 123"/>
                    <a:gd name="T13" fmla="*/ 5 h 136"/>
                    <a:gd name="T14" fmla="*/ 64 w 123"/>
                    <a:gd name="T15" fmla="*/ 56 h 136"/>
                    <a:gd name="T16" fmla="*/ 62 w 123"/>
                    <a:gd name="T17" fmla="*/ 0 h 136"/>
                    <a:gd name="T18" fmla="*/ 59 w 123"/>
                    <a:gd name="T19" fmla="*/ 56 h 136"/>
                    <a:gd name="T20" fmla="*/ 38 w 123"/>
                    <a:gd name="T21" fmla="*/ 5 h 136"/>
                    <a:gd name="T22" fmla="*/ 56 w 123"/>
                    <a:gd name="T23" fmla="*/ 58 h 136"/>
                    <a:gd name="T24" fmla="*/ 18 w 123"/>
                    <a:gd name="T25" fmla="*/ 20 h 136"/>
                    <a:gd name="T26" fmla="*/ 53 w 123"/>
                    <a:gd name="T27" fmla="*/ 62 h 136"/>
                    <a:gd name="T28" fmla="*/ 5 w 123"/>
                    <a:gd name="T29" fmla="*/ 42 h 136"/>
                    <a:gd name="T30" fmla="*/ 51 w 123"/>
                    <a:gd name="T31" fmla="*/ 66 h 136"/>
                    <a:gd name="T32" fmla="*/ 0 w 123"/>
                    <a:gd name="T33" fmla="*/ 68 h 136"/>
                    <a:gd name="T34" fmla="*/ 51 w 123"/>
                    <a:gd name="T35" fmla="*/ 71 h 136"/>
                    <a:gd name="T36" fmla="*/ 5 w 123"/>
                    <a:gd name="T37" fmla="*/ 94 h 136"/>
                    <a:gd name="T38" fmla="*/ 53 w 123"/>
                    <a:gd name="T39" fmla="*/ 75 h 136"/>
                    <a:gd name="T40" fmla="*/ 18 w 123"/>
                    <a:gd name="T41" fmla="*/ 116 h 136"/>
                    <a:gd name="T42" fmla="*/ 56 w 123"/>
                    <a:gd name="T43" fmla="*/ 78 h 136"/>
                    <a:gd name="T44" fmla="*/ 38 w 123"/>
                    <a:gd name="T45" fmla="*/ 131 h 136"/>
                    <a:gd name="T46" fmla="*/ 59 w 123"/>
                    <a:gd name="T47" fmla="*/ 80 h 136"/>
                    <a:gd name="T48" fmla="*/ 62 w 123"/>
                    <a:gd name="T49" fmla="*/ 136 h 136"/>
                    <a:gd name="T50" fmla="*/ 64 w 123"/>
                    <a:gd name="T51" fmla="*/ 80 h 136"/>
                    <a:gd name="T52" fmla="*/ 85 w 123"/>
                    <a:gd name="T53" fmla="*/ 131 h 136"/>
                    <a:gd name="T54" fmla="*/ 68 w 123"/>
                    <a:gd name="T55" fmla="*/ 78 h 136"/>
                    <a:gd name="T56" fmla="*/ 105 w 123"/>
                    <a:gd name="T57" fmla="*/ 116 h 136"/>
                    <a:gd name="T58" fmla="*/ 71 w 123"/>
                    <a:gd name="T59" fmla="*/ 75 h 136"/>
                    <a:gd name="T60" fmla="*/ 118 w 123"/>
                    <a:gd name="T61" fmla="*/ 94 h 136"/>
                    <a:gd name="T62" fmla="*/ 72 w 123"/>
                    <a:gd name="T63" fmla="*/ 71 h 136"/>
                    <a:gd name="T64" fmla="*/ 123 w 123"/>
                    <a:gd name="T65" fmla="*/ 68 h 136"/>
                    <a:gd name="T66" fmla="*/ 0 w 123"/>
                    <a:gd name="T67" fmla="*/ 0 h 136"/>
                    <a:gd name="T68" fmla="*/ 123 w 123"/>
                    <a:gd name="T69" fmla="*/ 136 h 1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T66" t="T67" r="T68" b="T69"/>
                  <a:pathLst>
                    <a:path w="123" h="136">
                      <a:moveTo>
                        <a:pt x="123" y="68"/>
                      </a:moveTo>
                      <a:lnTo>
                        <a:pt x="72" y="66"/>
                      </a:lnTo>
                      <a:lnTo>
                        <a:pt x="118" y="42"/>
                      </a:lnTo>
                      <a:lnTo>
                        <a:pt x="71" y="62"/>
                      </a:lnTo>
                      <a:lnTo>
                        <a:pt x="105" y="20"/>
                      </a:lnTo>
                      <a:lnTo>
                        <a:pt x="68" y="58"/>
                      </a:lnTo>
                      <a:lnTo>
                        <a:pt x="85" y="5"/>
                      </a:lnTo>
                      <a:lnTo>
                        <a:pt x="64" y="56"/>
                      </a:lnTo>
                      <a:lnTo>
                        <a:pt x="62" y="0"/>
                      </a:lnTo>
                      <a:lnTo>
                        <a:pt x="59" y="56"/>
                      </a:lnTo>
                      <a:lnTo>
                        <a:pt x="38" y="5"/>
                      </a:lnTo>
                      <a:lnTo>
                        <a:pt x="56" y="58"/>
                      </a:lnTo>
                      <a:lnTo>
                        <a:pt x="18" y="20"/>
                      </a:lnTo>
                      <a:lnTo>
                        <a:pt x="53" y="62"/>
                      </a:lnTo>
                      <a:lnTo>
                        <a:pt x="5" y="42"/>
                      </a:lnTo>
                      <a:lnTo>
                        <a:pt x="51" y="66"/>
                      </a:lnTo>
                      <a:lnTo>
                        <a:pt x="0" y="68"/>
                      </a:lnTo>
                      <a:lnTo>
                        <a:pt x="51" y="71"/>
                      </a:lnTo>
                      <a:lnTo>
                        <a:pt x="5" y="94"/>
                      </a:lnTo>
                      <a:lnTo>
                        <a:pt x="53" y="75"/>
                      </a:lnTo>
                      <a:lnTo>
                        <a:pt x="18" y="116"/>
                      </a:lnTo>
                      <a:lnTo>
                        <a:pt x="56" y="78"/>
                      </a:lnTo>
                      <a:lnTo>
                        <a:pt x="38" y="131"/>
                      </a:lnTo>
                      <a:lnTo>
                        <a:pt x="59" y="80"/>
                      </a:lnTo>
                      <a:lnTo>
                        <a:pt x="62" y="136"/>
                      </a:lnTo>
                      <a:lnTo>
                        <a:pt x="64" y="80"/>
                      </a:lnTo>
                      <a:lnTo>
                        <a:pt x="85" y="131"/>
                      </a:lnTo>
                      <a:lnTo>
                        <a:pt x="68" y="78"/>
                      </a:lnTo>
                      <a:lnTo>
                        <a:pt x="105" y="116"/>
                      </a:lnTo>
                      <a:lnTo>
                        <a:pt x="71" y="75"/>
                      </a:lnTo>
                      <a:lnTo>
                        <a:pt x="118" y="94"/>
                      </a:lnTo>
                      <a:lnTo>
                        <a:pt x="72" y="71"/>
                      </a:lnTo>
                      <a:lnTo>
                        <a:pt x="123" y="68"/>
                      </a:lnTo>
                      <a:close/>
                    </a:path>
                  </a:pathLst>
                </a:custGeom>
                <a:noFill/>
                <a:ln w="9360" cap="rnd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grpSp>
            <p:nvGrpSpPr>
              <p:cNvPr id="27" name="Group 95"/>
              <p:cNvGrpSpPr>
                <a:grpSpLocks/>
              </p:cNvGrpSpPr>
              <p:nvPr/>
            </p:nvGrpSpPr>
            <p:grpSpPr bwMode="auto">
              <a:xfrm>
                <a:off x="536" y="2889"/>
                <a:ext cx="146" cy="149"/>
                <a:chOff x="536" y="2889"/>
                <a:chExt cx="146" cy="149"/>
              </a:xfrm>
            </p:grpSpPr>
            <p:grpSp>
              <p:nvGrpSpPr>
                <p:cNvPr id="28" name="Group 96"/>
                <p:cNvGrpSpPr>
                  <a:grpSpLocks/>
                </p:cNvGrpSpPr>
                <p:nvPr/>
              </p:nvGrpSpPr>
              <p:grpSpPr bwMode="auto">
                <a:xfrm>
                  <a:off x="536" y="2889"/>
                  <a:ext cx="146" cy="149"/>
                  <a:chOff x="536" y="2889"/>
                  <a:chExt cx="146" cy="149"/>
                </a:xfrm>
              </p:grpSpPr>
              <p:sp>
                <p:nvSpPr>
                  <p:cNvPr id="10337" name="Oval 97"/>
                  <p:cNvSpPr>
                    <a:spLocks noChangeArrowheads="1"/>
                  </p:cNvSpPr>
                  <p:nvPr/>
                </p:nvSpPr>
                <p:spPr bwMode="auto">
                  <a:xfrm rot="240000">
                    <a:off x="540" y="2893"/>
                    <a:ext cx="138" cy="141"/>
                  </a:xfrm>
                  <a:prstGeom prst="ellipse">
                    <a:avLst/>
                  </a:prstGeom>
                  <a:solidFill>
                    <a:srgbClr val="CC0000"/>
                  </a:solidFill>
                  <a:ln w="9525" cap="sq">
                    <a:solidFill>
                      <a:srgbClr val="000000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10338" name="Oval 98"/>
                  <p:cNvSpPr>
                    <a:spLocks noChangeArrowheads="1"/>
                  </p:cNvSpPr>
                  <p:nvPr/>
                </p:nvSpPr>
                <p:spPr bwMode="auto">
                  <a:xfrm rot="240000">
                    <a:off x="540" y="2893"/>
                    <a:ext cx="138" cy="141"/>
                  </a:xfrm>
                  <a:prstGeom prst="ellipse">
                    <a:avLst/>
                  </a:prstGeom>
                  <a:noFill/>
                  <a:ln w="9360" cap="rnd">
                    <a:solidFill>
                      <a:srgbClr val="000000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29" name="Group 99"/>
                <p:cNvGrpSpPr>
                  <a:grpSpLocks/>
                </p:cNvGrpSpPr>
                <p:nvPr/>
              </p:nvGrpSpPr>
              <p:grpSpPr bwMode="auto">
                <a:xfrm>
                  <a:off x="548" y="2902"/>
                  <a:ext cx="121" cy="124"/>
                  <a:chOff x="548" y="2902"/>
                  <a:chExt cx="121" cy="124"/>
                </a:xfrm>
              </p:grpSpPr>
              <p:sp>
                <p:nvSpPr>
                  <p:cNvPr id="10340" name="Oval 100"/>
                  <p:cNvSpPr>
                    <a:spLocks noChangeArrowheads="1"/>
                  </p:cNvSpPr>
                  <p:nvPr/>
                </p:nvSpPr>
                <p:spPr bwMode="auto">
                  <a:xfrm rot="240000">
                    <a:off x="552" y="2905"/>
                    <a:ext cx="114" cy="117"/>
                  </a:xfrm>
                  <a:prstGeom prst="ellipse">
                    <a:avLst/>
                  </a:prstGeom>
                  <a:solidFill>
                    <a:srgbClr val="FFFFFF"/>
                  </a:solidFill>
                  <a:ln w="9525" cap="sq">
                    <a:solidFill>
                      <a:srgbClr val="000000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10341" name="Oval 101"/>
                  <p:cNvSpPr>
                    <a:spLocks noChangeArrowheads="1"/>
                  </p:cNvSpPr>
                  <p:nvPr/>
                </p:nvSpPr>
                <p:spPr bwMode="auto">
                  <a:xfrm rot="240000">
                    <a:off x="552" y="2905"/>
                    <a:ext cx="114" cy="117"/>
                  </a:xfrm>
                  <a:prstGeom prst="ellipse">
                    <a:avLst/>
                  </a:prstGeom>
                  <a:noFill/>
                  <a:ln w="9360" cap="rnd">
                    <a:solidFill>
                      <a:srgbClr val="000000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</p:grpSp>
          </p:grpSp>
          <p:grpSp>
            <p:nvGrpSpPr>
              <p:cNvPr id="30" name="Group 102"/>
              <p:cNvGrpSpPr>
                <a:grpSpLocks/>
              </p:cNvGrpSpPr>
              <p:nvPr/>
            </p:nvGrpSpPr>
            <p:grpSpPr bwMode="auto">
              <a:xfrm>
                <a:off x="548" y="2902"/>
                <a:ext cx="121" cy="123"/>
                <a:chOff x="548" y="2902"/>
                <a:chExt cx="121" cy="123"/>
              </a:xfrm>
            </p:grpSpPr>
            <p:sp>
              <p:nvSpPr>
                <p:cNvPr id="10343" name="AutoShape 103"/>
                <p:cNvSpPr>
                  <a:spLocks noChangeArrowheads="1"/>
                </p:cNvSpPr>
                <p:nvPr/>
              </p:nvSpPr>
              <p:spPr bwMode="auto">
                <a:xfrm rot="240000">
                  <a:off x="552" y="2905"/>
                  <a:ext cx="114" cy="116"/>
                </a:xfrm>
                <a:custGeom>
                  <a:avLst/>
                  <a:gdLst>
                    <a:gd name="G0" fmla="+- 1 0 0"/>
                    <a:gd name="G1" fmla="+- 1 0 0"/>
                    <a:gd name="G2" fmla="+- 1 0 0"/>
                    <a:gd name="G3" fmla="+- 1 0 0"/>
                    <a:gd name="G4" fmla="+- 1 0 0"/>
                    <a:gd name="G5" fmla="+- 1 0 0"/>
                    <a:gd name="G6" fmla="+- 1 0 0"/>
                    <a:gd name="G7" fmla="+- 51 0 0"/>
                    <a:gd name="G8" fmla="+- 48 0 0"/>
                    <a:gd name="G9" fmla="+- 94 0 0"/>
                    <a:gd name="G10" fmla="+- 1 0 0"/>
                    <a:gd name="G11" fmla="+- 1 0 0"/>
                    <a:gd name="G12" fmla="+- 1 0 0"/>
                    <a:gd name="G13" fmla="+- 1 0 0"/>
                    <a:gd name="G14" fmla="+- 1 0 0"/>
                    <a:gd name="G15" fmla="+- 1 0 0"/>
                    <a:gd name="G16" fmla="+- 1 0 0"/>
                    <a:gd name="G17" fmla="*/ 1 16385 2"/>
                    <a:gd name="G18" fmla="+- 1 0 0"/>
                    <a:gd name="G19" fmla="+- 1 0 0"/>
                    <a:gd name="G20" fmla="+- 1 0 0"/>
                    <a:gd name="G21" fmla="+- 1 0 0"/>
                    <a:gd name="G22" fmla="+- 1 0 0"/>
                    <a:gd name="G23" fmla="+- 1 0 0"/>
                    <a:gd name="G24" fmla="+- 1 0 0"/>
                    <a:gd name="G25" fmla="*/ 1 29003 51712"/>
                    <a:gd name="G26" fmla="+- 1 0 0"/>
                    <a:gd name="G27" fmla="+- 65532 0 0"/>
                    <a:gd name="G28" fmla="+- 65484 0 0"/>
                    <a:gd name="G29" fmla="+- 65507 0 0"/>
                    <a:gd name="G30" fmla="+- 65493 0 0"/>
                    <a:gd name="G31" fmla="+- 65488 0 0"/>
                    <a:gd name="G32" fmla="+- 65509 0 0"/>
                    <a:gd name="T0" fmla="*/ 123 w 123"/>
                    <a:gd name="T1" fmla="*/ 68 h 136"/>
                    <a:gd name="T2" fmla="*/ 72 w 123"/>
                    <a:gd name="T3" fmla="*/ 66 h 136"/>
                    <a:gd name="T4" fmla="*/ 118 w 123"/>
                    <a:gd name="T5" fmla="*/ 42 h 136"/>
                    <a:gd name="T6" fmla="*/ 71 w 123"/>
                    <a:gd name="T7" fmla="*/ 62 h 136"/>
                    <a:gd name="T8" fmla="*/ 105 w 123"/>
                    <a:gd name="T9" fmla="*/ 20 h 136"/>
                    <a:gd name="T10" fmla="*/ 68 w 123"/>
                    <a:gd name="T11" fmla="*/ 58 h 136"/>
                    <a:gd name="T12" fmla="*/ 85 w 123"/>
                    <a:gd name="T13" fmla="*/ 5 h 136"/>
                    <a:gd name="T14" fmla="*/ 64 w 123"/>
                    <a:gd name="T15" fmla="*/ 56 h 136"/>
                    <a:gd name="T16" fmla="*/ 62 w 123"/>
                    <a:gd name="T17" fmla="*/ 0 h 136"/>
                    <a:gd name="T18" fmla="*/ 60 w 123"/>
                    <a:gd name="T19" fmla="*/ 56 h 136"/>
                    <a:gd name="T20" fmla="*/ 38 w 123"/>
                    <a:gd name="T21" fmla="*/ 5 h 136"/>
                    <a:gd name="T22" fmla="*/ 56 w 123"/>
                    <a:gd name="T23" fmla="*/ 58 h 136"/>
                    <a:gd name="T24" fmla="*/ 18 w 123"/>
                    <a:gd name="T25" fmla="*/ 20 h 136"/>
                    <a:gd name="T26" fmla="*/ 53 w 123"/>
                    <a:gd name="T27" fmla="*/ 62 h 136"/>
                    <a:gd name="T28" fmla="*/ 5 w 123"/>
                    <a:gd name="T29" fmla="*/ 42 h 136"/>
                    <a:gd name="T30" fmla="*/ 51 w 123"/>
                    <a:gd name="T31" fmla="*/ 66 h 136"/>
                    <a:gd name="T32" fmla="*/ 0 w 123"/>
                    <a:gd name="T33" fmla="*/ 68 h 136"/>
                    <a:gd name="T34" fmla="*/ 51 w 123"/>
                    <a:gd name="T35" fmla="*/ 71 h 136"/>
                    <a:gd name="T36" fmla="*/ 5 w 123"/>
                    <a:gd name="T37" fmla="*/ 94 h 136"/>
                    <a:gd name="T38" fmla="*/ 53 w 123"/>
                    <a:gd name="T39" fmla="*/ 75 h 136"/>
                    <a:gd name="T40" fmla="*/ 18 w 123"/>
                    <a:gd name="T41" fmla="*/ 116 h 136"/>
                    <a:gd name="T42" fmla="*/ 56 w 123"/>
                    <a:gd name="T43" fmla="*/ 78 h 136"/>
                    <a:gd name="T44" fmla="*/ 38 w 123"/>
                    <a:gd name="T45" fmla="*/ 131 h 136"/>
                    <a:gd name="T46" fmla="*/ 60 w 123"/>
                    <a:gd name="T47" fmla="*/ 80 h 136"/>
                    <a:gd name="T48" fmla="*/ 62 w 123"/>
                    <a:gd name="T49" fmla="*/ 136 h 136"/>
                    <a:gd name="T50" fmla="*/ 64 w 123"/>
                    <a:gd name="T51" fmla="*/ 80 h 136"/>
                    <a:gd name="T52" fmla="*/ 85 w 123"/>
                    <a:gd name="T53" fmla="*/ 131 h 136"/>
                    <a:gd name="T54" fmla="*/ 68 w 123"/>
                    <a:gd name="T55" fmla="*/ 78 h 136"/>
                    <a:gd name="T56" fmla="*/ 105 w 123"/>
                    <a:gd name="T57" fmla="*/ 116 h 136"/>
                    <a:gd name="T58" fmla="*/ 71 w 123"/>
                    <a:gd name="T59" fmla="*/ 75 h 136"/>
                    <a:gd name="T60" fmla="*/ 118 w 123"/>
                    <a:gd name="T61" fmla="*/ 94 h 136"/>
                    <a:gd name="T62" fmla="*/ 72 w 123"/>
                    <a:gd name="T63" fmla="*/ 71 h 136"/>
                    <a:gd name="T64" fmla="*/ 123 w 123"/>
                    <a:gd name="T65" fmla="*/ 68 h 136"/>
                    <a:gd name="T66" fmla="*/ 0 w 123"/>
                    <a:gd name="T67" fmla="*/ 0 h 136"/>
                    <a:gd name="T68" fmla="*/ 123 w 123"/>
                    <a:gd name="T69" fmla="*/ 136 h 1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T66" t="T67" r="T68" b="T69"/>
                  <a:pathLst>
                    <a:path w="123" h="136">
                      <a:moveTo>
                        <a:pt x="123" y="68"/>
                      </a:moveTo>
                      <a:lnTo>
                        <a:pt x="72" y="66"/>
                      </a:lnTo>
                      <a:lnTo>
                        <a:pt x="118" y="42"/>
                      </a:lnTo>
                      <a:lnTo>
                        <a:pt x="71" y="62"/>
                      </a:lnTo>
                      <a:lnTo>
                        <a:pt x="105" y="20"/>
                      </a:lnTo>
                      <a:lnTo>
                        <a:pt x="68" y="58"/>
                      </a:lnTo>
                      <a:lnTo>
                        <a:pt x="85" y="5"/>
                      </a:lnTo>
                      <a:lnTo>
                        <a:pt x="64" y="56"/>
                      </a:lnTo>
                      <a:lnTo>
                        <a:pt x="62" y="0"/>
                      </a:lnTo>
                      <a:lnTo>
                        <a:pt x="60" y="56"/>
                      </a:lnTo>
                      <a:lnTo>
                        <a:pt x="38" y="5"/>
                      </a:lnTo>
                      <a:lnTo>
                        <a:pt x="56" y="58"/>
                      </a:lnTo>
                      <a:lnTo>
                        <a:pt x="18" y="20"/>
                      </a:lnTo>
                      <a:lnTo>
                        <a:pt x="53" y="62"/>
                      </a:lnTo>
                      <a:lnTo>
                        <a:pt x="5" y="42"/>
                      </a:lnTo>
                      <a:lnTo>
                        <a:pt x="51" y="66"/>
                      </a:lnTo>
                      <a:lnTo>
                        <a:pt x="0" y="68"/>
                      </a:lnTo>
                      <a:lnTo>
                        <a:pt x="51" y="71"/>
                      </a:lnTo>
                      <a:lnTo>
                        <a:pt x="5" y="94"/>
                      </a:lnTo>
                      <a:lnTo>
                        <a:pt x="53" y="75"/>
                      </a:lnTo>
                      <a:lnTo>
                        <a:pt x="18" y="116"/>
                      </a:lnTo>
                      <a:lnTo>
                        <a:pt x="56" y="78"/>
                      </a:lnTo>
                      <a:lnTo>
                        <a:pt x="38" y="131"/>
                      </a:lnTo>
                      <a:lnTo>
                        <a:pt x="60" y="80"/>
                      </a:lnTo>
                      <a:lnTo>
                        <a:pt x="62" y="136"/>
                      </a:lnTo>
                      <a:lnTo>
                        <a:pt x="64" y="80"/>
                      </a:lnTo>
                      <a:lnTo>
                        <a:pt x="85" y="131"/>
                      </a:lnTo>
                      <a:lnTo>
                        <a:pt x="68" y="78"/>
                      </a:lnTo>
                      <a:lnTo>
                        <a:pt x="105" y="116"/>
                      </a:lnTo>
                      <a:lnTo>
                        <a:pt x="71" y="75"/>
                      </a:lnTo>
                      <a:lnTo>
                        <a:pt x="118" y="94"/>
                      </a:lnTo>
                      <a:lnTo>
                        <a:pt x="72" y="71"/>
                      </a:lnTo>
                      <a:lnTo>
                        <a:pt x="123" y="68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 cap="flat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10344" name="AutoShape 104"/>
                <p:cNvSpPr>
                  <a:spLocks noChangeArrowheads="1"/>
                </p:cNvSpPr>
                <p:nvPr/>
              </p:nvSpPr>
              <p:spPr bwMode="auto">
                <a:xfrm rot="240000">
                  <a:off x="552" y="2905"/>
                  <a:ext cx="114" cy="116"/>
                </a:xfrm>
                <a:custGeom>
                  <a:avLst/>
                  <a:gdLst>
                    <a:gd name="G0" fmla="+- 1 0 0"/>
                    <a:gd name="G1" fmla="+- 1 0 0"/>
                    <a:gd name="G2" fmla="+- 1 0 0"/>
                    <a:gd name="G3" fmla="+- 1 0 0"/>
                    <a:gd name="G4" fmla="+- 1 0 0"/>
                    <a:gd name="G5" fmla="+- 1 0 0"/>
                    <a:gd name="G6" fmla="+- 1 0 0"/>
                    <a:gd name="G7" fmla="+- 51 0 0"/>
                    <a:gd name="G8" fmla="+- 48 0 0"/>
                    <a:gd name="G9" fmla="+- 94 0 0"/>
                    <a:gd name="G10" fmla="+- 1 0 0"/>
                    <a:gd name="G11" fmla="+- 1 0 0"/>
                    <a:gd name="G12" fmla="+- 1 0 0"/>
                    <a:gd name="G13" fmla="+- 1 0 0"/>
                    <a:gd name="G14" fmla="+- 1 0 0"/>
                    <a:gd name="G15" fmla="+- 1 0 0"/>
                    <a:gd name="G16" fmla="+- 1 0 0"/>
                    <a:gd name="G17" fmla="*/ 1 16385 2"/>
                    <a:gd name="G18" fmla="+- 1 0 0"/>
                    <a:gd name="G19" fmla="+- 1 0 0"/>
                    <a:gd name="G20" fmla="+- 1 0 0"/>
                    <a:gd name="G21" fmla="+- 1 0 0"/>
                    <a:gd name="G22" fmla="+- 1 0 0"/>
                    <a:gd name="G23" fmla="+- 1 0 0"/>
                    <a:gd name="G24" fmla="+- 1 0 0"/>
                    <a:gd name="G25" fmla="*/ 1 29003 51712"/>
                    <a:gd name="G26" fmla="+- 1 0 0"/>
                    <a:gd name="G27" fmla="+- 65532 0 0"/>
                    <a:gd name="G28" fmla="+- 65484 0 0"/>
                    <a:gd name="G29" fmla="+- 65507 0 0"/>
                    <a:gd name="G30" fmla="+- 65493 0 0"/>
                    <a:gd name="G31" fmla="+- 65488 0 0"/>
                    <a:gd name="G32" fmla="+- 65509 0 0"/>
                    <a:gd name="T0" fmla="*/ 123 w 123"/>
                    <a:gd name="T1" fmla="*/ 68 h 136"/>
                    <a:gd name="T2" fmla="*/ 72 w 123"/>
                    <a:gd name="T3" fmla="*/ 66 h 136"/>
                    <a:gd name="T4" fmla="*/ 118 w 123"/>
                    <a:gd name="T5" fmla="*/ 42 h 136"/>
                    <a:gd name="T6" fmla="*/ 71 w 123"/>
                    <a:gd name="T7" fmla="*/ 62 h 136"/>
                    <a:gd name="T8" fmla="*/ 105 w 123"/>
                    <a:gd name="T9" fmla="*/ 20 h 136"/>
                    <a:gd name="T10" fmla="*/ 68 w 123"/>
                    <a:gd name="T11" fmla="*/ 58 h 136"/>
                    <a:gd name="T12" fmla="*/ 85 w 123"/>
                    <a:gd name="T13" fmla="*/ 5 h 136"/>
                    <a:gd name="T14" fmla="*/ 64 w 123"/>
                    <a:gd name="T15" fmla="*/ 56 h 136"/>
                    <a:gd name="T16" fmla="*/ 62 w 123"/>
                    <a:gd name="T17" fmla="*/ 0 h 136"/>
                    <a:gd name="T18" fmla="*/ 60 w 123"/>
                    <a:gd name="T19" fmla="*/ 56 h 136"/>
                    <a:gd name="T20" fmla="*/ 38 w 123"/>
                    <a:gd name="T21" fmla="*/ 5 h 136"/>
                    <a:gd name="T22" fmla="*/ 56 w 123"/>
                    <a:gd name="T23" fmla="*/ 58 h 136"/>
                    <a:gd name="T24" fmla="*/ 18 w 123"/>
                    <a:gd name="T25" fmla="*/ 20 h 136"/>
                    <a:gd name="T26" fmla="*/ 53 w 123"/>
                    <a:gd name="T27" fmla="*/ 62 h 136"/>
                    <a:gd name="T28" fmla="*/ 5 w 123"/>
                    <a:gd name="T29" fmla="*/ 42 h 136"/>
                    <a:gd name="T30" fmla="*/ 51 w 123"/>
                    <a:gd name="T31" fmla="*/ 66 h 136"/>
                    <a:gd name="T32" fmla="*/ 0 w 123"/>
                    <a:gd name="T33" fmla="*/ 68 h 136"/>
                    <a:gd name="T34" fmla="*/ 51 w 123"/>
                    <a:gd name="T35" fmla="*/ 71 h 136"/>
                    <a:gd name="T36" fmla="*/ 5 w 123"/>
                    <a:gd name="T37" fmla="*/ 94 h 136"/>
                    <a:gd name="T38" fmla="*/ 53 w 123"/>
                    <a:gd name="T39" fmla="*/ 75 h 136"/>
                    <a:gd name="T40" fmla="*/ 18 w 123"/>
                    <a:gd name="T41" fmla="*/ 116 h 136"/>
                    <a:gd name="T42" fmla="*/ 56 w 123"/>
                    <a:gd name="T43" fmla="*/ 78 h 136"/>
                    <a:gd name="T44" fmla="*/ 38 w 123"/>
                    <a:gd name="T45" fmla="*/ 131 h 136"/>
                    <a:gd name="T46" fmla="*/ 60 w 123"/>
                    <a:gd name="T47" fmla="*/ 80 h 136"/>
                    <a:gd name="T48" fmla="*/ 62 w 123"/>
                    <a:gd name="T49" fmla="*/ 136 h 136"/>
                    <a:gd name="T50" fmla="*/ 64 w 123"/>
                    <a:gd name="T51" fmla="*/ 80 h 136"/>
                    <a:gd name="T52" fmla="*/ 85 w 123"/>
                    <a:gd name="T53" fmla="*/ 131 h 136"/>
                    <a:gd name="T54" fmla="*/ 68 w 123"/>
                    <a:gd name="T55" fmla="*/ 78 h 136"/>
                    <a:gd name="T56" fmla="*/ 105 w 123"/>
                    <a:gd name="T57" fmla="*/ 116 h 136"/>
                    <a:gd name="T58" fmla="*/ 71 w 123"/>
                    <a:gd name="T59" fmla="*/ 75 h 136"/>
                    <a:gd name="T60" fmla="*/ 118 w 123"/>
                    <a:gd name="T61" fmla="*/ 94 h 136"/>
                    <a:gd name="T62" fmla="*/ 72 w 123"/>
                    <a:gd name="T63" fmla="*/ 71 h 136"/>
                    <a:gd name="T64" fmla="*/ 123 w 123"/>
                    <a:gd name="T65" fmla="*/ 68 h 136"/>
                    <a:gd name="T66" fmla="*/ 0 w 123"/>
                    <a:gd name="T67" fmla="*/ 0 h 136"/>
                    <a:gd name="T68" fmla="*/ 123 w 123"/>
                    <a:gd name="T69" fmla="*/ 136 h 1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T66" t="T67" r="T68" b="T69"/>
                  <a:pathLst>
                    <a:path w="123" h="136">
                      <a:moveTo>
                        <a:pt x="123" y="68"/>
                      </a:moveTo>
                      <a:lnTo>
                        <a:pt x="72" y="66"/>
                      </a:lnTo>
                      <a:lnTo>
                        <a:pt x="118" y="42"/>
                      </a:lnTo>
                      <a:lnTo>
                        <a:pt x="71" y="62"/>
                      </a:lnTo>
                      <a:lnTo>
                        <a:pt x="105" y="20"/>
                      </a:lnTo>
                      <a:lnTo>
                        <a:pt x="68" y="58"/>
                      </a:lnTo>
                      <a:lnTo>
                        <a:pt x="85" y="5"/>
                      </a:lnTo>
                      <a:lnTo>
                        <a:pt x="64" y="56"/>
                      </a:lnTo>
                      <a:lnTo>
                        <a:pt x="62" y="0"/>
                      </a:lnTo>
                      <a:lnTo>
                        <a:pt x="60" y="56"/>
                      </a:lnTo>
                      <a:lnTo>
                        <a:pt x="38" y="5"/>
                      </a:lnTo>
                      <a:lnTo>
                        <a:pt x="56" y="58"/>
                      </a:lnTo>
                      <a:lnTo>
                        <a:pt x="18" y="20"/>
                      </a:lnTo>
                      <a:lnTo>
                        <a:pt x="53" y="62"/>
                      </a:lnTo>
                      <a:lnTo>
                        <a:pt x="5" y="42"/>
                      </a:lnTo>
                      <a:lnTo>
                        <a:pt x="51" y="66"/>
                      </a:lnTo>
                      <a:lnTo>
                        <a:pt x="0" y="68"/>
                      </a:lnTo>
                      <a:lnTo>
                        <a:pt x="51" y="71"/>
                      </a:lnTo>
                      <a:lnTo>
                        <a:pt x="5" y="94"/>
                      </a:lnTo>
                      <a:lnTo>
                        <a:pt x="53" y="75"/>
                      </a:lnTo>
                      <a:lnTo>
                        <a:pt x="18" y="116"/>
                      </a:lnTo>
                      <a:lnTo>
                        <a:pt x="56" y="78"/>
                      </a:lnTo>
                      <a:lnTo>
                        <a:pt x="38" y="131"/>
                      </a:lnTo>
                      <a:lnTo>
                        <a:pt x="60" y="80"/>
                      </a:lnTo>
                      <a:lnTo>
                        <a:pt x="62" y="136"/>
                      </a:lnTo>
                      <a:lnTo>
                        <a:pt x="64" y="80"/>
                      </a:lnTo>
                      <a:lnTo>
                        <a:pt x="85" y="131"/>
                      </a:lnTo>
                      <a:lnTo>
                        <a:pt x="68" y="78"/>
                      </a:lnTo>
                      <a:lnTo>
                        <a:pt x="105" y="116"/>
                      </a:lnTo>
                      <a:lnTo>
                        <a:pt x="71" y="75"/>
                      </a:lnTo>
                      <a:lnTo>
                        <a:pt x="118" y="94"/>
                      </a:lnTo>
                      <a:lnTo>
                        <a:pt x="72" y="71"/>
                      </a:lnTo>
                      <a:lnTo>
                        <a:pt x="123" y="68"/>
                      </a:lnTo>
                      <a:close/>
                    </a:path>
                  </a:pathLst>
                </a:custGeom>
                <a:noFill/>
                <a:ln w="9360" cap="rnd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grpSp>
            <p:nvGrpSpPr>
              <p:cNvPr id="31" name="Group 105"/>
              <p:cNvGrpSpPr>
                <a:grpSpLocks/>
              </p:cNvGrpSpPr>
              <p:nvPr/>
            </p:nvGrpSpPr>
            <p:grpSpPr bwMode="auto">
              <a:xfrm>
                <a:off x="536" y="2889"/>
                <a:ext cx="146" cy="149"/>
                <a:chOff x="536" y="2889"/>
                <a:chExt cx="146" cy="149"/>
              </a:xfrm>
            </p:grpSpPr>
            <p:sp>
              <p:nvSpPr>
                <p:cNvPr id="10346" name="Oval 106"/>
                <p:cNvSpPr>
                  <a:spLocks noChangeArrowheads="1"/>
                </p:cNvSpPr>
                <p:nvPr/>
              </p:nvSpPr>
              <p:spPr bwMode="auto">
                <a:xfrm rot="240000">
                  <a:off x="540" y="2893"/>
                  <a:ext cx="138" cy="141"/>
                </a:xfrm>
                <a:prstGeom prst="ellipse">
                  <a:avLst/>
                </a:prstGeom>
                <a:solidFill>
                  <a:srgbClr val="CC0000"/>
                </a:solidFill>
                <a:ln w="9525" cap="sq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10347" name="Oval 107"/>
                <p:cNvSpPr>
                  <a:spLocks noChangeArrowheads="1"/>
                </p:cNvSpPr>
                <p:nvPr/>
              </p:nvSpPr>
              <p:spPr bwMode="auto">
                <a:xfrm rot="240000">
                  <a:off x="540" y="2893"/>
                  <a:ext cx="138" cy="141"/>
                </a:xfrm>
                <a:prstGeom prst="ellipse">
                  <a:avLst/>
                </a:prstGeom>
                <a:noFill/>
                <a:ln w="9360" cap="rnd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grpSp>
            <p:nvGrpSpPr>
              <p:cNvPr id="10304" name="Group 108"/>
              <p:cNvGrpSpPr>
                <a:grpSpLocks/>
              </p:cNvGrpSpPr>
              <p:nvPr/>
            </p:nvGrpSpPr>
            <p:grpSpPr bwMode="auto">
              <a:xfrm>
                <a:off x="548" y="2902"/>
                <a:ext cx="121" cy="123"/>
                <a:chOff x="548" y="2902"/>
                <a:chExt cx="121" cy="123"/>
              </a:xfrm>
            </p:grpSpPr>
            <p:sp>
              <p:nvSpPr>
                <p:cNvPr id="10349" name="Oval 109"/>
                <p:cNvSpPr>
                  <a:spLocks noChangeArrowheads="1"/>
                </p:cNvSpPr>
                <p:nvPr/>
              </p:nvSpPr>
              <p:spPr bwMode="auto">
                <a:xfrm rot="240000">
                  <a:off x="552" y="2905"/>
                  <a:ext cx="114" cy="116"/>
                </a:xfrm>
                <a:prstGeom prst="ellipse">
                  <a:avLst/>
                </a:prstGeom>
                <a:solidFill>
                  <a:srgbClr val="FFFFFF"/>
                </a:solidFill>
                <a:ln w="9525" cap="sq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10350" name="Oval 110"/>
                <p:cNvSpPr>
                  <a:spLocks noChangeArrowheads="1"/>
                </p:cNvSpPr>
                <p:nvPr/>
              </p:nvSpPr>
              <p:spPr bwMode="auto">
                <a:xfrm rot="240000">
                  <a:off x="552" y="2905"/>
                  <a:ext cx="114" cy="116"/>
                </a:xfrm>
                <a:prstGeom prst="ellipse">
                  <a:avLst/>
                </a:prstGeom>
                <a:noFill/>
                <a:ln w="9360" cap="rnd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grpSp>
            <p:nvGrpSpPr>
              <p:cNvPr id="10307" name="Group 111"/>
              <p:cNvGrpSpPr>
                <a:grpSpLocks/>
              </p:cNvGrpSpPr>
              <p:nvPr/>
            </p:nvGrpSpPr>
            <p:grpSpPr bwMode="auto">
              <a:xfrm>
                <a:off x="536" y="2889"/>
                <a:ext cx="146" cy="149"/>
                <a:chOff x="536" y="2889"/>
                <a:chExt cx="146" cy="149"/>
              </a:xfrm>
            </p:grpSpPr>
            <p:sp>
              <p:nvSpPr>
                <p:cNvPr id="10352" name="Oval 112"/>
                <p:cNvSpPr>
                  <a:spLocks noChangeArrowheads="1"/>
                </p:cNvSpPr>
                <p:nvPr/>
              </p:nvSpPr>
              <p:spPr bwMode="auto">
                <a:xfrm rot="240000">
                  <a:off x="540" y="2893"/>
                  <a:ext cx="138" cy="141"/>
                </a:xfrm>
                <a:prstGeom prst="ellipse">
                  <a:avLst/>
                </a:prstGeom>
                <a:solidFill>
                  <a:srgbClr val="CC0000"/>
                </a:solidFill>
                <a:ln w="9525" cap="sq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10353" name="Oval 113"/>
                <p:cNvSpPr>
                  <a:spLocks noChangeArrowheads="1"/>
                </p:cNvSpPr>
                <p:nvPr/>
              </p:nvSpPr>
              <p:spPr bwMode="auto">
                <a:xfrm rot="240000">
                  <a:off x="540" y="2893"/>
                  <a:ext cx="138" cy="141"/>
                </a:xfrm>
                <a:prstGeom prst="ellipse">
                  <a:avLst/>
                </a:prstGeom>
                <a:noFill/>
                <a:ln w="9360" cap="rnd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grpSp>
            <p:nvGrpSpPr>
              <p:cNvPr id="10310" name="Group 114"/>
              <p:cNvGrpSpPr>
                <a:grpSpLocks/>
              </p:cNvGrpSpPr>
              <p:nvPr/>
            </p:nvGrpSpPr>
            <p:grpSpPr bwMode="auto">
              <a:xfrm>
                <a:off x="548" y="2902"/>
                <a:ext cx="121" cy="123"/>
                <a:chOff x="548" y="2902"/>
                <a:chExt cx="121" cy="123"/>
              </a:xfrm>
            </p:grpSpPr>
            <p:sp>
              <p:nvSpPr>
                <p:cNvPr id="10355" name="Oval 115"/>
                <p:cNvSpPr>
                  <a:spLocks noChangeArrowheads="1"/>
                </p:cNvSpPr>
                <p:nvPr/>
              </p:nvSpPr>
              <p:spPr bwMode="auto">
                <a:xfrm rot="240000">
                  <a:off x="552" y="2905"/>
                  <a:ext cx="114" cy="116"/>
                </a:xfrm>
                <a:prstGeom prst="ellipse">
                  <a:avLst/>
                </a:prstGeom>
                <a:solidFill>
                  <a:srgbClr val="FFFFFF"/>
                </a:solidFill>
                <a:ln w="9525" cap="sq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10356" name="Oval 116"/>
                <p:cNvSpPr>
                  <a:spLocks noChangeArrowheads="1"/>
                </p:cNvSpPr>
                <p:nvPr/>
              </p:nvSpPr>
              <p:spPr bwMode="auto">
                <a:xfrm rot="240000">
                  <a:off x="552" y="2905"/>
                  <a:ext cx="114" cy="116"/>
                </a:xfrm>
                <a:prstGeom prst="ellipse">
                  <a:avLst/>
                </a:prstGeom>
                <a:noFill/>
                <a:ln w="9360" cap="rnd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grpSp>
            <p:nvGrpSpPr>
              <p:cNvPr id="10311" name="Group 117"/>
              <p:cNvGrpSpPr>
                <a:grpSpLocks/>
              </p:cNvGrpSpPr>
              <p:nvPr/>
            </p:nvGrpSpPr>
            <p:grpSpPr bwMode="auto">
              <a:xfrm>
                <a:off x="548" y="2902"/>
                <a:ext cx="121" cy="123"/>
                <a:chOff x="548" y="2902"/>
                <a:chExt cx="121" cy="123"/>
              </a:xfrm>
            </p:grpSpPr>
            <p:sp>
              <p:nvSpPr>
                <p:cNvPr id="10358" name="AutoShape 118"/>
                <p:cNvSpPr>
                  <a:spLocks noChangeArrowheads="1"/>
                </p:cNvSpPr>
                <p:nvPr/>
              </p:nvSpPr>
              <p:spPr bwMode="auto">
                <a:xfrm rot="240000">
                  <a:off x="552" y="2905"/>
                  <a:ext cx="114" cy="116"/>
                </a:xfrm>
                <a:custGeom>
                  <a:avLst/>
                  <a:gdLst>
                    <a:gd name="G0" fmla="+- 1 0 0"/>
                    <a:gd name="G1" fmla="+- 1 0 0"/>
                    <a:gd name="G2" fmla="+- 1 0 0"/>
                    <a:gd name="G3" fmla="+- 1 0 0"/>
                    <a:gd name="G4" fmla="+- 1 0 0"/>
                    <a:gd name="G5" fmla="+- 1 0 0"/>
                    <a:gd name="G6" fmla="+- 1 0 0"/>
                    <a:gd name="G7" fmla="+- 51 0 0"/>
                    <a:gd name="G8" fmla="+- 48 0 0"/>
                    <a:gd name="G9" fmla="+- 94 0 0"/>
                    <a:gd name="G10" fmla="+- 1 0 0"/>
                    <a:gd name="G11" fmla="+- 1 0 0"/>
                    <a:gd name="G12" fmla="+- 1 0 0"/>
                    <a:gd name="G13" fmla="+- 1 0 0"/>
                    <a:gd name="G14" fmla="+- 1 0 0"/>
                    <a:gd name="G15" fmla="+- 1 0 0"/>
                    <a:gd name="G16" fmla="+- 1 0 0"/>
                    <a:gd name="G17" fmla="*/ 1 16385 2"/>
                    <a:gd name="G18" fmla="+- 1 0 0"/>
                    <a:gd name="G19" fmla="+- 1 0 0"/>
                    <a:gd name="G20" fmla="+- 1 0 0"/>
                    <a:gd name="G21" fmla="+- 1 0 0"/>
                    <a:gd name="G22" fmla="+- 1 0 0"/>
                    <a:gd name="G23" fmla="+- 1 0 0"/>
                    <a:gd name="G24" fmla="+- 1 0 0"/>
                    <a:gd name="G25" fmla="*/ 1 29003 51712"/>
                    <a:gd name="G26" fmla="+- 1 0 0"/>
                    <a:gd name="G27" fmla="+- 65532 0 0"/>
                    <a:gd name="G28" fmla="+- 65484 0 0"/>
                    <a:gd name="G29" fmla="+- 65507 0 0"/>
                    <a:gd name="G30" fmla="+- 65493 0 0"/>
                    <a:gd name="G31" fmla="+- 65488 0 0"/>
                    <a:gd name="G32" fmla="+- 65509 0 0"/>
                    <a:gd name="T0" fmla="*/ 123 w 123"/>
                    <a:gd name="T1" fmla="*/ 68 h 136"/>
                    <a:gd name="T2" fmla="*/ 72 w 123"/>
                    <a:gd name="T3" fmla="*/ 66 h 136"/>
                    <a:gd name="T4" fmla="*/ 118 w 123"/>
                    <a:gd name="T5" fmla="*/ 42 h 136"/>
                    <a:gd name="T6" fmla="*/ 71 w 123"/>
                    <a:gd name="T7" fmla="*/ 62 h 136"/>
                    <a:gd name="T8" fmla="*/ 105 w 123"/>
                    <a:gd name="T9" fmla="*/ 20 h 136"/>
                    <a:gd name="T10" fmla="*/ 68 w 123"/>
                    <a:gd name="T11" fmla="*/ 58 h 136"/>
                    <a:gd name="T12" fmla="*/ 85 w 123"/>
                    <a:gd name="T13" fmla="*/ 5 h 136"/>
                    <a:gd name="T14" fmla="*/ 64 w 123"/>
                    <a:gd name="T15" fmla="*/ 56 h 136"/>
                    <a:gd name="T16" fmla="*/ 62 w 123"/>
                    <a:gd name="T17" fmla="*/ 0 h 136"/>
                    <a:gd name="T18" fmla="*/ 60 w 123"/>
                    <a:gd name="T19" fmla="*/ 56 h 136"/>
                    <a:gd name="T20" fmla="*/ 38 w 123"/>
                    <a:gd name="T21" fmla="*/ 5 h 136"/>
                    <a:gd name="T22" fmla="*/ 56 w 123"/>
                    <a:gd name="T23" fmla="*/ 58 h 136"/>
                    <a:gd name="T24" fmla="*/ 18 w 123"/>
                    <a:gd name="T25" fmla="*/ 20 h 136"/>
                    <a:gd name="T26" fmla="*/ 53 w 123"/>
                    <a:gd name="T27" fmla="*/ 62 h 136"/>
                    <a:gd name="T28" fmla="*/ 5 w 123"/>
                    <a:gd name="T29" fmla="*/ 42 h 136"/>
                    <a:gd name="T30" fmla="*/ 51 w 123"/>
                    <a:gd name="T31" fmla="*/ 66 h 136"/>
                    <a:gd name="T32" fmla="*/ 0 w 123"/>
                    <a:gd name="T33" fmla="*/ 68 h 136"/>
                    <a:gd name="T34" fmla="*/ 51 w 123"/>
                    <a:gd name="T35" fmla="*/ 71 h 136"/>
                    <a:gd name="T36" fmla="*/ 5 w 123"/>
                    <a:gd name="T37" fmla="*/ 94 h 136"/>
                    <a:gd name="T38" fmla="*/ 53 w 123"/>
                    <a:gd name="T39" fmla="*/ 75 h 136"/>
                    <a:gd name="T40" fmla="*/ 18 w 123"/>
                    <a:gd name="T41" fmla="*/ 116 h 136"/>
                    <a:gd name="T42" fmla="*/ 56 w 123"/>
                    <a:gd name="T43" fmla="*/ 78 h 136"/>
                    <a:gd name="T44" fmla="*/ 38 w 123"/>
                    <a:gd name="T45" fmla="*/ 131 h 136"/>
                    <a:gd name="T46" fmla="*/ 60 w 123"/>
                    <a:gd name="T47" fmla="*/ 80 h 136"/>
                    <a:gd name="T48" fmla="*/ 62 w 123"/>
                    <a:gd name="T49" fmla="*/ 136 h 136"/>
                    <a:gd name="T50" fmla="*/ 64 w 123"/>
                    <a:gd name="T51" fmla="*/ 80 h 136"/>
                    <a:gd name="T52" fmla="*/ 85 w 123"/>
                    <a:gd name="T53" fmla="*/ 131 h 136"/>
                    <a:gd name="T54" fmla="*/ 68 w 123"/>
                    <a:gd name="T55" fmla="*/ 78 h 136"/>
                    <a:gd name="T56" fmla="*/ 105 w 123"/>
                    <a:gd name="T57" fmla="*/ 116 h 136"/>
                    <a:gd name="T58" fmla="*/ 71 w 123"/>
                    <a:gd name="T59" fmla="*/ 75 h 136"/>
                    <a:gd name="T60" fmla="*/ 118 w 123"/>
                    <a:gd name="T61" fmla="*/ 94 h 136"/>
                    <a:gd name="T62" fmla="*/ 72 w 123"/>
                    <a:gd name="T63" fmla="*/ 71 h 136"/>
                    <a:gd name="T64" fmla="*/ 123 w 123"/>
                    <a:gd name="T65" fmla="*/ 68 h 136"/>
                    <a:gd name="T66" fmla="*/ 0 w 123"/>
                    <a:gd name="T67" fmla="*/ 0 h 136"/>
                    <a:gd name="T68" fmla="*/ 123 w 123"/>
                    <a:gd name="T69" fmla="*/ 136 h 1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T66" t="T67" r="T68" b="T69"/>
                  <a:pathLst>
                    <a:path w="123" h="136">
                      <a:moveTo>
                        <a:pt x="123" y="68"/>
                      </a:moveTo>
                      <a:lnTo>
                        <a:pt x="72" y="66"/>
                      </a:lnTo>
                      <a:lnTo>
                        <a:pt x="118" y="42"/>
                      </a:lnTo>
                      <a:lnTo>
                        <a:pt x="71" y="62"/>
                      </a:lnTo>
                      <a:lnTo>
                        <a:pt x="105" y="20"/>
                      </a:lnTo>
                      <a:lnTo>
                        <a:pt x="68" y="58"/>
                      </a:lnTo>
                      <a:lnTo>
                        <a:pt x="85" y="5"/>
                      </a:lnTo>
                      <a:lnTo>
                        <a:pt x="64" y="56"/>
                      </a:lnTo>
                      <a:lnTo>
                        <a:pt x="62" y="0"/>
                      </a:lnTo>
                      <a:lnTo>
                        <a:pt x="60" y="56"/>
                      </a:lnTo>
                      <a:lnTo>
                        <a:pt x="38" y="5"/>
                      </a:lnTo>
                      <a:lnTo>
                        <a:pt x="56" y="58"/>
                      </a:lnTo>
                      <a:lnTo>
                        <a:pt x="18" y="20"/>
                      </a:lnTo>
                      <a:lnTo>
                        <a:pt x="53" y="62"/>
                      </a:lnTo>
                      <a:lnTo>
                        <a:pt x="5" y="42"/>
                      </a:lnTo>
                      <a:lnTo>
                        <a:pt x="51" y="66"/>
                      </a:lnTo>
                      <a:lnTo>
                        <a:pt x="0" y="68"/>
                      </a:lnTo>
                      <a:lnTo>
                        <a:pt x="51" y="71"/>
                      </a:lnTo>
                      <a:lnTo>
                        <a:pt x="5" y="94"/>
                      </a:lnTo>
                      <a:lnTo>
                        <a:pt x="53" y="75"/>
                      </a:lnTo>
                      <a:lnTo>
                        <a:pt x="18" y="116"/>
                      </a:lnTo>
                      <a:lnTo>
                        <a:pt x="56" y="78"/>
                      </a:lnTo>
                      <a:lnTo>
                        <a:pt x="38" y="131"/>
                      </a:lnTo>
                      <a:lnTo>
                        <a:pt x="60" y="80"/>
                      </a:lnTo>
                      <a:lnTo>
                        <a:pt x="62" y="136"/>
                      </a:lnTo>
                      <a:lnTo>
                        <a:pt x="64" y="80"/>
                      </a:lnTo>
                      <a:lnTo>
                        <a:pt x="85" y="131"/>
                      </a:lnTo>
                      <a:lnTo>
                        <a:pt x="68" y="78"/>
                      </a:lnTo>
                      <a:lnTo>
                        <a:pt x="105" y="116"/>
                      </a:lnTo>
                      <a:lnTo>
                        <a:pt x="71" y="75"/>
                      </a:lnTo>
                      <a:lnTo>
                        <a:pt x="118" y="94"/>
                      </a:lnTo>
                      <a:lnTo>
                        <a:pt x="72" y="71"/>
                      </a:lnTo>
                      <a:lnTo>
                        <a:pt x="123" y="68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 cap="flat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10359" name="AutoShape 119"/>
                <p:cNvSpPr>
                  <a:spLocks noChangeArrowheads="1"/>
                </p:cNvSpPr>
                <p:nvPr/>
              </p:nvSpPr>
              <p:spPr bwMode="auto">
                <a:xfrm rot="240000">
                  <a:off x="552" y="2905"/>
                  <a:ext cx="114" cy="116"/>
                </a:xfrm>
                <a:custGeom>
                  <a:avLst/>
                  <a:gdLst>
                    <a:gd name="G0" fmla="+- 1 0 0"/>
                    <a:gd name="G1" fmla="+- 1 0 0"/>
                    <a:gd name="G2" fmla="+- 1 0 0"/>
                    <a:gd name="G3" fmla="+- 1 0 0"/>
                    <a:gd name="G4" fmla="+- 1 0 0"/>
                    <a:gd name="G5" fmla="+- 1 0 0"/>
                    <a:gd name="G6" fmla="+- 1 0 0"/>
                    <a:gd name="G7" fmla="+- 51 0 0"/>
                    <a:gd name="G8" fmla="+- 48 0 0"/>
                    <a:gd name="G9" fmla="+- 94 0 0"/>
                    <a:gd name="G10" fmla="+- 1 0 0"/>
                    <a:gd name="G11" fmla="+- 1 0 0"/>
                    <a:gd name="G12" fmla="+- 1 0 0"/>
                    <a:gd name="G13" fmla="+- 1 0 0"/>
                    <a:gd name="G14" fmla="+- 1 0 0"/>
                    <a:gd name="G15" fmla="+- 1 0 0"/>
                    <a:gd name="G16" fmla="+- 1 0 0"/>
                    <a:gd name="G17" fmla="*/ 1 16385 2"/>
                    <a:gd name="G18" fmla="+- 1 0 0"/>
                    <a:gd name="G19" fmla="+- 1 0 0"/>
                    <a:gd name="G20" fmla="+- 1 0 0"/>
                    <a:gd name="G21" fmla="+- 1 0 0"/>
                    <a:gd name="G22" fmla="+- 1 0 0"/>
                    <a:gd name="G23" fmla="+- 1 0 0"/>
                    <a:gd name="G24" fmla="+- 1 0 0"/>
                    <a:gd name="G25" fmla="*/ 1 29003 51712"/>
                    <a:gd name="G26" fmla="+- 1 0 0"/>
                    <a:gd name="G27" fmla="+- 65532 0 0"/>
                    <a:gd name="G28" fmla="+- 65484 0 0"/>
                    <a:gd name="G29" fmla="+- 65507 0 0"/>
                    <a:gd name="G30" fmla="+- 65493 0 0"/>
                    <a:gd name="G31" fmla="+- 65488 0 0"/>
                    <a:gd name="G32" fmla="+- 65509 0 0"/>
                    <a:gd name="T0" fmla="*/ 123 w 123"/>
                    <a:gd name="T1" fmla="*/ 68 h 136"/>
                    <a:gd name="T2" fmla="*/ 72 w 123"/>
                    <a:gd name="T3" fmla="*/ 66 h 136"/>
                    <a:gd name="T4" fmla="*/ 118 w 123"/>
                    <a:gd name="T5" fmla="*/ 42 h 136"/>
                    <a:gd name="T6" fmla="*/ 71 w 123"/>
                    <a:gd name="T7" fmla="*/ 62 h 136"/>
                    <a:gd name="T8" fmla="*/ 105 w 123"/>
                    <a:gd name="T9" fmla="*/ 20 h 136"/>
                    <a:gd name="T10" fmla="*/ 68 w 123"/>
                    <a:gd name="T11" fmla="*/ 58 h 136"/>
                    <a:gd name="T12" fmla="*/ 85 w 123"/>
                    <a:gd name="T13" fmla="*/ 5 h 136"/>
                    <a:gd name="T14" fmla="*/ 64 w 123"/>
                    <a:gd name="T15" fmla="*/ 56 h 136"/>
                    <a:gd name="T16" fmla="*/ 62 w 123"/>
                    <a:gd name="T17" fmla="*/ 0 h 136"/>
                    <a:gd name="T18" fmla="*/ 60 w 123"/>
                    <a:gd name="T19" fmla="*/ 56 h 136"/>
                    <a:gd name="T20" fmla="*/ 38 w 123"/>
                    <a:gd name="T21" fmla="*/ 5 h 136"/>
                    <a:gd name="T22" fmla="*/ 56 w 123"/>
                    <a:gd name="T23" fmla="*/ 58 h 136"/>
                    <a:gd name="T24" fmla="*/ 18 w 123"/>
                    <a:gd name="T25" fmla="*/ 20 h 136"/>
                    <a:gd name="T26" fmla="*/ 53 w 123"/>
                    <a:gd name="T27" fmla="*/ 62 h 136"/>
                    <a:gd name="T28" fmla="*/ 5 w 123"/>
                    <a:gd name="T29" fmla="*/ 42 h 136"/>
                    <a:gd name="T30" fmla="*/ 51 w 123"/>
                    <a:gd name="T31" fmla="*/ 66 h 136"/>
                    <a:gd name="T32" fmla="*/ 0 w 123"/>
                    <a:gd name="T33" fmla="*/ 68 h 136"/>
                    <a:gd name="T34" fmla="*/ 51 w 123"/>
                    <a:gd name="T35" fmla="*/ 71 h 136"/>
                    <a:gd name="T36" fmla="*/ 5 w 123"/>
                    <a:gd name="T37" fmla="*/ 94 h 136"/>
                    <a:gd name="T38" fmla="*/ 53 w 123"/>
                    <a:gd name="T39" fmla="*/ 75 h 136"/>
                    <a:gd name="T40" fmla="*/ 18 w 123"/>
                    <a:gd name="T41" fmla="*/ 116 h 136"/>
                    <a:gd name="T42" fmla="*/ 56 w 123"/>
                    <a:gd name="T43" fmla="*/ 78 h 136"/>
                    <a:gd name="T44" fmla="*/ 38 w 123"/>
                    <a:gd name="T45" fmla="*/ 131 h 136"/>
                    <a:gd name="T46" fmla="*/ 60 w 123"/>
                    <a:gd name="T47" fmla="*/ 80 h 136"/>
                    <a:gd name="T48" fmla="*/ 62 w 123"/>
                    <a:gd name="T49" fmla="*/ 136 h 136"/>
                    <a:gd name="T50" fmla="*/ 64 w 123"/>
                    <a:gd name="T51" fmla="*/ 80 h 136"/>
                    <a:gd name="T52" fmla="*/ 85 w 123"/>
                    <a:gd name="T53" fmla="*/ 131 h 136"/>
                    <a:gd name="T54" fmla="*/ 68 w 123"/>
                    <a:gd name="T55" fmla="*/ 78 h 136"/>
                    <a:gd name="T56" fmla="*/ 105 w 123"/>
                    <a:gd name="T57" fmla="*/ 116 h 136"/>
                    <a:gd name="T58" fmla="*/ 71 w 123"/>
                    <a:gd name="T59" fmla="*/ 75 h 136"/>
                    <a:gd name="T60" fmla="*/ 118 w 123"/>
                    <a:gd name="T61" fmla="*/ 94 h 136"/>
                    <a:gd name="T62" fmla="*/ 72 w 123"/>
                    <a:gd name="T63" fmla="*/ 71 h 136"/>
                    <a:gd name="T64" fmla="*/ 123 w 123"/>
                    <a:gd name="T65" fmla="*/ 68 h 136"/>
                    <a:gd name="T66" fmla="*/ 0 w 123"/>
                    <a:gd name="T67" fmla="*/ 0 h 136"/>
                    <a:gd name="T68" fmla="*/ 123 w 123"/>
                    <a:gd name="T69" fmla="*/ 136 h 1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T66" t="T67" r="T68" b="T69"/>
                  <a:pathLst>
                    <a:path w="123" h="136">
                      <a:moveTo>
                        <a:pt x="123" y="68"/>
                      </a:moveTo>
                      <a:lnTo>
                        <a:pt x="72" y="66"/>
                      </a:lnTo>
                      <a:lnTo>
                        <a:pt x="118" y="42"/>
                      </a:lnTo>
                      <a:lnTo>
                        <a:pt x="71" y="62"/>
                      </a:lnTo>
                      <a:lnTo>
                        <a:pt x="105" y="20"/>
                      </a:lnTo>
                      <a:lnTo>
                        <a:pt x="68" y="58"/>
                      </a:lnTo>
                      <a:lnTo>
                        <a:pt x="85" y="5"/>
                      </a:lnTo>
                      <a:lnTo>
                        <a:pt x="64" y="56"/>
                      </a:lnTo>
                      <a:lnTo>
                        <a:pt x="62" y="0"/>
                      </a:lnTo>
                      <a:lnTo>
                        <a:pt x="60" y="56"/>
                      </a:lnTo>
                      <a:lnTo>
                        <a:pt x="38" y="5"/>
                      </a:lnTo>
                      <a:lnTo>
                        <a:pt x="56" y="58"/>
                      </a:lnTo>
                      <a:lnTo>
                        <a:pt x="18" y="20"/>
                      </a:lnTo>
                      <a:lnTo>
                        <a:pt x="53" y="62"/>
                      </a:lnTo>
                      <a:lnTo>
                        <a:pt x="5" y="42"/>
                      </a:lnTo>
                      <a:lnTo>
                        <a:pt x="51" y="66"/>
                      </a:lnTo>
                      <a:lnTo>
                        <a:pt x="0" y="68"/>
                      </a:lnTo>
                      <a:lnTo>
                        <a:pt x="51" y="71"/>
                      </a:lnTo>
                      <a:lnTo>
                        <a:pt x="5" y="94"/>
                      </a:lnTo>
                      <a:lnTo>
                        <a:pt x="53" y="75"/>
                      </a:lnTo>
                      <a:lnTo>
                        <a:pt x="18" y="116"/>
                      </a:lnTo>
                      <a:lnTo>
                        <a:pt x="56" y="78"/>
                      </a:lnTo>
                      <a:lnTo>
                        <a:pt x="38" y="131"/>
                      </a:lnTo>
                      <a:lnTo>
                        <a:pt x="60" y="80"/>
                      </a:lnTo>
                      <a:lnTo>
                        <a:pt x="62" y="136"/>
                      </a:lnTo>
                      <a:lnTo>
                        <a:pt x="64" y="80"/>
                      </a:lnTo>
                      <a:lnTo>
                        <a:pt x="85" y="131"/>
                      </a:lnTo>
                      <a:lnTo>
                        <a:pt x="68" y="78"/>
                      </a:lnTo>
                      <a:lnTo>
                        <a:pt x="105" y="116"/>
                      </a:lnTo>
                      <a:lnTo>
                        <a:pt x="71" y="75"/>
                      </a:lnTo>
                      <a:lnTo>
                        <a:pt x="118" y="94"/>
                      </a:lnTo>
                      <a:lnTo>
                        <a:pt x="72" y="71"/>
                      </a:lnTo>
                      <a:lnTo>
                        <a:pt x="123" y="68"/>
                      </a:lnTo>
                      <a:close/>
                    </a:path>
                  </a:pathLst>
                </a:custGeom>
                <a:noFill/>
                <a:ln w="9360" cap="rnd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sp>
            <p:nvSpPr>
              <p:cNvPr id="10360" name="AutoShape 120"/>
              <p:cNvSpPr>
                <a:spLocks noChangeArrowheads="1"/>
              </p:cNvSpPr>
              <p:nvPr/>
            </p:nvSpPr>
            <p:spPr bwMode="auto">
              <a:xfrm rot="240000">
                <a:off x="67" y="2790"/>
                <a:ext cx="0" cy="84"/>
              </a:xfrm>
              <a:custGeom>
                <a:avLst/>
                <a:gdLst>
                  <a:gd name="G0" fmla="+- 65308 0 0"/>
                  <a:gd name="G1" fmla="+- 4 0 0"/>
                  <a:gd name="T0" fmla="*/ 0 w 4"/>
                  <a:gd name="T1" fmla="*/ 0 h 232"/>
                  <a:gd name="T2" fmla="*/ 4 w 4"/>
                  <a:gd name="T3" fmla="*/ 232 h 232"/>
                  <a:gd name="T4" fmla="*/ 0 w 4"/>
                  <a:gd name="T5" fmla="*/ 0 h 232"/>
                  <a:gd name="T6" fmla="*/ 4 w 4"/>
                  <a:gd name="T7" fmla="*/ 232 h 2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T4" t="T5" r="T6" b="T7"/>
                <a:pathLst>
                  <a:path w="4" h="232">
                    <a:moveTo>
                      <a:pt x="0" y="0"/>
                    </a:moveTo>
                    <a:lnTo>
                      <a:pt x="4" y="232"/>
                    </a:lnTo>
                  </a:path>
                </a:pathLst>
              </a:custGeom>
              <a:solidFill>
                <a:srgbClr val="FFFFFF"/>
              </a:solidFill>
              <a:ln w="57240" cap="sq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grpSp>
            <p:nvGrpSpPr>
              <p:cNvPr id="10314" name="Group 121"/>
              <p:cNvGrpSpPr>
                <a:grpSpLocks/>
              </p:cNvGrpSpPr>
              <p:nvPr/>
            </p:nvGrpSpPr>
            <p:grpSpPr bwMode="auto">
              <a:xfrm>
                <a:off x="13" y="2790"/>
                <a:ext cx="108" cy="104"/>
                <a:chOff x="13" y="2790"/>
                <a:chExt cx="108" cy="104"/>
              </a:xfrm>
            </p:grpSpPr>
            <p:sp>
              <p:nvSpPr>
                <p:cNvPr id="10362" name="Line 122"/>
                <p:cNvSpPr>
                  <a:spLocks noChangeShapeType="1"/>
                </p:cNvSpPr>
                <p:nvPr/>
              </p:nvSpPr>
              <p:spPr bwMode="auto">
                <a:xfrm flipH="1">
                  <a:off x="62" y="2790"/>
                  <a:ext cx="7" cy="104"/>
                </a:xfrm>
                <a:prstGeom prst="line">
                  <a:avLst/>
                </a:prstGeom>
                <a:noFill/>
                <a:ln w="57240" cap="sq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0363" name="AutoShape 123"/>
                <p:cNvSpPr>
                  <a:spLocks noChangeArrowheads="1"/>
                </p:cNvSpPr>
                <p:nvPr/>
              </p:nvSpPr>
              <p:spPr bwMode="auto">
                <a:xfrm rot="240000">
                  <a:off x="15" y="2824"/>
                  <a:ext cx="107" cy="17"/>
                </a:xfrm>
                <a:custGeom>
                  <a:avLst/>
                  <a:gdLst>
                    <a:gd name="G0" fmla="+- 18 0 0"/>
                    <a:gd name="G1" fmla="+- 1 0 0"/>
                    <a:gd name="G2" fmla="+- 36 0 0"/>
                    <a:gd name="G3" fmla="+- 1 0 0"/>
                    <a:gd name="G4" fmla="+- 1 0 0"/>
                    <a:gd name="G5" fmla="+- 1 0 0"/>
                    <a:gd name="G6" fmla="+- 1 0 0"/>
                    <a:gd name="G7" fmla="+- 1 0 0"/>
                    <a:gd name="G8" fmla="+- 1 0 0"/>
                    <a:gd name="G9" fmla="+- 1 0 0"/>
                    <a:gd name="G10" fmla="+- 1 0 0"/>
                    <a:gd name="G11" fmla="+- 1 0 0"/>
                    <a:gd name="G12" fmla="+- 1 0 0"/>
                    <a:gd name="G13" fmla="+- 1 0 0"/>
                    <a:gd name="G14" fmla="+- 1 0 0"/>
                    <a:gd name="G15" fmla="+- 1 0 0"/>
                    <a:gd name="G16" fmla="+- 1 0 0"/>
                    <a:gd name="G17" fmla="+- 1 0 0"/>
                    <a:gd name="G18" fmla="*/ 1 53935 49664"/>
                    <a:gd name="G19" fmla="+- 1 0 0"/>
                    <a:gd name="G20" fmla="+- 1 0 0"/>
                    <a:gd name="G21" fmla="*/ 1 53935 49664"/>
                    <a:gd name="G22" fmla="+- 1 0 0"/>
                    <a:gd name="G23" fmla="+- 1 0 0"/>
                    <a:gd name="G24" fmla="*/ 1 29003 51712"/>
                    <a:gd name="G25" fmla="+- 1 0 0"/>
                    <a:gd name="G26" fmla="+- 65518 0 0"/>
                    <a:gd name="G27" fmla="+- 65518 0 0"/>
                    <a:gd name="G28" fmla="+- 18 0 0"/>
                    <a:gd name="G29" fmla="+- 18 0 0"/>
                    <a:gd name="T0" fmla="*/ 0 w 190"/>
                    <a:gd name="T1" fmla="*/ 0 h 18"/>
                    <a:gd name="T2" fmla="*/ 18 w 190"/>
                    <a:gd name="T3" fmla="*/ 0 h 18"/>
                    <a:gd name="T4" fmla="*/ 18 w 190"/>
                    <a:gd name="T5" fmla="*/ 18 h 18"/>
                    <a:gd name="T6" fmla="*/ 0 w 190"/>
                    <a:gd name="T7" fmla="*/ 18 h 18"/>
                    <a:gd name="T8" fmla="*/ 0 w 190"/>
                    <a:gd name="T9" fmla="*/ 0 h 18"/>
                    <a:gd name="T10" fmla="*/ 36 w 190"/>
                    <a:gd name="T11" fmla="*/ 0 h 18"/>
                    <a:gd name="T12" fmla="*/ 54 w 190"/>
                    <a:gd name="T13" fmla="*/ 0 h 18"/>
                    <a:gd name="T14" fmla="*/ 54 w 190"/>
                    <a:gd name="T15" fmla="*/ 18 h 18"/>
                    <a:gd name="T16" fmla="*/ 36 w 190"/>
                    <a:gd name="T17" fmla="*/ 18 h 18"/>
                    <a:gd name="T18" fmla="*/ 36 w 190"/>
                    <a:gd name="T19" fmla="*/ 0 h 18"/>
                    <a:gd name="T20" fmla="*/ 72 w 190"/>
                    <a:gd name="T21" fmla="*/ 0 h 18"/>
                    <a:gd name="T22" fmla="*/ 90 w 190"/>
                    <a:gd name="T23" fmla="*/ 0 h 18"/>
                    <a:gd name="T24" fmla="*/ 90 w 190"/>
                    <a:gd name="T25" fmla="*/ 18 h 18"/>
                    <a:gd name="T26" fmla="*/ 72 w 190"/>
                    <a:gd name="T27" fmla="*/ 18 h 18"/>
                    <a:gd name="T28" fmla="*/ 72 w 190"/>
                    <a:gd name="T29" fmla="*/ 0 h 18"/>
                    <a:gd name="T30" fmla="*/ 108 w 190"/>
                    <a:gd name="T31" fmla="*/ 0 h 18"/>
                    <a:gd name="T32" fmla="*/ 126 w 190"/>
                    <a:gd name="T33" fmla="*/ 0 h 18"/>
                    <a:gd name="T34" fmla="*/ 126 w 190"/>
                    <a:gd name="T35" fmla="*/ 18 h 18"/>
                    <a:gd name="T36" fmla="*/ 108 w 190"/>
                    <a:gd name="T37" fmla="*/ 18 h 18"/>
                    <a:gd name="T38" fmla="*/ 108 w 190"/>
                    <a:gd name="T39" fmla="*/ 0 h 18"/>
                    <a:gd name="T40" fmla="*/ 144 w 190"/>
                    <a:gd name="T41" fmla="*/ 0 h 18"/>
                    <a:gd name="T42" fmla="*/ 162 w 190"/>
                    <a:gd name="T43" fmla="*/ 0 h 18"/>
                    <a:gd name="T44" fmla="*/ 162 w 190"/>
                    <a:gd name="T45" fmla="*/ 18 h 18"/>
                    <a:gd name="T46" fmla="*/ 144 w 190"/>
                    <a:gd name="T47" fmla="*/ 18 h 18"/>
                    <a:gd name="T48" fmla="*/ 144 w 190"/>
                    <a:gd name="T49" fmla="*/ 0 h 18"/>
                    <a:gd name="T50" fmla="*/ 180 w 190"/>
                    <a:gd name="T51" fmla="*/ 0 h 18"/>
                    <a:gd name="T52" fmla="*/ 190 w 190"/>
                    <a:gd name="T53" fmla="*/ 0 h 18"/>
                    <a:gd name="T54" fmla="*/ 190 w 190"/>
                    <a:gd name="T55" fmla="*/ 18 h 18"/>
                    <a:gd name="T56" fmla="*/ 180 w 190"/>
                    <a:gd name="T57" fmla="*/ 18 h 18"/>
                    <a:gd name="T58" fmla="*/ 180 w 190"/>
                    <a:gd name="T59" fmla="*/ 0 h 18"/>
                    <a:gd name="T60" fmla="*/ 0 w 190"/>
                    <a:gd name="T61" fmla="*/ 0 h 18"/>
                    <a:gd name="T62" fmla="*/ 190 w 190"/>
                    <a:gd name="T63" fmla="*/ 18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</a:cxnLst>
                  <a:rect l="T60" t="T61" r="T62" b="T63"/>
                  <a:pathLst>
                    <a:path w="190" h="18">
                      <a:moveTo>
                        <a:pt x="0" y="0"/>
                      </a:moveTo>
                      <a:lnTo>
                        <a:pt x="18" y="0"/>
                      </a:lnTo>
                      <a:lnTo>
                        <a:pt x="18" y="18"/>
                      </a:lnTo>
                      <a:lnTo>
                        <a:pt x="0" y="18"/>
                      </a:lnTo>
                      <a:lnTo>
                        <a:pt x="0" y="0"/>
                      </a:lnTo>
                      <a:close/>
                      <a:moveTo>
                        <a:pt x="36" y="0"/>
                      </a:moveTo>
                      <a:lnTo>
                        <a:pt x="54" y="0"/>
                      </a:lnTo>
                      <a:lnTo>
                        <a:pt x="54" y="18"/>
                      </a:lnTo>
                      <a:lnTo>
                        <a:pt x="36" y="18"/>
                      </a:lnTo>
                      <a:lnTo>
                        <a:pt x="36" y="0"/>
                      </a:lnTo>
                      <a:close/>
                      <a:moveTo>
                        <a:pt x="72" y="0"/>
                      </a:moveTo>
                      <a:lnTo>
                        <a:pt x="90" y="0"/>
                      </a:lnTo>
                      <a:lnTo>
                        <a:pt x="90" y="18"/>
                      </a:lnTo>
                      <a:lnTo>
                        <a:pt x="72" y="18"/>
                      </a:lnTo>
                      <a:lnTo>
                        <a:pt x="72" y="0"/>
                      </a:lnTo>
                      <a:close/>
                      <a:moveTo>
                        <a:pt x="108" y="0"/>
                      </a:moveTo>
                      <a:lnTo>
                        <a:pt x="126" y="0"/>
                      </a:lnTo>
                      <a:lnTo>
                        <a:pt x="126" y="18"/>
                      </a:lnTo>
                      <a:lnTo>
                        <a:pt x="108" y="18"/>
                      </a:lnTo>
                      <a:lnTo>
                        <a:pt x="108" y="0"/>
                      </a:lnTo>
                      <a:close/>
                      <a:moveTo>
                        <a:pt x="144" y="0"/>
                      </a:moveTo>
                      <a:lnTo>
                        <a:pt x="162" y="0"/>
                      </a:lnTo>
                      <a:lnTo>
                        <a:pt x="162" y="18"/>
                      </a:lnTo>
                      <a:lnTo>
                        <a:pt x="144" y="18"/>
                      </a:lnTo>
                      <a:lnTo>
                        <a:pt x="144" y="0"/>
                      </a:lnTo>
                      <a:close/>
                      <a:moveTo>
                        <a:pt x="180" y="0"/>
                      </a:moveTo>
                      <a:lnTo>
                        <a:pt x="190" y="0"/>
                      </a:lnTo>
                      <a:lnTo>
                        <a:pt x="190" y="18"/>
                      </a:lnTo>
                      <a:lnTo>
                        <a:pt x="180" y="18"/>
                      </a:lnTo>
                      <a:lnTo>
                        <a:pt x="18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4680" cap="sq">
                  <a:solidFill>
                    <a:srgbClr val="000000"/>
                  </a:solidFill>
                  <a:bevel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sp>
            <p:nvSpPr>
              <p:cNvPr id="10364" name="AutoShape 124"/>
              <p:cNvSpPr>
                <a:spLocks noChangeArrowheads="1"/>
              </p:cNvSpPr>
              <p:nvPr/>
            </p:nvSpPr>
            <p:spPr bwMode="auto">
              <a:xfrm rot="240000">
                <a:off x="109" y="2643"/>
                <a:ext cx="634" cy="290"/>
              </a:xfrm>
              <a:custGeom>
                <a:avLst/>
                <a:gdLst>
                  <a:gd name="G0" fmla="+- 232 0 0"/>
                  <a:gd name="G1" fmla="+- 1 0 0"/>
                  <a:gd name="G2" fmla="+- 1 0 0"/>
                  <a:gd name="G3" fmla="+- 1 0 0"/>
                  <a:gd name="G4" fmla="*/ 1 11059 51712"/>
                  <a:gd name="G5" fmla="*/ 1 48365 11520"/>
                  <a:gd name="G6" fmla="*/ G5 1 180"/>
                  <a:gd name="G7" fmla="*/ G4 1 G6"/>
                  <a:gd name="G8" fmla="*/ 1 16385 2"/>
                  <a:gd name="G9" fmla="+- 1 0 0"/>
                  <a:gd name="G10" fmla="*/ 1 36409 12500"/>
                  <a:gd name="G11" fmla="+- 0 0 0"/>
                  <a:gd name="T0" fmla="*/ 0 w 1782"/>
                  <a:gd name="T1" fmla="*/ 127 h 792"/>
                  <a:gd name="T2" fmla="*/ 105 w 1782"/>
                  <a:gd name="T3" fmla="*/ 0 h 792"/>
                  <a:gd name="T4" fmla="*/ 1585 w 1782"/>
                  <a:gd name="T5" fmla="*/ 0 h 792"/>
                  <a:gd name="T6" fmla="*/ 1782 w 1782"/>
                  <a:gd name="T7" fmla="*/ 88 h 792"/>
                  <a:gd name="T8" fmla="*/ 1782 w 1782"/>
                  <a:gd name="T9" fmla="*/ 660 h 792"/>
                  <a:gd name="T10" fmla="*/ 1683 w 1782"/>
                  <a:gd name="T11" fmla="*/ 792 h 792"/>
                  <a:gd name="T12" fmla="*/ 105 w 1782"/>
                  <a:gd name="T13" fmla="*/ 792 h 792"/>
                  <a:gd name="T14" fmla="*/ 6 w 1782"/>
                  <a:gd name="T15" fmla="*/ 704 h 792"/>
                  <a:gd name="T16" fmla="*/ 8 w 1782"/>
                  <a:gd name="T17" fmla="*/ 116 h 792"/>
                  <a:gd name="T18" fmla="*/ 0 w 1782"/>
                  <a:gd name="T19" fmla="*/ 0 h 792"/>
                  <a:gd name="T20" fmla="*/ 1782 w 1782"/>
                  <a:gd name="T21" fmla="*/ 792 h 7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T18" t="T19" r="T20" b="T21"/>
                <a:pathLst>
                  <a:path w="1782" h="792">
                    <a:moveTo>
                      <a:pt x="0" y="127"/>
                    </a:moveTo>
                    <a:lnTo>
                      <a:pt x="105" y="0"/>
                    </a:lnTo>
                    <a:lnTo>
                      <a:pt x="1585" y="0"/>
                    </a:lnTo>
                    <a:lnTo>
                      <a:pt x="1782" y="88"/>
                    </a:lnTo>
                    <a:lnTo>
                      <a:pt x="1782" y="660"/>
                    </a:lnTo>
                    <a:lnTo>
                      <a:pt x="1683" y="792"/>
                    </a:lnTo>
                    <a:lnTo>
                      <a:pt x="105" y="792"/>
                    </a:lnTo>
                    <a:lnTo>
                      <a:pt x="6" y="704"/>
                    </a:lnTo>
                    <a:lnTo>
                      <a:pt x="8" y="116"/>
                    </a:lnTo>
                  </a:path>
                </a:pathLst>
              </a:custGeom>
              <a:gradFill rotWithShape="0">
                <a:gsLst>
                  <a:gs pos="0">
                    <a:srgbClr val="00D200"/>
                  </a:gs>
                  <a:gs pos="50000">
                    <a:srgbClr val="008000"/>
                  </a:gs>
                  <a:gs pos="100000">
                    <a:srgbClr val="00D200"/>
                  </a:gs>
                </a:gsLst>
                <a:lin ang="13500000" scaled="1"/>
              </a:gradFill>
              <a:ln w="9360" cap="sq">
                <a:solidFill>
                  <a:srgbClr val="FFFFFF"/>
                </a:solidFill>
                <a:round/>
                <a:headEnd/>
                <a:tailEnd/>
              </a:ln>
              <a:effectLst>
                <a:outerShdw dist="107933" dir="18900000" algn="ctr" rotWithShape="0">
                  <a:srgbClr val="004800">
                    <a:alpha val="50027"/>
                  </a:srgbClr>
                </a:outerShdw>
              </a:effectLst>
            </p:spPr>
            <p:txBody>
              <a:bodyPr wrap="none" anchor="ctr"/>
              <a:lstStyle/>
              <a:p>
                <a:endParaRPr lang="ru-RU"/>
              </a:p>
            </p:txBody>
          </p:sp>
          <p:grpSp>
            <p:nvGrpSpPr>
              <p:cNvPr id="10317" name="Group 125"/>
              <p:cNvGrpSpPr>
                <a:grpSpLocks/>
              </p:cNvGrpSpPr>
              <p:nvPr/>
            </p:nvGrpSpPr>
            <p:grpSpPr bwMode="auto">
              <a:xfrm>
                <a:off x="141" y="2714"/>
                <a:ext cx="584" cy="121"/>
                <a:chOff x="141" y="2714"/>
                <a:chExt cx="584" cy="121"/>
              </a:xfrm>
            </p:grpSpPr>
            <p:sp>
              <p:nvSpPr>
                <p:cNvPr id="10366" name="Rectangle 126"/>
                <p:cNvSpPr>
                  <a:spLocks noChangeArrowheads="1"/>
                </p:cNvSpPr>
                <p:nvPr/>
              </p:nvSpPr>
              <p:spPr bwMode="auto">
                <a:xfrm rot="240000">
                  <a:off x="145" y="2715"/>
                  <a:ext cx="62" cy="85"/>
                </a:xfrm>
                <a:prstGeom prst="rect">
                  <a:avLst/>
                </a:prstGeom>
                <a:solidFill>
                  <a:srgbClr val="00FFFF"/>
                </a:solidFill>
                <a:ln w="9360" cap="sq">
                  <a:solidFill>
                    <a:srgbClr val="FFFFFF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10367" name="Rectangle 127"/>
                <p:cNvSpPr>
                  <a:spLocks noChangeArrowheads="1"/>
                </p:cNvSpPr>
                <p:nvPr/>
              </p:nvSpPr>
              <p:spPr bwMode="auto">
                <a:xfrm rot="240000">
                  <a:off x="218" y="2720"/>
                  <a:ext cx="62" cy="85"/>
                </a:xfrm>
                <a:prstGeom prst="rect">
                  <a:avLst/>
                </a:prstGeom>
                <a:solidFill>
                  <a:srgbClr val="00FFFF"/>
                </a:solidFill>
                <a:ln w="9360" cap="sq">
                  <a:solidFill>
                    <a:srgbClr val="FFFFFF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10368" name="Rectangle 128"/>
                <p:cNvSpPr>
                  <a:spLocks noChangeArrowheads="1"/>
                </p:cNvSpPr>
                <p:nvPr/>
              </p:nvSpPr>
              <p:spPr bwMode="auto">
                <a:xfrm rot="240000">
                  <a:off x="291" y="2725"/>
                  <a:ext cx="62" cy="85"/>
                </a:xfrm>
                <a:prstGeom prst="rect">
                  <a:avLst/>
                </a:prstGeom>
                <a:solidFill>
                  <a:srgbClr val="00FFFF"/>
                </a:solidFill>
                <a:ln w="9360" cap="sq">
                  <a:solidFill>
                    <a:srgbClr val="FFFFFF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10369" name="Rectangle 129"/>
                <p:cNvSpPr>
                  <a:spLocks noChangeArrowheads="1"/>
                </p:cNvSpPr>
                <p:nvPr/>
              </p:nvSpPr>
              <p:spPr bwMode="auto">
                <a:xfrm rot="240000">
                  <a:off x="367" y="2729"/>
                  <a:ext cx="62" cy="85"/>
                </a:xfrm>
                <a:prstGeom prst="rect">
                  <a:avLst/>
                </a:prstGeom>
                <a:solidFill>
                  <a:srgbClr val="00FFFF"/>
                </a:solidFill>
                <a:ln w="9360" cap="sq">
                  <a:solidFill>
                    <a:srgbClr val="FFFFFF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10370" name="Rectangle 130"/>
                <p:cNvSpPr>
                  <a:spLocks noChangeArrowheads="1"/>
                </p:cNvSpPr>
                <p:nvPr/>
              </p:nvSpPr>
              <p:spPr bwMode="auto">
                <a:xfrm rot="240000">
                  <a:off x="442" y="2734"/>
                  <a:ext cx="62" cy="85"/>
                </a:xfrm>
                <a:prstGeom prst="rect">
                  <a:avLst/>
                </a:prstGeom>
                <a:solidFill>
                  <a:srgbClr val="00FFFF"/>
                </a:solidFill>
                <a:ln w="9360" cap="sq">
                  <a:solidFill>
                    <a:srgbClr val="FFFFFF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10371" name="Rectangle 131"/>
                <p:cNvSpPr>
                  <a:spLocks noChangeArrowheads="1"/>
                </p:cNvSpPr>
                <p:nvPr/>
              </p:nvSpPr>
              <p:spPr bwMode="auto">
                <a:xfrm rot="240000">
                  <a:off x="515" y="2739"/>
                  <a:ext cx="62" cy="85"/>
                </a:xfrm>
                <a:prstGeom prst="rect">
                  <a:avLst/>
                </a:prstGeom>
                <a:solidFill>
                  <a:srgbClr val="00FFFF"/>
                </a:solidFill>
                <a:ln w="9360" cap="sq">
                  <a:solidFill>
                    <a:srgbClr val="FFFFFF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10372" name="Rectangle 132"/>
                <p:cNvSpPr>
                  <a:spLocks noChangeArrowheads="1"/>
                </p:cNvSpPr>
                <p:nvPr/>
              </p:nvSpPr>
              <p:spPr bwMode="auto">
                <a:xfrm rot="240000">
                  <a:off x="662" y="2748"/>
                  <a:ext cx="62" cy="85"/>
                </a:xfrm>
                <a:prstGeom prst="rect">
                  <a:avLst/>
                </a:prstGeom>
                <a:solidFill>
                  <a:srgbClr val="00FFFF"/>
                </a:solidFill>
                <a:ln w="9360" cap="sq">
                  <a:solidFill>
                    <a:srgbClr val="FFFFFF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10373" name="Rectangle 133"/>
                <p:cNvSpPr>
                  <a:spLocks noChangeArrowheads="1"/>
                </p:cNvSpPr>
                <p:nvPr/>
              </p:nvSpPr>
              <p:spPr bwMode="auto">
                <a:xfrm rot="240000">
                  <a:off x="589" y="2743"/>
                  <a:ext cx="62" cy="85"/>
                </a:xfrm>
                <a:prstGeom prst="rect">
                  <a:avLst/>
                </a:prstGeom>
                <a:solidFill>
                  <a:srgbClr val="00FFFF"/>
                </a:solidFill>
                <a:ln w="9360" cap="sq">
                  <a:solidFill>
                    <a:srgbClr val="FFFFFF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grpSp>
            <p:nvGrpSpPr>
              <p:cNvPr id="10320" name="Group 134"/>
              <p:cNvGrpSpPr>
                <a:grpSpLocks/>
              </p:cNvGrpSpPr>
              <p:nvPr/>
            </p:nvGrpSpPr>
            <p:grpSpPr bwMode="auto">
              <a:xfrm>
                <a:off x="239" y="2588"/>
                <a:ext cx="68" cy="65"/>
                <a:chOff x="239" y="2588"/>
                <a:chExt cx="68" cy="65"/>
              </a:xfrm>
            </p:grpSpPr>
            <p:sp>
              <p:nvSpPr>
                <p:cNvPr id="10375" name="Oval 135"/>
                <p:cNvSpPr>
                  <a:spLocks noChangeArrowheads="1"/>
                </p:cNvSpPr>
                <p:nvPr/>
              </p:nvSpPr>
              <p:spPr bwMode="auto">
                <a:xfrm rot="240000">
                  <a:off x="240" y="2590"/>
                  <a:ext cx="67" cy="17"/>
                </a:xfrm>
                <a:prstGeom prst="ellipse">
                  <a:avLst/>
                </a:prstGeom>
                <a:solidFill>
                  <a:srgbClr val="FFFFFF"/>
                </a:solidFill>
                <a:ln w="9360" cap="sq">
                  <a:solidFill>
                    <a:srgbClr val="FFFFFF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10376" name="AutoShape 136"/>
                <p:cNvSpPr>
                  <a:spLocks noChangeArrowheads="1"/>
                </p:cNvSpPr>
                <p:nvPr/>
              </p:nvSpPr>
              <p:spPr bwMode="auto">
                <a:xfrm rot="240000">
                  <a:off x="256" y="2589"/>
                  <a:ext cx="33" cy="62"/>
                </a:xfrm>
                <a:custGeom>
                  <a:avLst/>
                  <a:gdLst>
                    <a:gd name="G0" fmla="+- 96 0 0"/>
                    <a:gd name="G1" fmla="+- 1 0 0"/>
                    <a:gd name="G2" fmla="+- 46 0 0"/>
                    <a:gd name="G3" fmla="*/ 1 16385 2"/>
                    <a:gd name="G4" fmla="*/ 1 32768 5"/>
                    <a:gd name="T0" fmla="*/ 0 w 96"/>
                    <a:gd name="T1" fmla="*/ 0 h 171"/>
                    <a:gd name="T2" fmla="*/ 96 w 96"/>
                    <a:gd name="T3" fmla="*/ 0 h 171"/>
                    <a:gd name="T4" fmla="*/ 82 w 96"/>
                    <a:gd name="T5" fmla="*/ 156 h 171"/>
                    <a:gd name="T6" fmla="*/ 4 w 96"/>
                    <a:gd name="T7" fmla="*/ 171 h 171"/>
                    <a:gd name="T8" fmla="*/ 0 w 96"/>
                    <a:gd name="T9" fmla="*/ 48 h 171"/>
                    <a:gd name="T10" fmla="*/ 0 w 96"/>
                    <a:gd name="T11" fmla="*/ 0 h 171"/>
                    <a:gd name="T12" fmla="*/ 96 w 96"/>
                    <a:gd name="T13" fmla="*/ 171 h 1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T10" t="T11" r="T12" b="T13"/>
                  <a:pathLst>
                    <a:path w="96" h="171">
                      <a:moveTo>
                        <a:pt x="0" y="0"/>
                      </a:moveTo>
                      <a:lnTo>
                        <a:pt x="96" y="0"/>
                      </a:lnTo>
                      <a:lnTo>
                        <a:pt x="82" y="156"/>
                      </a:lnTo>
                      <a:lnTo>
                        <a:pt x="4" y="171"/>
                      </a:lnTo>
                      <a:lnTo>
                        <a:pt x="0" y="48"/>
                      </a:lnTo>
                    </a:path>
                  </a:pathLst>
                </a:custGeom>
                <a:solidFill>
                  <a:srgbClr val="FFFFFF"/>
                </a:solidFill>
                <a:ln w="9360" cap="sq">
                  <a:solidFill>
                    <a:srgbClr val="FFFFFF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sp>
            <p:nvSpPr>
              <p:cNvPr id="10377" name="AutoShape 137"/>
              <p:cNvSpPr>
                <a:spLocks noChangeArrowheads="1"/>
              </p:cNvSpPr>
              <p:nvPr/>
            </p:nvSpPr>
            <p:spPr bwMode="auto">
              <a:xfrm rot="240000">
                <a:off x="119" y="2900"/>
                <a:ext cx="614" cy="0"/>
              </a:xfrm>
              <a:custGeom>
                <a:avLst/>
                <a:gdLst>
                  <a:gd name="G0" fmla="+- 1 0 0"/>
                  <a:gd name="G1" fmla="+- 1 0 0"/>
                  <a:gd name="G2" fmla="+- 4 0 0"/>
                  <a:gd name="G3" fmla="+- 1 0 0"/>
                  <a:gd name="T0" fmla="*/ 0 w 1728"/>
                  <a:gd name="T1" fmla="*/ 0 h 1"/>
                  <a:gd name="T2" fmla="*/ 1728 w 1728"/>
                  <a:gd name="T3" fmla="*/ 0 h 1"/>
                  <a:gd name="T4" fmla="*/ 0 w 1728"/>
                  <a:gd name="T5" fmla="*/ 0 h 1"/>
                  <a:gd name="T6" fmla="*/ 1728 w 1728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T4" t="T5" r="T6" b="T7"/>
                <a:pathLst>
                  <a:path w="1728" h="1">
                    <a:moveTo>
                      <a:pt x="0" y="0"/>
                    </a:moveTo>
                    <a:cubicBezTo>
                      <a:pt x="0" y="0"/>
                      <a:pt x="864" y="0"/>
                      <a:pt x="1728" y="0"/>
                    </a:cubicBezTo>
                  </a:path>
                </a:pathLst>
              </a:custGeom>
              <a:noFill/>
              <a:ln w="9360" cap="sq">
                <a:solidFill>
                  <a:srgbClr val="FFFFFF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0378" name="AutoShape 138"/>
              <p:cNvSpPr>
                <a:spLocks noChangeArrowheads="1"/>
              </p:cNvSpPr>
              <p:nvPr/>
            </p:nvSpPr>
            <p:spPr bwMode="auto">
              <a:xfrm rot="240000">
                <a:off x="120" y="2687"/>
                <a:ext cx="627" cy="0"/>
              </a:xfrm>
              <a:custGeom>
                <a:avLst/>
                <a:gdLst>
                  <a:gd name="G0" fmla="+- 293 0 0"/>
                  <a:gd name="G1" fmla="+- 1 0 0"/>
                  <a:gd name="G2" fmla="+- 4 0 0"/>
                  <a:gd name="G3" fmla="+- 1 0 0"/>
                  <a:gd name="T0" fmla="*/ 0 w 1762"/>
                  <a:gd name="T1" fmla="*/ 0 h 1"/>
                  <a:gd name="T2" fmla="*/ 1762 w 1762"/>
                  <a:gd name="T3" fmla="*/ 0 h 1"/>
                  <a:gd name="T4" fmla="*/ 0 w 1762"/>
                  <a:gd name="T5" fmla="*/ 0 h 1"/>
                  <a:gd name="T6" fmla="*/ 1762 w 176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T4" t="T5" r="T6" b="T7"/>
                <a:pathLst>
                  <a:path w="1762" h="1">
                    <a:moveTo>
                      <a:pt x="0" y="0"/>
                    </a:moveTo>
                    <a:cubicBezTo>
                      <a:pt x="293" y="0"/>
                      <a:pt x="1395" y="0"/>
                      <a:pt x="1762" y="0"/>
                    </a:cubicBezTo>
                  </a:path>
                </a:pathLst>
              </a:custGeom>
              <a:noFill/>
              <a:ln w="9360" cap="sq">
                <a:solidFill>
                  <a:srgbClr val="FFFFFF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grpSp>
            <p:nvGrpSpPr>
              <p:cNvPr id="10323" name="Group 139"/>
              <p:cNvGrpSpPr>
                <a:grpSpLocks/>
              </p:cNvGrpSpPr>
              <p:nvPr/>
            </p:nvGrpSpPr>
            <p:grpSpPr bwMode="auto">
              <a:xfrm>
                <a:off x="564" y="2608"/>
                <a:ext cx="68" cy="65"/>
                <a:chOff x="564" y="2608"/>
                <a:chExt cx="68" cy="65"/>
              </a:xfrm>
            </p:grpSpPr>
            <p:sp>
              <p:nvSpPr>
                <p:cNvPr id="10380" name="Oval 140"/>
                <p:cNvSpPr>
                  <a:spLocks noChangeArrowheads="1"/>
                </p:cNvSpPr>
                <p:nvPr/>
              </p:nvSpPr>
              <p:spPr bwMode="auto">
                <a:xfrm rot="240000">
                  <a:off x="565" y="2610"/>
                  <a:ext cx="67" cy="17"/>
                </a:xfrm>
                <a:prstGeom prst="ellipse">
                  <a:avLst/>
                </a:prstGeom>
                <a:solidFill>
                  <a:srgbClr val="FFFFFF"/>
                </a:solidFill>
                <a:ln w="9360" cap="sq">
                  <a:solidFill>
                    <a:srgbClr val="FFFFFF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10381" name="AutoShape 141"/>
                <p:cNvSpPr>
                  <a:spLocks noChangeArrowheads="1"/>
                </p:cNvSpPr>
                <p:nvPr/>
              </p:nvSpPr>
              <p:spPr bwMode="auto">
                <a:xfrm rot="240000">
                  <a:off x="581" y="2609"/>
                  <a:ext cx="33" cy="62"/>
                </a:xfrm>
                <a:custGeom>
                  <a:avLst/>
                  <a:gdLst>
                    <a:gd name="G0" fmla="+- 96 0 0"/>
                    <a:gd name="G1" fmla="+- 1 0 0"/>
                    <a:gd name="G2" fmla="+- 46 0 0"/>
                    <a:gd name="G3" fmla="*/ 1 16385 2"/>
                    <a:gd name="G4" fmla="*/ 1 32768 5"/>
                    <a:gd name="T0" fmla="*/ 0 w 96"/>
                    <a:gd name="T1" fmla="*/ 0 h 171"/>
                    <a:gd name="T2" fmla="*/ 96 w 96"/>
                    <a:gd name="T3" fmla="*/ 0 h 171"/>
                    <a:gd name="T4" fmla="*/ 82 w 96"/>
                    <a:gd name="T5" fmla="*/ 156 h 171"/>
                    <a:gd name="T6" fmla="*/ 4 w 96"/>
                    <a:gd name="T7" fmla="*/ 171 h 171"/>
                    <a:gd name="T8" fmla="*/ 0 w 96"/>
                    <a:gd name="T9" fmla="*/ 48 h 171"/>
                    <a:gd name="T10" fmla="*/ 0 w 96"/>
                    <a:gd name="T11" fmla="*/ 0 h 171"/>
                    <a:gd name="T12" fmla="*/ 96 w 96"/>
                    <a:gd name="T13" fmla="*/ 171 h 1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T10" t="T11" r="T12" b="T13"/>
                  <a:pathLst>
                    <a:path w="96" h="171">
                      <a:moveTo>
                        <a:pt x="0" y="0"/>
                      </a:moveTo>
                      <a:lnTo>
                        <a:pt x="96" y="0"/>
                      </a:lnTo>
                      <a:lnTo>
                        <a:pt x="82" y="156"/>
                      </a:lnTo>
                      <a:lnTo>
                        <a:pt x="4" y="171"/>
                      </a:lnTo>
                      <a:lnTo>
                        <a:pt x="0" y="48"/>
                      </a:lnTo>
                    </a:path>
                  </a:pathLst>
                </a:custGeom>
                <a:solidFill>
                  <a:srgbClr val="FFFFFF"/>
                </a:solidFill>
                <a:ln w="9360" cap="sq">
                  <a:solidFill>
                    <a:srgbClr val="FFFFFF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sp>
            <p:nvSpPr>
              <p:cNvPr id="10382" name="AutoShape 142"/>
              <p:cNvSpPr>
                <a:spLocks noChangeArrowheads="1"/>
              </p:cNvSpPr>
              <p:nvPr/>
            </p:nvSpPr>
            <p:spPr bwMode="auto">
              <a:xfrm rot="240000">
                <a:off x="192" y="2815"/>
                <a:ext cx="5" cy="10"/>
              </a:xfrm>
              <a:custGeom>
                <a:avLst/>
                <a:gdLst>
                  <a:gd name="G0" fmla="+- 15 0 0"/>
                  <a:gd name="G1" fmla="+- 0 0 0"/>
                  <a:gd name="G2" fmla="+- 0 0 0"/>
                  <a:gd name="G3" fmla="+- 28 0 0"/>
                  <a:gd name="G4" fmla="*/ 1 24577 2"/>
                  <a:gd name="G5" fmla="+- 1 0 0"/>
                  <a:gd name="G6" fmla="*/ 1 48365 11520"/>
                  <a:gd name="G7" fmla="*/ G6 1 180"/>
                  <a:gd name="G8" fmla="*/ 0 1 G7"/>
                  <a:gd name="T0" fmla="*/ 0 w 16"/>
                  <a:gd name="T1" fmla="*/ 31 h 31"/>
                  <a:gd name="T2" fmla="*/ 16 w 16"/>
                  <a:gd name="T3" fmla="*/ 0 h 31"/>
                  <a:gd name="T4" fmla="*/ 0 w 16"/>
                  <a:gd name="T5" fmla="*/ 31 h 31"/>
                  <a:gd name="T6" fmla="*/ 0 w 16"/>
                  <a:gd name="T7" fmla="*/ 0 h 31"/>
                  <a:gd name="T8" fmla="*/ 16 w 16"/>
                  <a:gd name="T9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T6" t="T7" r="T8" b="T9"/>
                <a:pathLst>
                  <a:path w="16" h="31">
                    <a:moveTo>
                      <a:pt x="0" y="31"/>
                    </a:moveTo>
                    <a:cubicBezTo>
                      <a:pt x="5" y="21"/>
                      <a:pt x="16" y="0"/>
                      <a:pt x="16" y="0"/>
                    </a:cubicBezTo>
                    <a:cubicBezTo>
                      <a:pt x="16" y="0"/>
                      <a:pt x="5" y="21"/>
                      <a:pt x="0" y="31"/>
                    </a:cubicBezTo>
                    <a:close/>
                  </a:path>
                </a:pathLst>
              </a:custGeom>
              <a:solidFill>
                <a:srgbClr val="009999"/>
              </a:solidFill>
              <a:ln w="28440" cap="sq">
                <a:solidFill>
                  <a:srgbClr val="FFFFFF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0383" name="AutoShape 143"/>
              <p:cNvSpPr>
                <a:spLocks noChangeArrowheads="1"/>
              </p:cNvSpPr>
              <p:nvPr/>
            </p:nvSpPr>
            <p:spPr bwMode="auto">
              <a:xfrm rot="240000">
                <a:off x="135" y="2690"/>
                <a:ext cx="75" cy="193"/>
              </a:xfrm>
              <a:custGeom>
                <a:avLst/>
                <a:gdLst>
                  <a:gd name="G0" fmla="+- 1 0 0"/>
                  <a:gd name="G1" fmla="+- 65011 0 0"/>
                  <a:gd name="G2" fmla="+- 1 0 0"/>
                  <a:gd name="G3" fmla="*/ 1 16385 2"/>
                  <a:gd name="G4" fmla="*/ 1 29003 51712"/>
                  <a:gd name="T0" fmla="*/ 214 w 214"/>
                  <a:gd name="T1" fmla="*/ 528 h 528"/>
                  <a:gd name="T2" fmla="*/ 214 w 214"/>
                  <a:gd name="T3" fmla="*/ 0 h 528"/>
                  <a:gd name="T4" fmla="*/ 0 w 214"/>
                  <a:gd name="T5" fmla="*/ 2 h 528"/>
                  <a:gd name="T6" fmla="*/ 0 w 214"/>
                  <a:gd name="T7" fmla="*/ 527 h 528"/>
                  <a:gd name="T8" fmla="*/ 214 w 214"/>
                  <a:gd name="T9" fmla="*/ 528 h 528"/>
                  <a:gd name="T10" fmla="*/ 0 w 214"/>
                  <a:gd name="T11" fmla="*/ 0 h 528"/>
                  <a:gd name="T12" fmla="*/ 214 w 214"/>
                  <a:gd name="T13" fmla="*/ 528 h 5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T10" t="T11" r="T12" b="T13"/>
                <a:pathLst>
                  <a:path w="214" h="528">
                    <a:moveTo>
                      <a:pt x="214" y="528"/>
                    </a:moveTo>
                    <a:lnTo>
                      <a:pt x="214" y="0"/>
                    </a:lnTo>
                    <a:lnTo>
                      <a:pt x="0" y="2"/>
                    </a:lnTo>
                    <a:lnTo>
                      <a:pt x="0" y="527"/>
                    </a:lnTo>
                    <a:lnTo>
                      <a:pt x="214" y="528"/>
                    </a:lnTo>
                    <a:close/>
                  </a:path>
                </a:pathLst>
              </a:custGeom>
              <a:noFill/>
              <a:ln w="19080" cap="sq">
                <a:solidFill>
                  <a:srgbClr val="FFFFFF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grpSp>
          <p:nvGrpSpPr>
            <p:cNvPr id="10326" name="Group 144"/>
            <p:cNvGrpSpPr>
              <a:grpSpLocks/>
            </p:cNvGrpSpPr>
            <p:nvPr/>
          </p:nvGrpSpPr>
          <p:grpSpPr bwMode="auto">
            <a:xfrm>
              <a:off x="776" y="2591"/>
              <a:ext cx="856" cy="502"/>
              <a:chOff x="776" y="2591"/>
              <a:chExt cx="856" cy="502"/>
            </a:xfrm>
          </p:grpSpPr>
          <p:grpSp>
            <p:nvGrpSpPr>
              <p:cNvPr id="10329" name="Group 145"/>
              <p:cNvGrpSpPr>
                <a:grpSpLocks/>
              </p:cNvGrpSpPr>
              <p:nvPr/>
            </p:nvGrpSpPr>
            <p:grpSpPr bwMode="auto">
              <a:xfrm>
                <a:off x="1250" y="2926"/>
                <a:ext cx="154" cy="158"/>
                <a:chOff x="1250" y="2926"/>
                <a:chExt cx="154" cy="158"/>
              </a:xfrm>
            </p:grpSpPr>
            <p:grpSp>
              <p:nvGrpSpPr>
                <p:cNvPr id="10332" name="Group 146"/>
                <p:cNvGrpSpPr>
                  <a:grpSpLocks/>
                </p:cNvGrpSpPr>
                <p:nvPr/>
              </p:nvGrpSpPr>
              <p:grpSpPr bwMode="auto">
                <a:xfrm>
                  <a:off x="1250" y="2926"/>
                  <a:ext cx="154" cy="158"/>
                  <a:chOff x="1250" y="2926"/>
                  <a:chExt cx="154" cy="158"/>
                </a:xfrm>
              </p:grpSpPr>
              <p:grpSp>
                <p:nvGrpSpPr>
                  <p:cNvPr id="10335" name="Group 147"/>
                  <p:cNvGrpSpPr>
                    <a:grpSpLocks/>
                  </p:cNvGrpSpPr>
                  <p:nvPr/>
                </p:nvGrpSpPr>
                <p:grpSpPr bwMode="auto">
                  <a:xfrm>
                    <a:off x="1250" y="2926"/>
                    <a:ext cx="154" cy="158"/>
                    <a:chOff x="1250" y="2926"/>
                    <a:chExt cx="154" cy="158"/>
                  </a:xfrm>
                </p:grpSpPr>
                <p:grpSp>
                  <p:nvGrpSpPr>
                    <p:cNvPr id="10336" name="Group 148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250" y="2926"/>
                      <a:ext cx="154" cy="158"/>
                      <a:chOff x="1250" y="2926"/>
                      <a:chExt cx="154" cy="158"/>
                    </a:xfrm>
                  </p:grpSpPr>
                  <p:sp>
                    <p:nvSpPr>
                      <p:cNvPr id="10389" name="Oval 149"/>
                      <p:cNvSpPr>
                        <a:spLocks noChangeArrowheads="1"/>
                      </p:cNvSpPr>
                      <p:nvPr/>
                    </p:nvSpPr>
                    <p:spPr bwMode="auto">
                      <a:xfrm rot="240000">
                        <a:off x="1256" y="2930"/>
                        <a:ext cx="145" cy="149"/>
                      </a:xfrm>
                      <a:prstGeom prst="ellipse">
                        <a:avLst/>
                      </a:prstGeom>
                      <a:solidFill>
                        <a:srgbClr val="CC0000"/>
                      </a:solidFill>
                      <a:ln w="9525" cap="sq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  <a:effectLst/>
                    </p:spPr>
                    <p:txBody>
                      <a:bodyPr wrap="none" anchor="ctr"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0390" name="Oval 150"/>
                      <p:cNvSpPr>
                        <a:spLocks noChangeArrowheads="1"/>
                      </p:cNvSpPr>
                      <p:nvPr/>
                    </p:nvSpPr>
                    <p:spPr bwMode="auto">
                      <a:xfrm rot="240000">
                        <a:off x="1256" y="2930"/>
                        <a:ext cx="145" cy="149"/>
                      </a:xfrm>
                      <a:prstGeom prst="ellipse">
                        <a:avLst/>
                      </a:prstGeom>
                      <a:noFill/>
                      <a:ln w="9360" cap="rnd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  <a:effectLst/>
                    </p:spPr>
                    <p:txBody>
                      <a:bodyPr wrap="none" anchor="ctr"/>
                      <a:lstStyle/>
                      <a:p>
                        <a:endParaRPr lang="ru-RU"/>
                      </a:p>
                    </p:txBody>
                  </p:sp>
                </p:grpSp>
                <p:grpSp>
                  <p:nvGrpSpPr>
                    <p:cNvPr id="10339" name="Group 151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263" y="2939"/>
                      <a:ext cx="127" cy="131"/>
                      <a:chOff x="1263" y="2939"/>
                      <a:chExt cx="127" cy="131"/>
                    </a:xfrm>
                  </p:grpSpPr>
                  <p:sp>
                    <p:nvSpPr>
                      <p:cNvPr id="10392" name="Oval 152"/>
                      <p:cNvSpPr>
                        <a:spLocks noChangeArrowheads="1"/>
                      </p:cNvSpPr>
                      <p:nvPr/>
                    </p:nvSpPr>
                    <p:spPr bwMode="auto">
                      <a:xfrm rot="240000">
                        <a:off x="1267" y="2942"/>
                        <a:ext cx="120" cy="124"/>
                      </a:xfrm>
                      <a:prstGeom prst="ellipse">
                        <a:avLst/>
                      </a:prstGeom>
                      <a:solidFill>
                        <a:srgbClr val="FFFFFF"/>
                      </a:solidFill>
                      <a:ln w="9525" cap="sq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  <a:effectLst/>
                    </p:spPr>
                    <p:txBody>
                      <a:bodyPr wrap="none" anchor="ctr"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0393" name="Oval 153"/>
                      <p:cNvSpPr>
                        <a:spLocks noChangeArrowheads="1"/>
                      </p:cNvSpPr>
                      <p:nvPr/>
                    </p:nvSpPr>
                    <p:spPr bwMode="auto">
                      <a:xfrm rot="240000">
                        <a:off x="1267" y="2942"/>
                        <a:ext cx="120" cy="124"/>
                      </a:xfrm>
                      <a:prstGeom prst="ellipse">
                        <a:avLst/>
                      </a:prstGeom>
                      <a:noFill/>
                      <a:ln w="9360" cap="rnd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  <a:effectLst/>
                    </p:spPr>
                    <p:txBody>
                      <a:bodyPr wrap="none" anchor="ctr"/>
                      <a:lstStyle/>
                      <a:p>
                        <a:endParaRPr lang="ru-RU"/>
                      </a:p>
                    </p:txBody>
                  </p:sp>
                </p:grpSp>
              </p:grpSp>
              <p:grpSp>
                <p:nvGrpSpPr>
                  <p:cNvPr id="10342" name="Group 154"/>
                  <p:cNvGrpSpPr>
                    <a:grpSpLocks/>
                  </p:cNvGrpSpPr>
                  <p:nvPr/>
                </p:nvGrpSpPr>
                <p:grpSpPr bwMode="auto">
                  <a:xfrm>
                    <a:off x="1263" y="2939"/>
                    <a:ext cx="127" cy="131"/>
                    <a:chOff x="1263" y="2939"/>
                    <a:chExt cx="127" cy="131"/>
                  </a:xfrm>
                </p:grpSpPr>
                <p:sp>
                  <p:nvSpPr>
                    <p:cNvPr id="10395" name="AutoShape 155"/>
                    <p:cNvSpPr>
                      <a:spLocks noChangeArrowheads="1"/>
                    </p:cNvSpPr>
                    <p:nvPr/>
                  </p:nvSpPr>
                  <p:spPr bwMode="auto">
                    <a:xfrm rot="240000">
                      <a:off x="1267" y="2942"/>
                      <a:ext cx="120" cy="124"/>
                    </a:xfrm>
                    <a:custGeom>
                      <a:avLst/>
                      <a:gdLst>
                        <a:gd name="G0" fmla="+- 1 0 0"/>
                        <a:gd name="G1" fmla="+- 1 0 0"/>
                        <a:gd name="G2" fmla="+- 1 0 0"/>
                        <a:gd name="G3" fmla="+- 1 0 0"/>
                        <a:gd name="G4" fmla="+- 1 0 0"/>
                        <a:gd name="G5" fmla="+- 1 0 0"/>
                        <a:gd name="G6" fmla="+- 1 0 0"/>
                        <a:gd name="G7" fmla="+- 51 0 0"/>
                        <a:gd name="G8" fmla="+- 48 0 0"/>
                        <a:gd name="G9" fmla="+- 94 0 0"/>
                        <a:gd name="G10" fmla="+- 1 0 0"/>
                        <a:gd name="G11" fmla="+- 1 0 0"/>
                        <a:gd name="G12" fmla="+- 1 0 0"/>
                        <a:gd name="G13" fmla="+- 1 0 0"/>
                        <a:gd name="G14" fmla="+- 1 0 0"/>
                        <a:gd name="G15" fmla="+- 1 0 0"/>
                        <a:gd name="G16" fmla="+- 1 0 0"/>
                        <a:gd name="G17" fmla="*/ 1 16385 2"/>
                        <a:gd name="G18" fmla="+- 1 0 0"/>
                        <a:gd name="G19" fmla="+- 1 0 0"/>
                        <a:gd name="G20" fmla="+- 1 0 0"/>
                        <a:gd name="G21" fmla="+- 1 0 0"/>
                        <a:gd name="G22" fmla="+- 1 0 0"/>
                        <a:gd name="G23" fmla="+- 1 0 0"/>
                        <a:gd name="G24" fmla="+- 1 0 0"/>
                        <a:gd name="G25" fmla="*/ 1 29003 51712"/>
                        <a:gd name="G26" fmla="+- 1 0 0"/>
                        <a:gd name="G27" fmla="+- 65532 0 0"/>
                        <a:gd name="G28" fmla="+- 65484 0 0"/>
                        <a:gd name="G29" fmla="+- 65507 0 0"/>
                        <a:gd name="G30" fmla="+- 65493 0 0"/>
                        <a:gd name="G31" fmla="+- 65488 0 0"/>
                        <a:gd name="G32" fmla="+- 65509 0 0"/>
                        <a:gd name="T0" fmla="*/ 123 w 123"/>
                        <a:gd name="T1" fmla="*/ 68 h 136"/>
                        <a:gd name="T2" fmla="*/ 72 w 123"/>
                        <a:gd name="T3" fmla="*/ 66 h 136"/>
                        <a:gd name="T4" fmla="*/ 118 w 123"/>
                        <a:gd name="T5" fmla="*/ 42 h 136"/>
                        <a:gd name="T6" fmla="*/ 71 w 123"/>
                        <a:gd name="T7" fmla="*/ 62 h 136"/>
                        <a:gd name="T8" fmla="*/ 105 w 123"/>
                        <a:gd name="T9" fmla="*/ 20 h 136"/>
                        <a:gd name="T10" fmla="*/ 68 w 123"/>
                        <a:gd name="T11" fmla="*/ 58 h 136"/>
                        <a:gd name="T12" fmla="*/ 85 w 123"/>
                        <a:gd name="T13" fmla="*/ 5 h 136"/>
                        <a:gd name="T14" fmla="*/ 64 w 123"/>
                        <a:gd name="T15" fmla="*/ 56 h 136"/>
                        <a:gd name="T16" fmla="*/ 62 w 123"/>
                        <a:gd name="T17" fmla="*/ 0 h 136"/>
                        <a:gd name="T18" fmla="*/ 60 w 123"/>
                        <a:gd name="T19" fmla="*/ 56 h 136"/>
                        <a:gd name="T20" fmla="*/ 38 w 123"/>
                        <a:gd name="T21" fmla="*/ 5 h 136"/>
                        <a:gd name="T22" fmla="*/ 56 w 123"/>
                        <a:gd name="T23" fmla="*/ 58 h 136"/>
                        <a:gd name="T24" fmla="*/ 18 w 123"/>
                        <a:gd name="T25" fmla="*/ 20 h 136"/>
                        <a:gd name="T26" fmla="*/ 53 w 123"/>
                        <a:gd name="T27" fmla="*/ 62 h 136"/>
                        <a:gd name="T28" fmla="*/ 5 w 123"/>
                        <a:gd name="T29" fmla="*/ 42 h 136"/>
                        <a:gd name="T30" fmla="*/ 51 w 123"/>
                        <a:gd name="T31" fmla="*/ 66 h 136"/>
                        <a:gd name="T32" fmla="*/ 0 w 123"/>
                        <a:gd name="T33" fmla="*/ 68 h 136"/>
                        <a:gd name="T34" fmla="*/ 51 w 123"/>
                        <a:gd name="T35" fmla="*/ 71 h 136"/>
                        <a:gd name="T36" fmla="*/ 5 w 123"/>
                        <a:gd name="T37" fmla="*/ 94 h 136"/>
                        <a:gd name="T38" fmla="*/ 53 w 123"/>
                        <a:gd name="T39" fmla="*/ 75 h 136"/>
                        <a:gd name="T40" fmla="*/ 18 w 123"/>
                        <a:gd name="T41" fmla="*/ 116 h 136"/>
                        <a:gd name="T42" fmla="*/ 56 w 123"/>
                        <a:gd name="T43" fmla="*/ 78 h 136"/>
                        <a:gd name="T44" fmla="*/ 38 w 123"/>
                        <a:gd name="T45" fmla="*/ 131 h 136"/>
                        <a:gd name="T46" fmla="*/ 60 w 123"/>
                        <a:gd name="T47" fmla="*/ 80 h 136"/>
                        <a:gd name="T48" fmla="*/ 62 w 123"/>
                        <a:gd name="T49" fmla="*/ 136 h 136"/>
                        <a:gd name="T50" fmla="*/ 64 w 123"/>
                        <a:gd name="T51" fmla="*/ 80 h 136"/>
                        <a:gd name="T52" fmla="*/ 85 w 123"/>
                        <a:gd name="T53" fmla="*/ 131 h 136"/>
                        <a:gd name="T54" fmla="*/ 68 w 123"/>
                        <a:gd name="T55" fmla="*/ 78 h 136"/>
                        <a:gd name="T56" fmla="*/ 105 w 123"/>
                        <a:gd name="T57" fmla="*/ 116 h 136"/>
                        <a:gd name="T58" fmla="*/ 71 w 123"/>
                        <a:gd name="T59" fmla="*/ 75 h 136"/>
                        <a:gd name="T60" fmla="*/ 118 w 123"/>
                        <a:gd name="T61" fmla="*/ 94 h 136"/>
                        <a:gd name="T62" fmla="*/ 72 w 123"/>
                        <a:gd name="T63" fmla="*/ 71 h 136"/>
                        <a:gd name="T64" fmla="*/ 123 w 123"/>
                        <a:gd name="T65" fmla="*/ 68 h 136"/>
                        <a:gd name="T66" fmla="*/ 0 w 123"/>
                        <a:gd name="T67" fmla="*/ 0 h 136"/>
                        <a:gd name="T68" fmla="*/ 123 w 123"/>
                        <a:gd name="T69" fmla="*/ 136 h 136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  <a:cxn ang="0">
                          <a:pos x="T36" y="T37"/>
                        </a:cxn>
                        <a:cxn ang="0">
                          <a:pos x="T38" y="T39"/>
                        </a:cxn>
                        <a:cxn ang="0">
                          <a:pos x="T40" y="T41"/>
                        </a:cxn>
                        <a:cxn ang="0">
                          <a:pos x="T42" y="T43"/>
                        </a:cxn>
                        <a:cxn ang="0">
                          <a:pos x="T44" y="T45"/>
                        </a:cxn>
                        <a:cxn ang="0">
                          <a:pos x="T46" y="T47"/>
                        </a:cxn>
                        <a:cxn ang="0">
                          <a:pos x="T48" y="T49"/>
                        </a:cxn>
                        <a:cxn ang="0">
                          <a:pos x="T50" y="T51"/>
                        </a:cxn>
                        <a:cxn ang="0">
                          <a:pos x="T52" y="T53"/>
                        </a:cxn>
                        <a:cxn ang="0">
                          <a:pos x="T54" y="T55"/>
                        </a:cxn>
                        <a:cxn ang="0">
                          <a:pos x="T56" y="T57"/>
                        </a:cxn>
                        <a:cxn ang="0">
                          <a:pos x="T58" y="T59"/>
                        </a:cxn>
                        <a:cxn ang="0">
                          <a:pos x="T60" y="T61"/>
                        </a:cxn>
                        <a:cxn ang="0">
                          <a:pos x="T62" y="T63"/>
                        </a:cxn>
                        <a:cxn ang="0">
                          <a:pos x="T64" y="T65"/>
                        </a:cxn>
                      </a:cxnLst>
                      <a:rect l="T66" t="T67" r="T68" b="T69"/>
                      <a:pathLst>
                        <a:path w="123" h="136">
                          <a:moveTo>
                            <a:pt x="123" y="68"/>
                          </a:moveTo>
                          <a:lnTo>
                            <a:pt x="72" y="66"/>
                          </a:lnTo>
                          <a:lnTo>
                            <a:pt x="118" y="42"/>
                          </a:lnTo>
                          <a:lnTo>
                            <a:pt x="71" y="62"/>
                          </a:lnTo>
                          <a:lnTo>
                            <a:pt x="105" y="20"/>
                          </a:lnTo>
                          <a:lnTo>
                            <a:pt x="68" y="58"/>
                          </a:lnTo>
                          <a:lnTo>
                            <a:pt x="85" y="5"/>
                          </a:lnTo>
                          <a:lnTo>
                            <a:pt x="64" y="56"/>
                          </a:lnTo>
                          <a:lnTo>
                            <a:pt x="62" y="0"/>
                          </a:lnTo>
                          <a:lnTo>
                            <a:pt x="60" y="56"/>
                          </a:lnTo>
                          <a:lnTo>
                            <a:pt x="38" y="5"/>
                          </a:lnTo>
                          <a:lnTo>
                            <a:pt x="56" y="58"/>
                          </a:lnTo>
                          <a:lnTo>
                            <a:pt x="18" y="20"/>
                          </a:lnTo>
                          <a:lnTo>
                            <a:pt x="53" y="62"/>
                          </a:lnTo>
                          <a:lnTo>
                            <a:pt x="5" y="42"/>
                          </a:lnTo>
                          <a:lnTo>
                            <a:pt x="51" y="66"/>
                          </a:lnTo>
                          <a:lnTo>
                            <a:pt x="0" y="68"/>
                          </a:lnTo>
                          <a:lnTo>
                            <a:pt x="51" y="71"/>
                          </a:lnTo>
                          <a:lnTo>
                            <a:pt x="5" y="94"/>
                          </a:lnTo>
                          <a:lnTo>
                            <a:pt x="53" y="75"/>
                          </a:lnTo>
                          <a:lnTo>
                            <a:pt x="18" y="116"/>
                          </a:lnTo>
                          <a:lnTo>
                            <a:pt x="56" y="78"/>
                          </a:lnTo>
                          <a:lnTo>
                            <a:pt x="38" y="131"/>
                          </a:lnTo>
                          <a:lnTo>
                            <a:pt x="60" y="80"/>
                          </a:lnTo>
                          <a:lnTo>
                            <a:pt x="62" y="136"/>
                          </a:lnTo>
                          <a:lnTo>
                            <a:pt x="64" y="80"/>
                          </a:lnTo>
                          <a:lnTo>
                            <a:pt x="85" y="131"/>
                          </a:lnTo>
                          <a:lnTo>
                            <a:pt x="68" y="78"/>
                          </a:lnTo>
                          <a:lnTo>
                            <a:pt x="105" y="116"/>
                          </a:lnTo>
                          <a:lnTo>
                            <a:pt x="71" y="75"/>
                          </a:lnTo>
                          <a:lnTo>
                            <a:pt x="118" y="94"/>
                          </a:lnTo>
                          <a:lnTo>
                            <a:pt x="72" y="71"/>
                          </a:lnTo>
                          <a:lnTo>
                            <a:pt x="123" y="68"/>
                          </a:lnTo>
                          <a:close/>
                        </a:path>
                      </a:pathLst>
                    </a:custGeom>
                    <a:solidFill>
                      <a:srgbClr val="808080"/>
                    </a:solidFill>
                    <a:ln w="9525" cap="flat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0396" name="AutoShape 156"/>
                    <p:cNvSpPr>
                      <a:spLocks noChangeArrowheads="1"/>
                    </p:cNvSpPr>
                    <p:nvPr/>
                  </p:nvSpPr>
                  <p:spPr bwMode="auto">
                    <a:xfrm rot="240000">
                      <a:off x="1267" y="2942"/>
                      <a:ext cx="120" cy="124"/>
                    </a:xfrm>
                    <a:custGeom>
                      <a:avLst/>
                      <a:gdLst>
                        <a:gd name="G0" fmla="+- 1 0 0"/>
                        <a:gd name="G1" fmla="+- 1 0 0"/>
                        <a:gd name="G2" fmla="+- 1 0 0"/>
                        <a:gd name="G3" fmla="+- 1 0 0"/>
                        <a:gd name="G4" fmla="+- 1 0 0"/>
                        <a:gd name="G5" fmla="+- 1 0 0"/>
                        <a:gd name="G6" fmla="+- 1 0 0"/>
                        <a:gd name="G7" fmla="+- 51 0 0"/>
                        <a:gd name="G8" fmla="+- 48 0 0"/>
                        <a:gd name="G9" fmla="+- 94 0 0"/>
                        <a:gd name="G10" fmla="+- 1 0 0"/>
                        <a:gd name="G11" fmla="+- 1 0 0"/>
                        <a:gd name="G12" fmla="+- 1 0 0"/>
                        <a:gd name="G13" fmla="+- 1 0 0"/>
                        <a:gd name="G14" fmla="+- 1 0 0"/>
                        <a:gd name="G15" fmla="+- 1 0 0"/>
                        <a:gd name="G16" fmla="+- 1 0 0"/>
                        <a:gd name="G17" fmla="*/ 1 16385 2"/>
                        <a:gd name="G18" fmla="+- 1 0 0"/>
                        <a:gd name="G19" fmla="+- 1 0 0"/>
                        <a:gd name="G20" fmla="+- 1 0 0"/>
                        <a:gd name="G21" fmla="+- 1 0 0"/>
                        <a:gd name="G22" fmla="+- 1 0 0"/>
                        <a:gd name="G23" fmla="+- 1 0 0"/>
                        <a:gd name="G24" fmla="+- 1 0 0"/>
                        <a:gd name="G25" fmla="*/ 1 29003 51712"/>
                        <a:gd name="G26" fmla="+- 1 0 0"/>
                        <a:gd name="G27" fmla="+- 65532 0 0"/>
                        <a:gd name="G28" fmla="+- 65484 0 0"/>
                        <a:gd name="G29" fmla="+- 65507 0 0"/>
                        <a:gd name="G30" fmla="+- 65493 0 0"/>
                        <a:gd name="G31" fmla="+- 65488 0 0"/>
                        <a:gd name="G32" fmla="+- 65509 0 0"/>
                        <a:gd name="T0" fmla="*/ 123 w 123"/>
                        <a:gd name="T1" fmla="*/ 68 h 136"/>
                        <a:gd name="T2" fmla="*/ 72 w 123"/>
                        <a:gd name="T3" fmla="*/ 66 h 136"/>
                        <a:gd name="T4" fmla="*/ 118 w 123"/>
                        <a:gd name="T5" fmla="*/ 42 h 136"/>
                        <a:gd name="T6" fmla="*/ 71 w 123"/>
                        <a:gd name="T7" fmla="*/ 62 h 136"/>
                        <a:gd name="T8" fmla="*/ 105 w 123"/>
                        <a:gd name="T9" fmla="*/ 20 h 136"/>
                        <a:gd name="T10" fmla="*/ 68 w 123"/>
                        <a:gd name="T11" fmla="*/ 58 h 136"/>
                        <a:gd name="T12" fmla="*/ 85 w 123"/>
                        <a:gd name="T13" fmla="*/ 5 h 136"/>
                        <a:gd name="T14" fmla="*/ 64 w 123"/>
                        <a:gd name="T15" fmla="*/ 56 h 136"/>
                        <a:gd name="T16" fmla="*/ 62 w 123"/>
                        <a:gd name="T17" fmla="*/ 0 h 136"/>
                        <a:gd name="T18" fmla="*/ 60 w 123"/>
                        <a:gd name="T19" fmla="*/ 56 h 136"/>
                        <a:gd name="T20" fmla="*/ 38 w 123"/>
                        <a:gd name="T21" fmla="*/ 5 h 136"/>
                        <a:gd name="T22" fmla="*/ 56 w 123"/>
                        <a:gd name="T23" fmla="*/ 58 h 136"/>
                        <a:gd name="T24" fmla="*/ 18 w 123"/>
                        <a:gd name="T25" fmla="*/ 20 h 136"/>
                        <a:gd name="T26" fmla="*/ 53 w 123"/>
                        <a:gd name="T27" fmla="*/ 62 h 136"/>
                        <a:gd name="T28" fmla="*/ 5 w 123"/>
                        <a:gd name="T29" fmla="*/ 42 h 136"/>
                        <a:gd name="T30" fmla="*/ 51 w 123"/>
                        <a:gd name="T31" fmla="*/ 66 h 136"/>
                        <a:gd name="T32" fmla="*/ 0 w 123"/>
                        <a:gd name="T33" fmla="*/ 68 h 136"/>
                        <a:gd name="T34" fmla="*/ 51 w 123"/>
                        <a:gd name="T35" fmla="*/ 71 h 136"/>
                        <a:gd name="T36" fmla="*/ 5 w 123"/>
                        <a:gd name="T37" fmla="*/ 94 h 136"/>
                        <a:gd name="T38" fmla="*/ 53 w 123"/>
                        <a:gd name="T39" fmla="*/ 75 h 136"/>
                        <a:gd name="T40" fmla="*/ 18 w 123"/>
                        <a:gd name="T41" fmla="*/ 116 h 136"/>
                        <a:gd name="T42" fmla="*/ 56 w 123"/>
                        <a:gd name="T43" fmla="*/ 78 h 136"/>
                        <a:gd name="T44" fmla="*/ 38 w 123"/>
                        <a:gd name="T45" fmla="*/ 131 h 136"/>
                        <a:gd name="T46" fmla="*/ 60 w 123"/>
                        <a:gd name="T47" fmla="*/ 80 h 136"/>
                        <a:gd name="T48" fmla="*/ 62 w 123"/>
                        <a:gd name="T49" fmla="*/ 136 h 136"/>
                        <a:gd name="T50" fmla="*/ 64 w 123"/>
                        <a:gd name="T51" fmla="*/ 80 h 136"/>
                        <a:gd name="T52" fmla="*/ 85 w 123"/>
                        <a:gd name="T53" fmla="*/ 131 h 136"/>
                        <a:gd name="T54" fmla="*/ 68 w 123"/>
                        <a:gd name="T55" fmla="*/ 78 h 136"/>
                        <a:gd name="T56" fmla="*/ 105 w 123"/>
                        <a:gd name="T57" fmla="*/ 116 h 136"/>
                        <a:gd name="T58" fmla="*/ 71 w 123"/>
                        <a:gd name="T59" fmla="*/ 75 h 136"/>
                        <a:gd name="T60" fmla="*/ 118 w 123"/>
                        <a:gd name="T61" fmla="*/ 94 h 136"/>
                        <a:gd name="T62" fmla="*/ 72 w 123"/>
                        <a:gd name="T63" fmla="*/ 71 h 136"/>
                        <a:gd name="T64" fmla="*/ 123 w 123"/>
                        <a:gd name="T65" fmla="*/ 68 h 136"/>
                        <a:gd name="T66" fmla="*/ 0 w 123"/>
                        <a:gd name="T67" fmla="*/ 0 h 136"/>
                        <a:gd name="T68" fmla="*/ 123 w 123"/>
                        <a:gd name="T69" fmla="*/ 136 h 136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  <a:cxn ang="0">
                          <a:pos x="T36" y="T37"/>
                        </a:cxn>
                        <a:cxn ang="0">
                          <a:pos x="T38" y="T39"/>
                        </a:cxn>
                        <a:cxn ang="0">
                          <a:pos x="T40" y="T41"/>
                        </a:cxn>
                        <a:cxn ang="0">
                          <a:pos x="T42" y="T43"/>
                        </a:cxn>
                        <a:cxn ang="0">
                          <a:pos x="T44" y="T45"/>
                        </a:cxn>
                        <a:cxn ang="0">
                          <a:pos x="T46" y="T47"/>
                        </a:cxn>
                        <a:cxn ang="0">
                          <a:pos x="T48" y="T49"/>
                        </a:cxn>
                        <a:cxn ang="0">
                          <a:pos x="T50" y="T51"/>
                        </a:cxn>
                        <a:cxn ang="0">
                          <a:pos x="T52" y="T53"/>
                        </a:cxn>
                        <a:cxn ang="0">
                          <a:pos x="T54" y="T55"/>
                        </a:cxn>
                        <a:cxn ang="0">
                          <a:pos x="T56" y="T57"/>
                        </a:cxn>
                        <a:cxn ang="0">
                          <a:pos x="T58" y="T59"/>
                        </a:cxn>
                        <a:cxn ang="0">
                          <a:pos x="T60" y="T61"/>
                        </a:cxn>
                        <a:cxn ang="0">
                          <a:pos x="T62" y="T63"/>
                        </a:cxn>
                        <a:cxn ang="0">
                          <a:pos x="T64" y="T65"/>
                        </a:cxn>
                      </a:cxnLst>
                      <a:rect l="T66" t="T67" r="T68" b="T69"/>
                      <a:pathLst>
                        <a:path w="123" h="136">
                          <a:moveTo>
                            <a:pt x="123" y="68"/>
                          </a:moveTo>
                          <a:lnTo>
                            <a:pt x="72" y="66"/>
                          </a:lnTo>
                          <a:lnTo>
                            <a:pt x="118" y="42"/>
                          </a:lnTo>
                          <a:lnTo>
                            <a:pt x="71" y="62"/>
                          </a:lnTo>
                          <a:lnTo>
                            <a:pt x="105" y="20"/>
                          </a:lnTo>
                          <a:lnTo>
                            <a:pt x="68" y="58"/>
                          </a:lnTo>
                          <a:lnTo>
                            <a:pt x="85" y="5"/>
                          </a:lnTo>
                          <a:lnTo>
                            <a:pt x="64" y="56"/>
                          </a:lnTo>
                          <a:lnTo>
                            <a:pt x="62" y="0"/>
                          </a:lnTo>
                          <a:lnTo>
                            <a:pt x="60" y="56"/>
                          </a:lnTo>
                          <a:lnTo>
                            <a:pt x="38" y="5"/>
                          </a:lnTo>
                          <a:lnTo>
                            <a:pt x="56" y="58"/>
                          </a:lnTo>
                          <a:lnTo>
                            <a:pt x="18" y="20"/>
                          </a:lnTo>
                          <a:lnTo>
                            <a:pt x="53" y="62"/>
                          </a:lnTo>
                          <a:lnTo>
                            <a:pt x="5" y="42"/>
                          </a:lnTo>
                          <a:lnTo>
                            <a:pt x="51" y="66"/>
                          </a:lnTo>
                          <a:lnTo>
                            <a:pt x="0" y="68"/>
                          </a:lnTo>
                          <a:lnTo>
                            <a:pt x="51" y="71"/>
                          </a:lnTo>
                          <a:lnTo>
                            <a:pt x="5" y="94"/>
                          </a:lnTo>
                          <a:lnTo>
                            <a:pt x="53" y="75"/>
                          </a:lnTo>
                          <a:lnTo>
                            <a:pt x="18" y="116"/>
                          </a:lnTo>
                          <a:lnTo>
                            <a:pt x="56" y="78"/>
                          </a:lnTo>
                          <a:lnTo>
                            <a:pt x="38" y="131"/>
                          </a:lnTo>
                          <a:lnTo>
                            <a:pt x="60" y="80"/>
                          </a:lnTo>
                          <a:lnTo>
                            <a:pt x="62" y="136"/>
                          </a:lnTo>
                          <a:lnTo>
                            <a:pt x="64" y="80"/>
                          </a:lnTo>
                          <a:lnTo>
                            <a:pt x="85" y="131"/>
                          </a:lnTo>
                          <a:lnTo>
                            <a:pt x="68" y="78"/>
                          </a:lnTo>
                          <a:lnTo>
                            <a:pt x="105" y="116"/>
                          </a:lnTo>
                          <a:lnTo>
                            <a:pt x="71" y="75"/>
                          </a:lnTo>
                          <a:lnTo>
                            <a:pt x="118" y="94"/>
                          </a:lnTo>
                          <a:lnTo>
                            <a:pt x="72" y="71"/>
                          </a:lnTo>
                          <a:lnTo>
                            <a:pt x="123" y="68"/>
                          </a:lnTo>
                          <a:close/>
                        </a:path>
                      </a:pathLst>
                    </a:custGeom>
                    <a:noFill/>
                    <a:ln w="9360" cap="rnd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</p:grpSp>
            <p:grpSp>
              <p:nvGrpSpPr>
                <p:cNvPr id="10345" name="Group 157"/>
                <p:cNvGrpSpPr>
                  <a:grpSpLocks/>
                </p:cNvGrpSpPr>
                <p:nvPr/>
              </p:nvGrpSpPr>
              <p:grpSpPr bwMode="auto">
                <a:xfrm>
                  <a:off x="1250" y="2926"/>
                  <a:ext cx="154" cy="158"/>
                  <a:chOff x="1250" y="2926"/>
                  <a:chExt cx="154" cy="158"/>
                </a:xfrm>
              </p:grpSpPr>
              <p:grpSp>
                <p:nvGrpSpPr>
                  <p:cNvPr id="10348" name="Group 158"/>
                  <p:cNvGrpSpPr>
                    <a:grpSpLocks/>
                  </p:cNvGrpSpPr>
                  <p:nvPr/>
                </p:nvGrpSpPr>
                <p:grpSpPr bwMode="auto">
                  <a:xfrm>
                    <a:off x="1250" y="2926"/>
                    <a:ext cx="154" cy="158"/>
                    <a:chOff x="1250" y="2926"/>
                    <a:chExt cx="154" cy="158"/>
                  </a:xfrm>
                </p:grpSpPr>
                <p:sp>
                  <p:nvSpPr>
                    <p:cNvPr id="10399" name="Oval 159"/>
                    <p:cNvSpPr>
                      <a:spLocks noChangeArrowheads="1"/>
                    </p:cNvSpPr>
                    <p:nvPr/>
                  </p:nvSpPr>
                  <p:spPr bwMode="auto">
                    <a:xfrm rot="240000">
                      <a:off x="1256" y="2930"/>
                      <a:ext cx="145" cy="149"/>
                    </a:xfrm>
                    <a:prstGeom prst="ellipse">
                      <a:avLst/>
                    </a:prstGeom>
                    <a:solidFill>
                      <a:srgbClr val="CC0000"/>
                    </a:solidFill>
                    <a:ln w="9525" cap="sq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0400" name="Oval 160"/>
                    <p:cNvSpPr>
                      <a:spLocks noChangeArrowheads="1"/>
                    </p:cNvSpPr>
                    <p:nvPr/>
                  </p:nvSpPr>
                  <p:spPr bwMode="auto">
                    <a:xfrm rot="240000">
                      <a:off x="1256" y="2930"/>
                      <a:ext cx="145" cy="149"/>
                    </a:xfrm>
                    <a:prstGeom prst="ellipse">
                      <a:avLst/>
                    </a:prstGeom>
                    <a:noFill/>
                    <a:ln w="9360" cap="rnd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10351" name="Group 161"/>
                  <p:cNvGrpSpPr>
                    <a:grpSpLocks/>
                  </p:cNvGrpSpPr>
                  <p:nvPr/>
                </p:nvGrpSpPr>
                <p:grpSpPr bwMode="auto">
                  <a:xfrm>
                    <a:off x="1263" y="2939"/>
                    <a:ext cx="127" cy="131"/>
                    <a:chOff x="1263" y="2939"/>
                    <a:chExt cx="127" cy="131"/>
                  </a:xfrm>
                </p:grpSpPr>
                <p:sp>
                  <p:nvSpPr>
                    <p:cNvPr id="10402" name="Oval 162"/>
                    <p:cNvSpPr>
                      <a:spLocks noChangeArrowheads="1"/>
                    </p:cNvSpPr>
                    <p:nvPr/>
                  </p:nvSpPr>
                  <p:spPr bwMode="auto">
                    <a:xfrm rot="240000">
                      <a:off x="1267" y="2942"/>
                      <a:ext cx="120" cy="124"/>
                    </a:xfrm>
                    <a:prstGeom prst="ellipse">
                      <a:avLst/>
                    </a:prstGeom>
                    <a:solidFill>
                      <a:srgbClr val="FFFFFF"/>
                    </a:solidFill>
                    <a:ln w="9525" cap="sq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0403" name="Oval 163"/>
                    <p:cNvSpPr>
                      <a:spLocks noChangeArrowheads="1"/>
                    </p:cNvSpPr>
                    <p:nvPr/>
                  </p:nvSpPr>
                  <p:spPr bwMode="auto">
                    <a:xfrm rot="240000">
                      <a:off x="1267" y="2942"/>
                      <a:ext cx="120" cy="124"/>
                    </a:xfrm>
                    <a:prstGeom prst="ellipse">
                      <a:avLst/>
                    </a:prstGeom>
                    <a:noFill/>
                    <a:ln w="9360" cap="rnd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</p:grpSp>
            <p:grpSp>
              <p:nvGrpSpPr>
                <p:cNvPr id="10354" name="Group 164"/>
                <p:cNvGrpSpPr>
                  <a:grpSpLocks/>
                </p:cNvGrpSpPr>
                <p:nvPr/>
              </p:nvGrpSpPr>
              <p:grpSpPr bwMode="auto">
                <a:xfrm>
                  <a:off x="1263" y="2939"/>
                  <a:ext cx="128" cy="130"/>
                  <a:chOff x="1263" y="2939"/>
                  <a:chExt cx="128" cy="130"/>
                </a:xfrm>
              </p:grpSpPr>
              <p:sp>
                <p:nvSpPr>
                  <p:cNvPr id="10405" name="AutoShape 165"/>
                  <p:cNvSpPr>
                    <a:spLocks noChangeArrowheads="1"/>
                  </p:cNvSpPr>
                  <p:nvPr/>
                </p:nvSpPr>
                <p:spPr bwMode="auto">
                  <a:xfrm rot="240000">
                    <a:off x="1267" y="2942"/>
                    <a:ext cx="120" cy="123"/>
                  </a:xfrm>
                  <a:custGeom>
                    <a:avLst/>
                    <a:gdLst>
                      <a:gd name="G0" fmla="+- 1 0 0"/>
                      <a:gd name="G1" fmla="+- 1 0 0"/>
                      <a:gd name="G2" fmla="+- 1 0 0"/>
                      <a:gd name="G3" fmla="+- 1 0 0"/>
                      <a:gd name="G4" fmla="+- 1 0 0"/>
                      <a:gd name="G5" fmla="+- 1 0 0"/>
                      <a:gd name="G6" fmla="+- 1 0 0"/>
                      <a:gd name="G7" fmla="+- 51 0 0"/>
                      <a:gd name="G8" fmla="+- 48 0 0"/>
                      <a:gd name="G9" fmla="+- 94 0 0"/>
                      <a:gd name="G10" fmla="+- 1 0 0"/>
                      <a:gd name="G11" fmla="+- 1 0 0"/>
                      <a:gd name="G12" fmla="+- 1 0 0"/>
                      <a:gd name="G13" fmla="+- 1 0 0"/>
                      <a:gd name="G14" fmla="+- 1 0 0"/>
                      <a:gd name="G15" fmla="+- 1 0 0"/>
                      <a:gd name="G16" fmla="+- 1 0 0"/>
                      <a:gd name="G17" fmla="*/ 1 16385 2"/>
                      <a:gd name="G18" fmla="+- 1 0 0"/>
                      <a:gd name="G19" fmla="+- 1 0 0"/>
                      <a:gd name="G20" fmla="+- 1 0 0"/>
                      <a:gd name="G21" fmla="+- 1 0 0"/>
                      <a:gd name="G22" fmla="+- 1 0 0"/>
                      <a:gd name="G23" fmla="+- 1 0 0"/>
                      <a:gd name="G24" fmla="+- 1 0 0"/>
                      <a:gd name="G25" fmla="*/ 1 29003 51712"/>
                      <a:gd name="G26" fmla="+- 1 0 0"/>
                      <a:gd name="G27" fmla="+- 65532 0 0"/>
                      <a:gd name="G28" fmla="+- 65484 0 0"/>
                      <a:gd name="G29" fmla="+- 65507 0 0"/>
                      <a:gd name="G30" fmla="+- 65493 0 0"/>
                      <a:gd name="G31" fmla="+- 65488 0 0"/>
                      <a:gd name="G32" fmla="+- 65509 0 0"/>
                      <a:gd name="T0" fmla="*/ 123 w 123"/>
                      <a:gd name="T1" fmla="*/ 68 h 136"/>
                      <a:gd name="T2" fmla="*/ 72 w 123"/>
                      <a:gd name="T3" fmla="*/ 66 h 136"/>
                      <a:gd name="T4" fmla="*/ 118 w 123"/>
                      <a:gd name="T5" fmla="*/ 42 h 136"/>
                      <a:gd name="T6" fmla="*/ 71 w 123"/>
                      <a:gd name="T7" fmla="*/ 62 h 136"/>
                      <a:gd name="T8" fmla="*/ 105 w 123"/>
                      <a:gd name="T9" fmla="*/ 20 h 136"/>
                      <a:gd name="T10" fmla="*/ 68 w 123"/>
                      <a:gd name="T11" fmla="*/ 58 h 136"/>
                      <a:gd name="T12" fmla="*/ 85 w 123"/>
                      <a:gd name="T13" fmla="*/ 5 h 136"/>
                      <a:gd name="T14" fmla="*/ 64 w 123"/>
                      <a:gd name="T15" fmla="*/ 56 h 136"/>
                      <a:gd name="T16" fmla="*/ 62 w 123"/>
                      <a:gd name="T17" fmla="*/ 0 h 136"/>
                      <a:gd name="T18" fmla="*/ 60 w 123"/>
                      <a:gd name="T19" fmla="*/ 56 h 136"/>
                      <a:gd name="T20" fmla="*/ 38 w 123"/>
                      <a:gd name="T21" fmla="*/ 5 h 136"/>
                      <a:gd name="T22" fmla="*/ 56 w 123"/>
                      <a:gd name="T23" fmla="*/ 58 h 136"/>
                      <a:gd name="T24" fmla="*/ 18 w 123"/>
                      <a:gd name="T25" fmla="*/ 20 h 136"/>
                      <a:gd name="T26" fmla="*/ 53 w 123"/>
                      <a:gd name="T27" fmla="*/ 62 h 136"/>
                      <a:gd name="T28" fmla="*/ 5 w 123"/>
                      <a:gd name="T29" fmla="*/ 42 h 136"/>
                      <a:gd name="T30" fmla="*/ 51 w 123"/>
                      <a:gd name="T31" fmla="*/ 66 h 136"/>
                      <a:gd name="T32" fmla="*/ 0 w 123"/>
                      <a:gd name="T33" fmla="*/ 68 h 136"/>
                      <a:gd name="T34" fmla="*/ 51 w 123"/>
                      <a:gd name="T35" fmla="*/ 71 h 136"/>
                      <a:gd name="T36" fmla="*/ 5 w 123"/>
                      <a:gd name="T37" fmla="*/ 94 h 136"/>
                      <a:gd name="T38" fmla="*/ 53 w 123"/>
                      <a:gd name="T39" fmla="*/ 75 h 136"/>
                      <a:gd name="T40" fmla="*/ 18 w 123"/>
                      <a:gd name="T41" fmla="*/ 116 h 136"/>
                      <a:gd name="T42" fmla="*/ 56 w 123"/>
                      <a:gd name="T43" fmla="*/ 78 h 136"/>
                      <a:gd name="T44" fmla="*/ 38 w 123"/>
                      <a:gd name="T45" fmla="*/ 131 h 136"/>
                      <a:gd name="T46" fmla="*/ 60 w 123"/>
                      <a:gd name="T47" fmla="*/ 80 h 136"/>
                      <a:gd name="T48" fmla="*/ 62 w 123"/>
                      <a:gd name="T49" fmla="*/ 136 h 136"/>
                      <a:gd name="T50" fmla="*/ 64 w 123"/>
                      <a:gd name="T51" fmla="*/ 80 h 136"/>
                      <a:gd name="T52" fmla="*/ 85 w 123"/>
                      <a:gd name="T53" fmla="*/ 131 h 136"/>
                      <a:gd name="T54" fmla="*/ 68 w 123"/>
                      <a:gd name="T55" fmla="*/ 78 h 136"/>
                      <a:gd name="T56" fmla="*/ 105 w 123"/>
                      <a:gd name="T57" fmla="*/ 116 h 136"/>
                      <a:gd name="T58" fmla="*/ 71 w 123"/>
                      <a:gd name="T59" fmla="*/ 75 h 136"/>
                      <a:gd name="T60" fmla="*/ 118 w 123"/>
                      <a:gd name="T61" fmla="*/ 94 h 136"/>
                      <a:gd name="T62" fmla="*/ 72 w 123"/>
                      <a:gd name="T63" fmla="*/ 71 h 136"/>
                      <a:gd name="T64" fmla="*/ 123 w 123"/>
                      <a:gd name="T65" fmla="*/ 68 h 136"/>
                      <a:gd name="T66" fmla="*/ 0 w 123"/>
                      <a:gd name="T67" fmla="*/ 0 h 136"/>
                      <a:gd name="T68" fmla="*/ 123 w 123"/>
                      <a:gd name="T69" fmla="*/ 136 h 13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</a:cxnLst>
                    <a:rect l="T66" t="T67" r="T68" b="T69"/>
                    <a:pathLst>
                      <a:path w="123" h="136">
                        <a:moveTo>
                          <a:pt x="123" y="68"/>
                        </a:moveTo>
                        <a:lnTo>
                          <a:pt x="72" y="66"/>
                        </a:lnTo>
                        <a:lnTo>
                          <a:pt x="118" y="42"/>
                        </a:lnTo>
                        <a:lnTo>
                          <a:pt x="71" y="62"/>
                        </a:lnTo>
                        <a:lnTo>
                          <a:pt x="105" y="20"/>
                        </a:lnTo>
                        <a:lnTo>
                          <a:pt x="68" y="58"/>
                        </a:lnTo>
                        <a:lnTo>
                          <a:pt x="85" y="5"/>
                        </a:lnTo>
                        <a:lnTo>
                          <a:pt x="64" y="56"/>
                        </a:lnTo>
                        <a:lnTo>
                          <a:pt x="62" y="0"/>
                        </a:lnTo>
                        <a:lnTo>
                          <a:pt x="60" y="56"/>
                        </a:lnTo>
                        <a:lnTo>
                          <a:pt x="38" y="5"/>
                        </a:lnTo>
                        <a:lnTo>
                          <a:pt x="56" y="58"/>
                        </a:lnTo>
                        <a:lnTo>
                          <a:pt x="18" y="20"/>
                        </a:lnTo>
                        <a:lnTo>
                          <a:pt x="53" y="62"/>
                        </a:lnTo>
                        <a:lnTo>
                          <a:pt x="5" y="42"/>
                        </a:lnTo>
                        <a:lnTo>
                          <a:pt x="51" y="66"/>
                        </a:lnTo>
                        <a:lnTo>
                          <a:pt x="0" y="68"/>
                        </a:lnTo>
                        <a:lnTo>
                          <a:pt x="51" y="71"/>
                        </a:lnTo>
                        <a:lnTo>
                          <a:pt x="5" y="94"/>
                        </a:lnTo>
                        <a:lnTo>
                          <a:pt x="53" y="75"/>
                        </a:lnTo>
                        <a:lnTo>
                          <a:pt x="18" y="116"/>
                        </a:lnTo>
                        <a:lnTo>
                          <a:pt x="56" y="78"/>
                        </a:lnTo>
                        <a:lnTo>
                          <a:pt x="38" y="131"/>
                        </a:lnTo>
                        <a:lnTo>
                          <a:pt x="60" y="80"/>
                        </a:lnTo>
                        <a:lnTo>
                          <a:pt x="62" y="136"/>
                        </a:lnTo>
                        <a:lnTo>
                          <a:pt x="64" y="80"/>
                        </a:lnTo>
                        <a:lnTo>
                          <a:pt x="85" y="131"/>
                        </a:lnTo>
                        <a:lnTo>
                          <a:pt x="68" y="78"/>
                        </a:lnTo>
                        <a:lnTo>
                          <a:pt x="105" y="116"/>
                        </a:lnTo>
                        <a:lnTo>
                          <a:pt x="71" y="75"/>
                        </a:lnTo>
                        <a:lnTo>
                          <a:pt x="118" y="94"/>
                        </a:lnTo>
                        <a:lnTo>
                          <a:pt x="72" y="71"/>
                        </a:lnTo>
                        <a:lnTo>
                          <a:pt x="123" y="68"/>
                        </a:lnTo>
                        <a:close/>
                      </a:path>
                    </a:pathLst>
                  </a:custGeom>
                  <a:solidFill>
                    <a:srgbClr val="808080"/>
                  </a:solidFill>
                  <a:ln w="9525" cap="flat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10406" name="AutoShape 166"/>
                  <p:cNvSpPr>
                    <a:spLocks noChangeArrowheads="1"/>
                  </p:cNvSpPr>
                  <p:nvPr/>
                </p:nvSpPr>
                <p:spPr bwMode="auto">
                  <a:xfrm rot="240000">
                    <a:off x="1267" y="2942"/>
                    <a:ext cx="120" cy="123"/>
                  </a:xfrm>
                  <a:custGeom>
                    <a:avLst/>
                    <a:gdLst>
                      <a:gd name="G0" fmla="+- 1 0 0"/>
                      <a:gd name="G1" fmla="+- 1 0 0"/>
                      <a:gd name="G2" fmla="+- 1 0 0"/>
                      <a:gd name="G3" fmla="+- 1 0 0"/>
                      <a:gd name="G4" fmla="+- 1 0 0"/>
                      <a:gd name="G5" fmla="+- 1 0 0"/>
                      <a:gd name="G6" fmla="+- 1 0 0"/>
                      <a:gd name="G7" fmla="+- 51 0 0"/>
                      <a:gd name="G8" fmla="+- 48 0 0"/>
                      <a:gd name="G9" fmla="+- 94 0 0"/>
                      <a:gd name="G10" fmla="+- 1 0 0"/>
                      <a:gd name="G11" fmla="+- 1 0 0"/>
                      <a:gd name="G12" fmla="+- 1 0 0"/>
                      <a:gd name="G13" fmla="+- 1 0 0"/>
                      <a:gd name="G14" fmla="+- 1 0 0"/>
                      <a:gd name="G15" fmla="+- 1 0 0"/>
                      <a:gd name="G16" fmla="+- 1 0 0"/>
                      <a:gd name="G17" fmla="*/ 1 16385 2"/>
                      <a:gd name="G18" fmla="+- 1 0 0"/>
                      <a:gd name="G19" fmla="+- 1 0 0"/>
                      <a:gd name="G20" fmla="+- 1 0 0"/>
                      <a:gd name="G21" fmla="+- 1 0 0"/>
                      <a:gd name="G22" fmla="+- 1 0 0"/>
                      <a:gd name="G23" fmla="+- 1 0 0"/>
                      <a:gd name="G24" fmla="+- 1 0 0"/>
                      <a:gd name="G25" fmla="*/ 1 29003 51712"/>
                      <a:gd name="G26" fmla="+- 1 0 0"/>
                      <a:gd name="G27" fmla="+- 65532 0 0"/>
                      <a:gd name="G28" fmla="+- 65484 0 0"/>
                      <a:gd name="G29" fmla="+- 65507 0 0"/>
                      <a:gd name="G30" fmla="+- 65493 0 0"/>
                      <a:gd name="G31" fmla="+- 65488 0 0"/>
                      <a:gd name="G32" fmla="+- 65509 0 0"/>
                      <a:gd name="T0" fmla="*/ 123 w 123"/>
                      <a:gd name="T1" fmla="*/ 68 h 136"/>
                      <a:gd name="T2" fmla="*/ 72 w 123"/>
                      <a:gd name="T3" fmla="*/ 66 h 136"/>
                      <a:gd name="T4" fmla="*/ 118 w 123"/>
                      <a:gd name="T5" fmla="*/ 42 h 136"/>
                      <a:gd name="T6" fmla="*/ 71 w 123"/>
                      <a:gd name="T7" fmla="*/ 62 h 136"/>
                      <a:gd name="T8" fmla="*/ 105 w 123"/>
                      <a:gd name="T9" fmla="*/ 20 h 136"/>
                      <a:gd name="T10" fmla="*/ 68 w 123"/>
                      <a:gd name="T11" fmla="*/ 58 h 136"/>
                      <a:gd name="T12" fmla="*/ 85 w 123"/>
                      <a:gd name="T13" fmla="*/ 5 h 136"/>
                      <a:gd name="T14" fmla="*/ 64 w 123"/>
                      <a:gd name="T15" fmla="*/ 56 h 136"/>
                      <a:gd name="T16" fmla="*/ 62 w 123"/>
                      <a:gd name="T17" fmla="*/ 0 h 136"/>
                      <a:gd name="T18" fmla="*/ 60 w 123"/>
                      <a:gd name="T19" fmla="*/ 56 h 136"/>
                      <a:gd name="T20" fmla="*/ 38 w 123"/>
                      <a:gd name="T21" fmla="*/ 5 h 136"/>
                      <a:gd name="T22" fmla="*/ 56 w 123"/>
                      <a:gd name="T23" fmla="*/ 58 h 136"/>
                      <a:gd name="T24" fmla="*/ 18 w 123"/>
                      <a:gd name="T25" fmla="*/ 20 h 136"/>
                      <a:gd name="T26" fmla="*/ 53 w 123"/>
                      <a:gd name="T27" fmla="*/ 62 h 136"/>
                      <a:gd name="T28" fmla="*/ 5 w 123"/>
                      <a:gd name="T29" fmla="*/ 42 h 136"/>
                      <a:gd name="T30" fmla="*/ 51 w 123"/>
                      <a:gd name="T31" fmla="*/ 66 h 136"/>
                      <a:gd name="T32" fmla="*/ 0 w 123"/>
                      <a:gd name="T33" fmla="*/ 68 h 136"/>
                      <a:gd name="T34" fmla="*/ 51 w 123"/>
                      <a:gd name="T35" fmla="*/ 71 h 136"/>
                      <a:gd name="T36" fmla="*/ 5 w 123"/>
                      <a:gd name="T37" fmla="*/ 94 h 136"/>
                      <a:gd name="T38" fmla="*/ 53 w 123"/>
                      <a:gd name="T39" fmla="*/ 75 h 136"/>
                      <a:gd name="T40" fmla="*/ 18 w 123"/>
                      <a:gd name="T41" fmla="*/ 116 h 136"/>
                      <a:gd name="T42" fmla="*/ 56 w 123"/>
                      <a:gd name="T43" fmla="*/ 78 h 136"/>
                      <a:gd name="T44" fmla="*/ 38 w 123"/>
                      <a:gd name="T45" fmla="*/ 131 h 136"/>
                      <a:gd name="T46" fmla="*/ 60 w 123"/>
                      <a:gd name="T47" fmla="*/ 80 h 136"/>
                      <a:gd name="T48" fmla="*/ 62 w 123"/>
                      <a:gd name="T49" fmla="*/ 136 h 136"/>
                      <a:gd name="T50" fmla="*/ 64 w 123"/>
                      <a:gd name="T51" fmla="*/ 80 h 136"/>
                      <a:gd name="T52" fmla="*/ 85 w 123"/>
                      <a:gd name="T53" fmla="*/ 131 h 136"/>
                      <a:gd name="T54" fmla="*/ 68 w 123"/>
                      <a:gd name="T55" fmla="*/ 78 h 136"/>
                      <a:gd name="T56" fmla="*/ 105 w 123"/>
                      <a:gd name="T57" fmla="*/ 116 h 136"/>
                      <a:gd name="T58" fmla="*/ 71 w 123"/>
                      <a:gd name="T59" fmla="*/ 75 h 136"/>
                      <a:gd name="T60" fmla="*/ 118 w 123"/>
                      <a:gd name="T61" fmla="*/ 94 h 136"/>
                      <a:gd name="T62" fmla="*/ 72 w 123"/>
                      <a:gd name="T63" fmla="*/ 71 h 136"/>
                      <a:gd name="T64" fmla="*/ 123 w 123"/>
                      <a:gd name="T65" fmla="*/ 68 h 136"/>
                      <a:gd name="T66" fmla="*/ 0 w 123"/>
                      <a:gd name="T67" fmla="*/ 0 h 136"/>
                      <a:gd name="T68" fmla="*/ 123 w 123"/>
                      <a:gd name="T69" fmla="*/ 136 h 13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</a:cxnLst>
                    <a:rect l="T66" t="T67" r="T68" b="T69"/>
                    <a:pathLst>
                      <a:path w="123" h="136">
                        <a:moveTo>
                          <a:pt x="123" y="68"/>
                        </a:moveTo>
                        <a:lnTo>
                          <a:pt x="72" y="66"/>
                        </a:lnTo>
                        <a:lnTo>
                          <a:pt x="118" y="42"/>
                        </a:lnTo>
                        <a:lnTo>
                          <a:pt x="71" y="62"/>
                        </a:lnTo>
                        <a:lnTo>
                          <a:pt x="105" y="20"/>
                        </a:lnTo>
                        <a:lnTo>
                          <a:pt x="68" y="58"/>
                        </a:lnTo>
                        <a:lnTo>
                          <a:pt x="85" y="5"/>
                        </a:lnTo>
                        <a:lnTo>
                          <a:pt x="64" y="56"/>
                        </a:lnTo>
                        <a:lnTo>
                          <a:pt x="62" y="0"/>
                        </a:lnTo>
                        <a:lnTo>
                          <a:pt x="60" y="56"/>
                        </a:lnTo>
                        <a:lnTo>
                          <a:pt x="38" y="5"/>
                        </a:lnTo>
                        <a:lnTo>
                          <a:pt x="56" y="58"/>
                        </a:lnTo>
                        <a:lnTo>
                          <a:pt x="18" y="20"/>
                        </a:lnTo>
                        <a:lnTo>
                          <a:pt x="53" y="62"/>
                        </a:lnTo>
                        <a:lnTo>
                          <a:pt x="5" y="42"/>
                        </a:lnTo>
                        <a:lnTo>
                          <a:pt x="51" y="66"/>
                        </a:lnTo>
                        <a:lnTo>
                          <a:pt x="0" y="68"/>
                        </a:lnTo>
                        <a:lnTo>
                          <a:pt x="51" y="71"/>
                        </a:lnTo>
                        <a:lnTo>
                          <a:pt x="5" y="94"/>
                        </a:lnTo>
                        <a:lnTo>
                          <a:pt x="53" y="75"/>
                        </a:lnTo>
                        <a:lnTo>
                          <a:pt x="18" y="116"/>
                        </a:lnTo>
                        <a:lnTo>
                          <a:pt x="56" y="78"/>
                        </a:lnTo>
                        <a:lnTo>
                          <a:pt x="38" y="131"/>
                        </a:lnTo>
                        <a:lnTo>
                          <a:pt x="60" y="80"/>
                        </a:lnTo>
                        <a:lnTo>
                          <a:pt x="62" y="136"/>
                        </a:lnTo>
                        <a:lnTo>
                          <a:pt x="64" y="80"/>
                        </a:lnTo>
                        <a:lnTo>
                          <a:pt x="85" y="131"/>
                        </a:lnTo>
                        <a:lnTo>
                          <a:pt x="68" y="78"/>
                        </a:lnTo>
                        <a:lnTo>
                          <a:pt x="105" y="116"/>
                        </a:lnTo>
                        <a:lnTo>
                          <a:pt x="71" y="75"/>
                        </a:lnTo>
                        <a:lnTo>
                          <a:pt x="118" y="94"/>
                        </a:lnTo>
                        <a:lnTo>
                          <a:pt x="72" y="71"/>
                        </a:lnTo>
                        <a:lnTo>
                          <a:pt x="123" y="68"/>
                        </a:lnTo>
                        <a:close/>
                      </a:path>
                    </a:pathLst>
                  </a:custGeom>
                  <a:noFill/>
                  <a:ln w="9360" cap="rnd">
                    <a:solidFill>
                      <a:srgbClr val="000000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10357" name="Group 167"/>
                <p:cNvGrpSpPr>
                  <a:grpSpLocks/>
                </p:cNvGrpSpPr>
                <p:nvPr/>
              </p:nvGrpSpPr>
              <p:grpSpPr bwMode="auto">
                <a:xfrm>
                  <a:off x="1250" y="2926"/>
                  <a:ext cx="154" cy="158"/>
                  <a:chOff x="1250" y="2926"/>
                  <a:chExt cx="154" cy="158"/>
                </a:xfrm>
              </p:grpSpPr>
              <p:sp>
                <p:nvSpPr>
                  <p:cNvPr id="10408" name="Oval 168"/>
                  <p:cNvSpPr>
                    <a:spLocks noChangeArrowheads="1"/>
                  </p:cNvSpPr>
                  <p:nvPr/>
                </p:nvSpPr>
                <p:spPr bwMode="auto">
                  <a:xfrm rot="240000">
                    <a:off x="1256" y="2930"/>
                    <a:ext cx="145" cy="149"/>
                  </a:xfrm>
                  <a:prstGeom prst="ellipse">
                    <a:avLst/>
                  </a:prstGeom>
                  <a:solidFill>
                    <a:srgbClr val="CC0000"/>
                  </a:solidFill>
                  <a:ln w="9525" cap="sq">
                    <a:solidFill>
                      <a:srgbClr val="000000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10409" name="Oval 169"/>
                  <p:cNvSpPr>
                    <a:spLocks noChangeArrowheads="1"/>
                  </p:cNvSpPr>
                  <p:nvPr/>
                </p:nvSpPr>
                <p:spPr bwMode="auto">
                  <a:xfrm rot="240000">
                    <a:off x="1256" y="2930"/>
                    <a:ext cx="145" cy="149"/>
                  </a:xfrm>
                  <a:prstGeom prst="ellipse">
                    <a:avLst/>
                  </a:prstGeom>
                  <a:noFill/>
                  <a:ln w="9360" cap="rnd">
                    <a:solidFill>
                      <a:srgbClr val="000000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10361" name="Group 170"/>
                <p:cNvGrpSpPr>
                  <a:grpSpLocks/>
                </p:cNvGrpSpPr>
                <p:nvPr/>
              </p:nvGrpSpPr>
              <p:grpSpPr bwMode="auto">
                <a:xfrm>
                  <a:off x="1263" y="2939"/>
                  <a:ext cx="128" cy="130"/>
                  <a:chOff x="1263" y="2939"/>
                  <a:chExt cx="128" cy="130"/>
                </a:xfrm>
              </p:grpSpPr>
              <p:sp>
                <p:nvSpPr>
                  <p:cNvPr id="10411" name="Oval 171"/>
                  <p:cNvSpPr>
                    <a:spLocks noChangeArrowheads="1"/>
                  </p:cNvSpPr>
                  <p:nvPr/>
                </p:nvSpPr>
                <p:spPr bwMode="auto">
                  <a:xfrm rot="240000">
                    <a:off x="1267" y="2942"/>
                    <a:ext cx="120" cy="123"/>
                  </a:xfrm>
                  <a:prstGeom prst="ellipse">
                    <a:avLst/>
                  </a:prstGeom>
                  <a:solidFill>
                    <a:srgbClr val="FFFFFF"/>
                  </a:solidFill>
                  <a:ln w="9525" cap="sq">
                    <a:solidFill>
                      <a:srgbClr val="000000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10412" name="Oval 172"/>
                  <p:cNvSpPr>
                    <a:spLocks noChangeArrowheads="1"/>
                  </p:cNvSpPr>
                  <p:nvPr/>
                </p:nvSpPr>
                <p:spPr bwMode="auto">
                  <a:xfrm rot="240000">
                    <a:off x="1267" y="2942"/>
                    <a:ext cx="120" cy="123"/>
                  </a:xfrm>
                  <a:prstGeom prst="ellipse">
                    <a:avLst/>
                  </a:prstGeom>
                  <a:noFill/>
                  <a:ln w="9360" cap="rnd">
                    <a:solidFill>
                      <a:srgbClr val="000000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10365" name="Group 173"/>
                <p:cNvGrpSpPr>
                  <a:grpSpLocks/>
                </p:cNvGrpSpPr>
                <p:nvPr/>
              </p:nvGrpSpPr>
              <p:grpSpPr bwMode="auto">
                <a:xfrm>
                  <a:off x="1250" y="2926"/>
                  <a:ext cx="154" cy="158"/>
                  <a:chOff x="1250" y="2926"/>
                  <a:chExt cx="154" cy="158"/>
                </a:xfrm>
              </p:grpSpPr>
              <p:sp>
                <p:nvSpPr>
                  <p:cNvPr id="10414" name="Oval 174"/>
                  <p:cNvSpPr>
                    <a:spLocks noChangeArrowheads="1"/>
                  </p:cNvSpPr>
                  <p:nvPr/>
                </p:nvSpPr>
                <p:spPr bwMode="auto">
                  <a:xfrm rot="240000">
                    <a:off x="1256" y="2930"/>
                    <a:ext cx="145" cy="149"/>
                  </a:xfrm>
                  <a:prstGeom prst="ellipse">
                    <a:avLst/>
                  </a:prstGeom>
                  <a:solidFill>
                    <a:srgbClr val="CC0000"/>
                  </a:solidFill>
                  <a:ln w="9525" cap="sq">
                    <a:solidFill>
                      <a:srgbClr val="000000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10415" name="Oval 175"/>
                  <p:cNvSpPr>
                    <a:spLocks noChangeArrowheads="1"/>
                  </p:cNvSpPr>
                  <p:nvPr/>
                </p:nvSpPr>
                <p:spPr bwMode="auto">
                  <a:xfrm rot="240000">
                    <a:off x="1256" y="2930"/>
                    <a:ext cx="145" cy="149"/>
                  </a:xfrm>
                  <a:prstGeom prst="ellipse">
                    <a:avLst/>
                  </a:prstGeom>
                  <a:noFill/>
                  <a:ln w="9360" cap="rnd">
                    <a:solidFill>
                      <a:srgbClr val="000000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10374" name="Group 176"/>
                <p:cNvGrpSpPr>
                  <a:grpSpLocks/>
                </p:cNvGrpSpPr>
                <p:nvPr/>
              </p:nvGrpSpPr>
              <p:grpSpPr bwMode="auto">
                <a:xfrm>
                  <a:off x="1263" y="2939"/>
                  <a:ext cx="128" cy="130"/>
                  <a:chOff x="1263" y="2939"/>
                  <a:chExt cx="128" cy="130"/>
                </a:xfrm>
              </p:grpSpPr>
              <p:sp>
                <p:nvSpPr>
                  <p:cNvPr id="10417" name="Oval 177"/>
                  <p:cNvSpPr>
                    <a:spLocks noChangeArrowheads="1"/>
                  </p:cNvSpPr>
                  <p:nvPr/>
                </p:nvSpPr>
                <p:spPr bwMode="auto">
                  <a:xfrm rot="240000">
                    <a:off x="1267" y="2942"/>
                    <a:ext cx="120" cy="123"/>
                  </a:xfrm>
                  <a:prstGeom prst="ellipse">
                    <a:avLst/>
                  </a:prstGeom>
                  <a:solidFill>
                    <a:srgbClr val="FFFFFF"/>
                  </a:solidFill>
                  <a:ln w="9525" cap="sq">
                    <a:solidFill>
                      <a:srgbClr val="000000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10418" name="Oval 178"/>
                  <p:cNvSpPr>
                    <a:spLocks noChangeArrowheads="1"/>
                  </p:cNvSpPr>
                  <p:nvPr/>
                </p:nvSpPr>
                <p:spPr bwMode="auto">
                  <a:xfrm rot="240000">
                    <a:off x="1267" y="2942"/>
                    <a:ext cx="120" cy="123"/>
                  </a:xfrm>
                  <a:prstGeom prst="ellipse">
                    <a:avLst/>
                  </a:prstGeom>
                  <a:noFill/>
                  <a:ln w="9360" cap="rnd">
                    <a:solidFill>
                      <a:srgbClr val="000000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10379" name="Group 179"/>
                <p:cNvGrpSpPr>
                  <a:grpSpLocks/>
                </p:cNvGrpSpPr>
                <p:nvPr/>
              </p:nvGrpSpPr>
              <p:grpSpPr bwMode="auto">
                <a:xfrm>
                  <a:off x="1263" y="2939"/>
                  <a:ext cx="128" cy="130"/>
                  <a:chOff x="1263" y="2939"/>
                  <a:chExt cx="128" cy="130"/>
                </a:xfrm>
              </p:grpSpPr>
              <p:sp>
                <p:nvSpPr>
                  <p:cNvPr id="10420" name="AutoShape 180"/>
                  <p:cNvSpPr>
                    <a:spLocks noChangeArrowheads="1"/>
                  </p:cNvSpPr>
                  <p:nvPr/>
                </p:nvSpPr>
                <p:spPr bwMode="auto">
                  <a:xfrm rot="240000">
                    <a:off x="1267" y="2942"/>
                    <a:ext cx="120" cy="123"/>
                  </a:xfrm>
                  <a:custGeom>
                    <a:avLst/>
                    <a:gdLst>
                      <a:gd name="G0" fmla="+- 1 0 0"/>
                      <a:gd name="G1" fmla="+- 1 0 0"/>
                      <a:gd name="G2" fmla="+- 1 0 0"/>
                      <a:gd name="G3" fmla="+- 1 0 0"/>
                      <a:gd name="G4" fmla="+- 1 0 0"/>
                      <a:gd name="G5" fmla="+- 1 0 0"/>
                      <a:gd name="G6" fmla="+- 1 0 0"/>
                      <a:gd name="G7" fmla="+- 51 0 0"/>
                      <a:gd name="G8" fmla="+- 48 0 0"/>
                      <a:gd name="G9" fmla="+- 94 0 0"/>
                      <a:gd name="G10" fmla="+- 1 0 0"/>
                      <a:gd name="G11" fmla="+- 1 0 0"/>
                      <a:gd name="G12" fmla="+- 1 0 0"/>
                      <a:gd name="G13" fmla="+- 1 0 0"/>
                      <a:gd name="G14" fmla="+- 1 0 0"/>
                      <a:gd name="G15" fmla="+- 1 0 0"/>
                      <a:gd name="G16" fmla="+- 1 0 0"/>
                      <a:gd name="G17" fmla="*/ 1 16385 2"/>
                      <a:gd name="G18" fmla="+- 1 0 0"/>
                      <a:gd name="G19" fmla="+- 1 0 0"/>
                      <a:gd name="G20" fmla="+- 1 0 0"/>
                      <a:gd name="G21" fmla="+- 1 0 0"/>
                      <a:gd name="G22" fmla="+- 1 0 0"/>
                      <a:gd name="G23" fmla="+- 1 0 0"/>
                      <a:gd name="G24" fmla="+- 1 0 0"/>
                      <a:gd name="G25" fmla="*/ 1 29003 51712"/>
                      <a:gd name="G26" fmla="+- 1 0 0"/>
                      <a:gd name="G27" fmla="+- 65532 0 0"/>
                      <a:gd name="G28" fmla="+- 65484 0 0"/>
                      <a:gd name="G29" fmla="+- 65507 0 0"/>
                      <a:gd name="G30" fmla="+- 65493 0 0"/>
                      <a:gd name="G31" fmla="+- 65488 0 0"/>
                      <a:gd name="G32" fmla="+- 65509 0 0"/>
                      <a:gd name="T0" fmla="*/ 123 w 123"/>
                      <a:gd name="T1" fmla="*/ 68 h 136"/>
                      <a:gd name="T2" fmla="*/ 72 w 123"/>
                      <a:gd name="T3" fmla="*/ 66 h 136"/>
                      <a:gd name="T4" fmla="*/ 118 w 123"/>
                      <a:gd name="T5" fmla="*/ 42 h 136"/>
                      <a:gd name="T6" fmla="*/ 71 w 123"/>
                      <a:gd name="T7" fmla="*/ 62 h 136"/>
                      <a:gd name="T8" fmla="*/ 105 w 123"/>
                      <a:gd name="T9" fmla="*/ 20 h 136"/>
                      <a:gd name="T10" fmla="*/ 68 w 123"/>
                      <a:gd name="T11" fmla="*/ 58 h 136"/>
                      <a:gd name="T12" fmla="*/ 85 w 123"/>
                      <a:gd name="T13" fmla="*/ 5 h 136"/>
                      <a:gd name="T14" fmla="*/ 64 w 123"/>
                      <a:gd name="T15" fmla="*/ 56 h 136"/>
                      <a:gd name="T16" fmla="*/ 62 w 123"/>
                      <a:gd name="T17" fmla="*/ 0 h 136"/>
                      <a:gd name="T18" fmla="*/ 60 w 123"/>
                      <a:gd name="T19" fmla="*/ 56 h 136"/>
                      <a:gd name="T20" fmla="*/ 38 w 123"/>
                      <a:gd name="T21" fmla="*/ 5 h 136"/>
                      <a:gd name="T22" fmla="*/ 56 w 123"/>
                      <a:gd name="T23" fmla="*/ 58 h 136"/>
                      <a:gd name="T24" fmla="*/ 18 w 123"/>
                      <a:gd name="T25" fmla="*/ 20 h 136"/>
                      <a:gd name="T26" fmla="*/ 53 w 123"/>
                      <a:gd name="T27" fmla="*/ 62 h 136"/>
                      <a:gd name="T28" fmla="*/ 5 w 123"/>
                      <a:gd name="T29" fmla="*/ 42 h 136"/>
                      <a:gd name="T30" fmla="*/ 51 w 123"/>
                      <a:gd name="T31" fmla="*/ 66 h 136"/>
                      <a:gd name="T32" fmla="*/ 0 w 123"/>
                      <a:gd name="T33" fmla="*/ 68 h 136"/>
                      <a:gd name="T34" fmla="*/ 51 w 123"/>
                      <a:gd name="T35" fmla="*/ 71 h 136"/>
                      <a:gd name="T36" fmla="*/ 5 w 123"/>
                      <a:gd name="T37" fmla="*/ 94 h 136"/>
                      <a:gd name="T38" fmla="*/ 53 w 123"/>
                      <a:gd name="T39" fmla="*/ 75 h 136"/>
                      <a:gd name="T40" fmla="*/ 18 w 123"/>
                      <a:gd name="T41" fmla="*/ 116 h 136"/>
                      <a:gd name="T42" fmla="*/ 56 w 123"/>
                      <a:gd name="T43" fmla="*/ 78 h 136"/>
                      <a:gd name="T44" fmla="*/ 38 w 123"/>
                      <a:gd name="T45" fmla="*/ 131 h 136"/>
                      <a:gd name="T46" fmla="*/ 60 w 123"/>
                      <a:gd name="T47" fmla="*/ 80 h 136"/>
                      <a:gd name="T48" fmla="*/ 62 w 123"/>
                      <a:gd name="T49" fmla="*/ 136 h 136"/>
                      <a:gd name="T50" fmla="*/ 64 w 123"/>
                      <a:gd name="T51" fmla="*/ 80 h 136"/>
                      <a:gd name="T52" fmla="*/ 85 w 123"/>
                      <a:gd name="T53" fmla="*/ 131 h 136"/>
                      <a:gd name="T54" fmla="*/ 68 w 123"/>
                      <a:gd name="T55" fmla="*/ 78 h 136"/>
                      <a:gd name="T56" fmla="*/ 105 w 123"/>
                      <a:gd name="T57" fmla="*/ 116 h 136"/>
                      <a:gd name="T58" fmla="*/ 71 w 123"/>
                      <a:gd name="T59" fmla="*/ 75 h 136"/>
                      <a:gd name="T60" fmla="*/ 118 w 123"/>
                      <a:gd name="T61" fmla="*/ 94 h 136"/>
                      <a:gd name="T62" fmla="*/ 72 w 123"/>
                      <a:gd name="T63" fmla="*/ 71 h 136"/>
                      <a:gd name="T64" fmla="*/ 123 w 123"/>
                      <a:gd name="T65" fmla="*/ 68 h 136"/>
                      <a:gd name="T66" fmla="*/ 0 w 123"/>
                      <a:gd name="T67" fmla="*/ 0 h 136"/>
                      <a:gd name="T68" fmla="*/ 123 w 123"/>
                      <a:gd name="T69" fmla="*/ 136 h 13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</a:cxnLst>
                    <a:rect l="T66" t="T67" r="T68" b="T69"/>
                    <a:pathLst>
                      <a:path w="123" h="136">
                        <a:moveTo>
                          <a:pt x="123" y="68"/>
                        </a:moveTo>
                        <a:lnTo>
                          <a:pt x="72" y="66"/>
                        </a:lnTo>
                        <a:lnTo>
                          <a:pt x="118" y="42"/>
                        </a:lnTo>
                        <a:lnTo>
                          <a:pt x="71" y="62"/>
                        </a:lnTo>
                        <a:lnTo>
                          <a:pt x="105" y="20"/>
                        </a:lnTo>
                        <a:lnTo>
                          <a:pt x="68" y="58"/>
                        </a:lnTo>
                        <a:lnTo>
                          <a:pt x="85" y="5"/>
                        </a:lnTo>
                        <a:lnTo>
                          <a:pt x="64" y="56"/>
                        </a:lnTo>
                        <a:lnTo>
                          <a:pt x="62" y="0"/>
                        </a:lnTo>
                        <a:lnTo>
                          <a:pt x="60" y="56"/>
                        </a:lnTo>
                        <a:lnTo>
                          <a:pt x="38" y="5"/>
                        </a:lnTo>
                        <a:lnTo>
                          <a:pt x="56" y="58"/>
                        </a:lnTo>
                        <a:lnTo>
                          <a:pt x="18" y="20"/>
                        </a:lnTo>
                        <a:lnTo>
                          <a:pt x="53" y="62"/>
                        </a:lnTo>
                        <a:lnTo>
                          <a:pt x="5" y="42"/>
                        </a:lnTo>
                        <a:lnTo>
                          <a:pt x="51" y="66"/>
                        </a:lnTo>
                        <a:lnTo>
                          <a:pt x="0" y="68"/>
                        </a:lnTo>
                        <a:lnTo>
                          <a:pt x="51" y="71"/>
                        </a:lnTo>
                        <a:lnTo>
                          <a:pt x="5" y="94"/>
                        </a:lnTo>
                        <a:lnTo>
                          <a:pt x="53" y="75"/>
                        </a:lnTo>
                        <a:lnTo>
                          <a:pt x="18" y="116"/>
                        </a:lnTo>
                        <a:lnTo>
                          <a:pt x="56" y="78"/>
                        </a:lnTo>
                        <a:lnTo>
                          <a:pt x="38" y="131"/>
                        </a:lnTo>
                        <a:lnTo>
                          <a:pt x="60" y="80"/>
                        </a:lnTo>
                        <a:lnTo>
                          <a:pt x="62" y="136"/>
                        </a:lnTo>
                        <a:lnTo>
                          <a:pt x="64" y="80"/>
                        </a:lnTo>
                        <a:lnTo>
                          <a:pt x="85" y="131"/>
                        </a:lnTo>
                        <a:lnTo>
                          <a:pt x="68" y="78"/>
                        </a:lnTo>
                        <a:lnTo>
                          <a:pt x="105" y="116"/>
                        </a:lnTo>
                        <a:lnTo>
                          <a:pt x="71" y="75"/>
                        </a:lnTo>
                        <a:lnTo>
                          <a:pt x="118" y="94"/>
                        </a:lnTo>
                        <a:lnTo>
                          <a:pt x="72" y="71"/>
                        </a:lnTo>
                        <a:lnTo>
                          <a:pt x="123" y="68"/>
                        </a:lnTo>
                        <a:close/>
                      </a:path>
                    </a:pathLst>
                  </a:custGeom>
                  <a:solidFill>
                    <a:srgbClr val="808080"/>
                  </a:solidFill>
                  <a:ln w="9525" cap="flat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10421" name="AutoShape 181"/>
                  <p:cNvSpPr>
                    <a:spLocks noChangeArrowheads="1"/>
                  </p:cNvSpPr>
                  <p:nvPr/>
                </p:nvSpPr>
                <p:spPr bwMode="auto">
                  <a:xfrm rot="240000">
                    <a:off x="1267" y="2942"/>
                    <a:ext cx="120" cy="123"/>
                  </a:xfrm>
                  <a:custGeom>
                    <a:avLst/>
                    <a:gdLst>
                      <a:gd name="G0" fmla="+- 1 0 0"/>
                      <a:gd name="G1" fmla="+- 1 0 0"/>
                      <a:gd name="G2" fmla="+- 1 0 0"/>
                      <a:gd name="G3" fmla="+- 1 0 0"/>
                      <a:gd name="G4" fmla="+- 1 0 0"/>
                      <a:gd name="G5" fmla="+- 1 0 0"/>
                      <a:gd name="G6" fmla="+- 1 0 0"/>
                      <a:gd name="G7" fmla="+- 51 0 0"/>
                      <a:gd name="G8" fmla="+- 48 0 0"/>
                      <a:gd name="G9" fmla="+- 94 0 0"/>
                      <a:gd name="G10" fmla="+- 1 0 0"/>
                      <a:gd name="G11" fmla="+- 1 0 0"/>
                      <a:gd name="G12" fmla="+- 1 0 0"/>
                      <a:gd name="G13" fmla="+- 1 0 0"/>
                      <a:gd name="G14" fmla="+- 1 0 0"/>
                      <a:gd name="G15" fmla="+- 1 0 0"/>
                      <a:gd name="G16" fmla="+- 1 0 0"/>
                      <a:gd name="G17" fmla="*/ 1 16385 2"/>
                      <a:gd name="G18" fmla="+- 1 0 0"/>
                      <a:gd name="G19" fmla="+- 1 0 0"/>
                      <a:gd name="G20" fmla="+- 1 0 0"/>
                      <a:gd name="G21" fmla="+- 1 0 0"/>
                      <a:gd name="G22" fmla="+- 1 0 0"/>
                      <a:gd name="G23" fmla="+- 1 0 0"/>
                      <a:gd name="G24" fmla="+- 1 0 0"/>
                      <a:gd name="G25" fmla="*/ 1 29003 51712"/>
                      <a:gd name="G26" fmla="+- 1 0 0"/>
                      <a:gd name="G27" fmla="+- 65532 0 0"/>
                      <a:gd name="G28" fmla="+- 65484 0 0"/>
                      <a:gd name="G29" fmla="+- 65507 0 0"/>
                      <a:gd name="G30" fmla="+- 65493 0 0"/>
                      <a:gd name="G31" fmla="+- 65488 0 0"/>
                      <a:gd name="G32" fmla="+- 65509 0 0"/>
                      <a:gd name="T0" fmla="*/ 123 w 123"/>
                      <a:gd name="T1" fmla="*/ 68 h 136"/>
                      <a:gd name="T2" fmla="*/ 72 w 123"/>
                      <a:gd name="T3" fmla="*/ 66 h 136"/>
                      <a:gd name="T4" fmla="*/ 118 w 123"/>
                      <a:gd name="T5" fmla="*/ 42 h 136"/>
                      <a:gd name="T6" fmla="*/ 71 w 123"/>
                      <a:gd name="T7" fmla="*/ 62 h 136"/>
                      <a:gd name="T8" fmla="*/ 105 w 123"/>
                      <a:gd name="T9" fmla="*/ 20 h 136"/>
                      <a:gd name="T10" fmla="*/ 68 w 123"/>
                      <a:gd name="T11" fmla="*/ 58 h 136"/>
                      <a:gd name="T12" fmla="*/ 85 w 123"/>
                      <a:gd name="T13" fmla="*/ 5 h 136"/>
                      <a:gd name="T14" fmla="*/ 64 w 123"/>
                      <a:gd name="T15" fmla="*/ 56 h 136"/>
                      <a:gd name="T16" fmla="*/ 62 w 123"/>
                      <a:gd name="T17" fmla="*/ 0 h 136"/>
                      <a:gd name="T18" fmla="*/ 60 w 123"/>
                      <a:gd name="T19" fmla="*/ 56 h 136"/>
                      <a:gd name="T20" fmla="*/ 38 w 123"/>
                      <a:gd name="T21" fmla="*/ 5 h 136"/>
                      <a:gd name="T22" fmla="*/ 56 w 123"/>
                      <a:gd name="T23" fmla="*/ 58 h 136"/>
                      <a:gd name="T24" fmla="*/ 18 w 123"/>
                      <a:gd name="T25" fmla="*/ 20 h 136"/>
                      <a:gd name="T26" fmla="*/ 53 w 123"/>
                      <a:gd name="T27" fmla="*/ 62 h 136"/>
                      <a:gd name="T28" fmla="*/ 5 w 123"/>
                      <a:gd name="T29" fmla="*/ 42 h 136"/>
                      <a:gd name="T30" fmla="*/ 51 w 123"/>
                      <a:gd name="T31" fmla="*/ 66 h 136"/>
                      <a:gd name="T32" fmla="*/ 0 w 123"/>
                      <a:gd name="T33" fmla="*/ 68 h 136"/>
                      <a:gd name="T34" fmla="*/ 51 w 123"/>
                      <a:gd name="T35" fmla="*/ 71 h 136"/>
                      <a:gd name="T36" fmla="*/ 5 w 123"/>
                      <a:gd name="T37" fmla="*/ 94 h 136"/>
                      <a:gd name="T38" fmla="*/ 53 w 123"/>
                      <a:gd name="T39" fmla="*/ 75 h 136"/>
                      <a:gd name="T40" fmla="*/ 18 w 123"/>
                      <a:gd name="T41" fmla="*/ 116 h 136"/>
                      <a:gd name="T42" fmla="*/ 56 w 123"/>
                      <a:gd name="T43" fmla="*/ 78 h 136"/>
                      <a:gd name="T44" fmla="*/ 38 w 123"/>
                      <a:gd name="T45" fmla="*/ 131 h 136"/>
                      <a:gd name="T46" fmla="*/ 60 w 123"/>
                      <a:gd name="T47" fmla="*/ 80 h 136"/>
                      <a:gd name="T48" fmla="*/ 62 w 123"/>
                      <a:gd name="T49" fmla="*/ 136 h 136"/>
                      <a:gd name="T50" fmla="*/ 64 w 123"/>
                      <a:gd name="T51" fmla="*/ 80 h 136"/>
                      <a:gd name="T52" fmla="*/ 85 w 123"/>
                      <a:gd name="T53" fmla="*/ 131 h 136"/>
                      <a:gd name="T54" fmla="*/ 68 w 123"/>
                      <a:gd name="T55" fmla="*/ 78 h 136"/>
                      <a:gd name="T56" fmla="*/ 105 w 123"/>
                      <a:gd name="T57" fmla="*/ 116 h 136"/>
                      <a:gd name="T58" fmla="*/ 71 w 123"/>
                      <a:gd name="T59" fmla="*/ 75 h 136"/>
                      <a:gd name="T60" fmla="*/ 118 w 123"/>
                      <a:gd name="T61" fmla="*/ 94 h 136"/>
                      <a:gd name="T62" fmla="*/ 72 w 123"/>
                      <a:gd name="T63" fmla="*/ 71 h 136"/>
                      <a:gd name="T64" fmla="*/ 123 w 123"/>
                      <a:gd name="T65" fmla="*/ 68 h 136"/>
                      <a:gd name="T66" fmla="*/ 0 w 123"/>
                      <a:gd name="T67" fmla="*/ 0 h 136"/>
                      <a:gd name="T68" fmla="*/ 123 w 123"/>
                      <a:gd name="T69" fmla="*/ 136 h 13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</a:cxnLst>
                    <a:rect l="T66" t="T67" r="T68" b="T69"/>
                    <a:pathLst>
                      <a:path w="123" h="136">
                        <a:moveTo>
                          <a:pt x="123" y="68"/>
                        </a:moveTo>
                        <a:lnTo>
                          <a:pt x="72" y="66"/>
                        </a:lnTo>
                        <a:lnTo>
                          <a:pt x="118" y="42"/>
                        </a:lnTo>
                        <a:lnTo>
                          <a:pt x="71" y="62"/>
                        </a:lnTo>
                        <a:lnTo>
                          <a:pt x="105" y="20"/>
                        </a:lnTo>
                        <a:lnTo>
                          <a:pt x="68" y="58"/>
                        </a:lnTo>
                        <a:lnTo>
                          <a:pt x="85" y="5"/>
                        </a:lnTo>
                        <a:lnTo>
                          <a:pt x="64" y="56"/>
                        </a:lnTo>
                        <a:lnTo>
                          <a:pt x="62" y="0"/>
                        </a:lnTo>
                        <a:lnTo>
                          <a:pt x="60" y="56"/>
                        </a:lnTo>
                        <a:lnTo>
                          <a:pt x="38" y="5"/>
                        </a:lnTo>
                        <a:lnTo>
                          <a:pt x="56" y="58"/>
                        </a:lnTo>
                        <a:lnTo>
                          <a:pt x="18" y="20"/>
                        </a:lnTo>
                        <a:lnTo>
                          <a:pt x="53" y="62"/>
                        </a:lnTo>
                        <a:lnTo>
                          <a:pt x="5" y="42"/>
                        </a:lnTo>
                        <a:lnTo>
                          <a:pt x="51" y="66"/>
                        </a:lnTo>
                        <a:lnTo>
                          <a:pt x="0" y="68"/>
                        </a:lnTo>
                        <a:lnTo>
                          <a:pt x="51" y="71"/>
                        </a:lnTo>
                        <a:lnTo>
                          <a:pt x="5" y="94"/>
                        </a:lnTo>
                        <a:lnTo>
                          <a:pt x="53" y="75"/>
                        </a:lnTo>
                        <a:lnTo>
                          <a:pt x="18" y="116"/>
                        </a:lnTo>
                        <a:lnTo>
                          <a:pt x="56" y="78"/>
                        </a:lnTo>
                        <a:lnTo>
                          <a:pt x="38" y="131"/>
                        </a:lnTo>
                        <a:lnTo>
                          <a:pt x="60" y="80"/>
                        </a:lnTo>
                        <a:lnTo>
                          <a:pt x="62" y="136"/>
                        </a:lnTo>
                        <a:lnTo>
                          <a:pt x="64" y="80"/>
                        </a:lnTo>
                        <a:lnTo>
                          <a:pt x="85" y="131"/>
                        </a:lnTo>
                        <a:lnTo>
                          <a:pt x="68" y="78"/>
                        </a:lnTo>
                        <a:lnTo>
                          <a:pt x="105" y="116"/>
                        </a:lnTo>
                        <a:lnTo>
                          <a:pt x="71" y="75"/>
                        </a:lnTo>
                        <a:lnTo>
                          <a:pt x="118" y="94"/>
                        </a:lnTo>
                        <a:lnTo>
                          <a:pt x="72" y="71"/>
                        </a:lnTo>
                        <a:lnTo>
                          <a:pt x="123" y="68"/>
                        </a:lnTo>
                        <a:close/>
                      </a:path>
                    </a:pathLst>
                  </a:custGeom>
                  <a:noFill/>
                  <a:ln w="9360" cap="rnd">
                    <a:solidFill>
                      <a:srgbClr val="000000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</p:grpSp>
          </p:grpSp>
          <p:grpSp>
            <p:nvGrpSpPr>
              <p:cNvPr id="10384" name="Group 182"/>
              <p:cNvGrpSpPr>
                <a:grpSpLocks/>
              </p:cNvGrpSpPr>
              <p:nvPr/>
            </p:nvGrpSpPr>
            <p:grpSpPr bwMode="auto">
              <a:xfrm>
                <a:off x="1045" y="2913"/>
                <a:ext cx="154" cy="158"/>
                <a:chOff x="1045" y="2913"/>
                <a:chExt cx="154" cy="158"/>
              </a:xfrm>
            </p:grpSpPr>
            <p:grpSp>
              <p:nvGrpSpPr>
                <p:cNvPr id="10385" name="Group 183"/>
                <p:cNvGrpSpPr>
                  <a:grpSpLocks/>
                </p:cNvGrpSpPr>
                <p:nvPr/>
              </p:nvGrpSpPr>
              <p:grpSpPr bwMode="auto">
                <a:xfrm>
                  <a:off x="1045" y="2913"/>
                  <a:ext cx="154" cy="158"/>
                  <a:chOff x="1045" y="2913"/>
                  <a:chExt cx="154" cy="158"/>
                </a:xfrm>
              </p:grpSpPr>
              <p:grpSp>
                <p:nvGrpSpPr>
                  <p:cNvPr id="10386" name="Group 184"/>
                  <p:cNvGrpSpPr>
                    <a:grpSpLocks/>
                  </p:cNvGrpSpPr>
                  <p:nvPr/>
                </p:nvGrpSpPr>
                <p:grpSpPr bwMode="auto">
                  <a:xfrm>
                    <a:off x="1045" y="2913"/>
                    <a:ext cx="154" cy="158"/>
                    <a:chOff x="1045" y="2913"/>
                    <a:chExt cx="154" cy="158"/>
                  </a:xfrm>
                </p:grpSpPr>
                <p:grpSp>
                  <p:nvGrpSpPr>
                    <p:cNvPr id="10387" name="Group 185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045" y="2913"/>
                      <a:ext cx="154" cy="158"/>
                      <a:chOff x="1045" y="2913"/>
                      <a:chExt cx="154" cy="158"/>
                    </a:xfrm>
                  </p:grpSpPr>
                  <p:sp>
                    <p:nvSpPr>
                      <p:cNvPr id="10426" name="Oval 186"/>
                      <p:cNvSpPr>
                        <a:spLocks noChangeArrowheads="1"/>
                      </p:cNvSpPr>
                      <p:nvPr/>
                    </p:nvSpPr>
                    <p:spPr bwMode="auto">
                      <a:xfrm rot="240000">
                        <a:off x="1051" y="2917"/>
                        <a:ext cx="145" cy="149"/>
                      </a:xfrm>
                      <a:prstGeom prst="ellipse">
                        <a:avLst/>
                      </a:prstGeom>
                      <a:solidFill>
                        <a:srgbClr val="CC0000"/>
                      </a:solidFill>
                      <a:ln w="9525" cap="sq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  <a:effectLst/>
                    </p:spPr>
                    <p:txBody>
                      <a:bodyPr wrap="none" anchor="ctr"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0427" name="Oval 187"/>
                      <p:cNvSpPr>
                        <a:spLocks noChangeArrowheads="1"/>
                      </p:cNvSpPr>
                      <p:nvPr/>
                    </p:nvSpPr>
                    <p:spPr bwMode="auto">
                      <a:xfrm rot="240000">
                        <a:off x="1051" y="2917"/>
                        <a:ext cx="145" cy="149"/>
                      </a:xfrm>
                      <a:prstGeom prst="ellipse">
                        <a:avLst/>
                      </a:prstGeom>
                      <a:noFill/>
                      <a:ln w="9360" cap="rnd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  <a:effectLst/>
                    </p:spPr>
                    <p:txBody>
                      <a:bodyPr wrap="none" anchor="ctr"/>
                      <a:lstStyle/>
                      <a:p>
                        <a:endParaRPr lang="ru-RU"/>
                      </a:p>
                    </p:txBody>
                  </p:sp>
                </p:grpSp>
                <p:grpSp>
                  <p:nvGrpSpPr>
                    <p:cNvPr id="10388" name="Group 188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058" y="2926"/>
                      <a:ext cx="127" cy="131"/>
                      <a:chOff x="1058" y="2926"/>
                      <a:chExt cx="127" cy="131"/>
                    </a:xfrm>
                  </p:grpSpPr>
                  <p:sp>
                    <p:nvSpPr>
                      <p:cNvPr id="10429" name="Oval 189"/>
                      <p:cNvSpPr>
                        <a:spLocks noChangeArrowheads="1"/>
                      </p:cNvSpPr>
                      <p:nvPr/>
                    </p:nvSpPr>
                    <p:spPr bwMode="auto">
                      <a:xfrm rot="240000">
                        <a:off x="1062" y="2929"/>
                        <a:ext cx="120" cy="124"/>
                      </a:xfrm>
                      <a:prstGeom prst="ellipse">
                        <a:avLst/>
                      </a:prstGeom>
                      <a:solidFill>
                        <a:srgbClr val="FFFFFF"/>
                      </a:solidFill>
                      <a:ln w="9525" cap="sq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  <a:effectLst/>
                    </p:spPr>
                    <p:txBody>
                      <a:bodyPr wrap="none" anchor="ctr"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0430" name="Oval 190"/>
                      <p:cNvSpPr>
                        <a:spLocks noChangeArrowheads="1"/>
                      </p:cNvSpPr>
                      <p:nvPr/>
                    </p:nvSpPr>
                    <p:spPr bwMode="auto">
                      <a:xfrm rot="240000">
                        <a:off x="1062" y="2929"/>
                        <a:ext cx="120" cy="124"/>
                      </a:xfrm>
                      <a:prstGeom prst="ellipse">
                        <a:avLst/>
                      </a:prstGeom>
                      <a:noFill/>
                      <a:ln w="9360" cap="rnd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  <a:effectLst/>
                    </p:spPr>
                    <p:txBody>
                      <a:bodyPr wrap="none" anchor="ctr"/>
                      <a:lstStyle/>
                      <a:p>
                        <a:endParaRPr lang="ru-RU"/>
                      </a:p>
                    </p:txBody>
                  </p:sp>
                </p:grpSp>
              </p:grpSp>
              <p:grpSp>
                <p:nvGrpSpPr>
                  <p:cNvPr id="10391" name="Group 191"/>
                  <p:cNvGrpSpPr>
                    <a:grpSpLocks/>
                  </p:cNvGrpSpPr>
                  <p:nvPr/>
                </p:nvGrpSpPr>
                <p:grpSpPr bwMode="auto">
                  <a:xfrm>
                    <a:off x="1058" y="2926"/>
                    <a:ext cx="127" cy="131"/>
                    <a:chOff x="1058" y="2926"/>
                    <a:chExt cx="127" cy="131"/>
                  </a:xfrm>
                </p:grpSpPr>
                <p:sp>
                  <p:nvSpPr>
                    <p:cNvPr id="10432" name="AutoShape 192"/>
                    <p:cNvSpPr>
                      <a:spLocks noChangeArrowheads="1"/>
                    </p:cNvSpPr>
                    <p:nvPr/>
                  </p:nvSpPr>
                  <p:spPr bwMode="auto">
                    <a:xfrm rot="240000">
                      <a:off x="1062" y="2929"/>
                      <a:ext cx="120" cy="124"/>
                    </a:xfrm>
                    <a:custGeom>
                      <a:avLst/>
                      <a:gdLst>
                        <a:gd name="G0" fmla="+- 1 0 0"/>
                        <a:gd name="G1" fmla="+- 1 0 0"/>
                        <a:gd name="G2" fmla="+- 1 0 0"/>
                        <a:gd name="G3" fmla="+- 1 0 0"/>
                        <a:gd name="G4" fmla="+- 1 0 0"/>
                        <a:gd name="G5" fmla="+- 1 0 0"/>
                        <a:gd name="G6" fmla="+- 1 0 0"/>
                        <a:gd name="G7" fmla="+- 51 0 0"/>
                        <a:gd name="G8" fmla="+- 48 0 0"/>
                        <a:gd name="G9" fmla="+- 94 0 0"/>
                        <a:gd name="G10" fmla="+- 1 0 0"/>
                        <a:gd name="G11" fmla="+- 1 0 0"/>
                        <a:gd name="G12" fmla="+- 1 0 0"/>
                        <a:gd name="G13" fmla="+- 1 0 0"/>
                        <a:gd name="G14" fmla="+- 1 0 0"/>
                        <a:gd name="G15" fmla="+- 1 0 0"/>
                        <a:gd name="G16" fmla="+- 1 0 0"/>
                        <a:gd name="G17" fmla="*/ 1 16385 2"/>
                        <a:gd name="G18" fmla="+- 1 0 0"/>
                        <a:gd name="G19" fmla="+- 1 0 0"/>
                        <a:gd name="G20" fmla="+- 1 0 0"/>
                        <a:gd name="G21" fmla="+- 1 0 0"/>
                        <a:gd name="G22" fmla="+- 1 0 0"/>
                        <a:gd name="G23" fmla="+- 1 0 0"/>
                        <a:gd name="G24" fmla="+- 1 0 0"/>
                        <a:gd name="G25" fmla="*/ 1 29003 51712"/>
                        <a:gd name="G26" fmla="+- 1 0 0"/>
                        <a:gd name="G27" fmla="+- 65532 0 0"/>
                        <a:gd name="G28" fmla="+- 65484 0 0"/>
                        <a:gd name="G29" fmla="+- 65507 0 0"/>
                        <a:gd name="G30" fmla="+- 65493 0 0"/>
                        <a:gd name="G31" fmla="+- 65488 0 0"/>
                        <a:gd name="G32" fmla="+- 65509 0 0"/>
                        <a:gd name="T0" fmla="*/ 123 w 123"/>
                        <a:gd name="T1" fmla="*/ 68 h 136"/>
                        <a:gd name="T2" fmla="*/ 72 w 123"/>
                        <a:gd name="T3" fmla="*/ 66 h 136"/>
                        <a:gd name="T4" fmla="*/ 118 w 123"/>
                        <a:gd name="T5" fmla="*/ 42 h 136"/>
                        <a:gd name="T6" fmla="*/ 71 w 123"/>
                        <a:gd name="T7" fmla="*/ 62 h 136"/>
                        <a:gd name="T8" fmla="*/ 105 w 123"/>
                        <a:gd name="T9" fmla="*/ 20 h 136"/>
                        <a:gd name="T10" fmla="*/ 68 w 123"/>
                        <a:gd name="T11" fmla="*/ 58 h 136"/>
                        <a:gd name="T12" fmla="*/ 85 w 123"/>
                        <a:gd name="T13" fmla="*/ 5 h 136"/>
                        <a:gd name="T14" fmla="*/ 64 w 123"/>
                        <a:gd name="T15" fmla="*/ 56 h 136"/>
                        <a:gd name="T16" fmla="*/ 62 w 123"/>
                        <a:gd name="T17" fmla="*/ 0 h 136"/>
                        <a:gd name="T18" fmla="*/ 60 w 123"/>
                        <a:gd name="T19" fmla="*/ 56 h 136"/>
                        <a:gd name="T20" fmla="*/ 38 w 123"/>
                        <a:gd name="T21" fmla="*/ 5 h 136"/>
                        <a:gd name="T22" fmla="*/ 56 w 123"/>
                        <a:gd name="T23" fmla="*/ 58 h 136"/>
                        <a:gd name="T24" fmla="*/ 18 w 123"/>
                        <a:gd name="T25" fmla="*/ 20 h 136"/>
                        <a:gd name="T26" fmla="*/ 53 w 123"/>
                        <a:gd name="T27" fmla="*/ 62 h 136"/>
                        <a:gd name="T28" fmla="*/ 5 w 123"/>
                        <a:gd name="T29" fmla="*/ 42 h 136"/>
                        <a:gd name="T30" fmla="*/ 51 w 123"/>
                        <a:gd name="T31" fmla="*/ 66 h 136"/>
                        <a:gd name="T32" fmla="*/ 0 w 123"/>
                        <a:gd name="T33" fmla="*/ 68 h 136"/>
                        <a:gd name="T34" fmla="*/ 51 w 123"/>
                        <a:gd name="T35" fmla="*/ 71 h 136"/>
                        <a:gd name="T36" fmla="*/ 5 w 123"/>
                        <a:gd name="T37" fmla="*/ 94 h 136"/>
                        <a:gd name="T38" fmla="*/ 53 w 123"/>
                        <a:gd name="T39" fmla="*/ 75 h 136"/>
                        <a:gd name="T40" fmla="*/ 18 w 123"/>
                        <a:gd name="T41" fmla="*/ 116 h 136"/>
                        <a:gd name="T42" fmla="*/ 56 w 123"/>
                        <a:gd name="T43" fmla="*/ 78 h 136"/>
                        <a:gd name="T44" fmla="*/ 38 w 123"/>
                        <a:gd name="T45" fmla="*/ 131 h 136"/>
                        <a:gd name="T46" fmla="*/ 60 w 123"/>
                        <a:gd name="T47" fmla="*/ 80 h 136"/>
                        <a:gd name="T48" fmla="*/ 62 w 123"/>
                        <a:gd name="T49" fmla="*/ 136 h 136"/>
                        <a:gd name="T50" fmla="*/ 64 w 123"/>
                        <a:gd name="T51" fmla="*/ 80 h 136"/>
                        <a:gd name="T52" fmla="*/ 85 w 123"/>
                        <a:gd name="T53" fmla="*/ 131 h 136"/>
                        <a:gd name="T54" fmla="*/ 68 w 123"/>
                        <a:gd name="T55" fmla="*/ 78 h 136"/>
                        <a:gd name="T56" fmla="*/ 105 w 123"/>
                        <a:gd name="T57" fmla="*/ 116 h 136"/>
                        <a:gd name="T58" fmla="*/ 71 w 123"/>
                        <a:gd name="T59" fmla="*/ 75 h 136"/>
                        <a:gd name="T60" fmla="*/ 118 w 123"/>
                        <a:gd name="T61" fmla="*/ 94 h 136"/>
                        <a:gd name="T62" fmla="*/ 72 w 123"/>
                        <a:gd name="T63" fmla="*/ 71 h 136"/>
                        <a:gd name="T64" fmla="*/ 123 w 123"/>
                        <a:gd name="T65" fmla="*/ 68 h 136"/>
                        <a:gd name="T66" fmla="*/ 0 w 123"/>
                        <a:gd name="T67" fmla="*/ 0 h 136"/>
                        <a:gd name="T68" fmla="*/ 123 w 123"/>
                        <a:gd name="T69" fmla="*/ 136 h 136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  <a:cxn ang="0">
                          <a:pos x="T36" y="T37"/>
                        </a:cxn>
                        <a:cxn ang="0">
                          <a:pos x="T38" y="T39"/>
                        </a:cxn>
                        <a:cxn ang="0">
                          <a:pos x="T40" y="T41"/>
                        </a:cxn>
                        <a:cxn ang="0">
                          <a:pos x="T42" y="T43"/>
                        </a:cxn>
                        <a:cxn ang="0">
                          <a:pos x="T44" y="T45"/>
                        </a:cxn>
                        <a:cxn ang="0">
                          <a:pos x="T46" y="T47"/>
                        </a:cxn>
                        <a:cxn ang="0">
                          <a:pos x="T48" y="T49"/>
                        </a:cxn>
                        <a:cxn ang="0">
                          <a:pos x="T50" y="T51"/>
                        </a:cxn>
                        <a:cxn ang="0">
                          <a:pos x="T52" y="T53"/>
                        </a:cxn>
                        <a:cxn ang="0">
                          <a:pos x="T54" y="T55"/>
                        </a:cxn>
                        <a:cxn ang="0">
                          <a:pos x="T56" y="T57"/>
                        </a:cxn>
                        <a:cxn ang="0">
                          <a:pos x="T58" y="T59"/>
                        </a:cxn>
                        <a:cxn ang="0">
                          <a:pos x="T60" y="T61"/>
                        </a:cxn>
                        <a:cxn ang="0">
                          <a:pos x="T62" y="T63"/>
                        </a:cxn>
                        <a:cxn ang="0">
                          <a:pos x="T64" y="T65"/>
                        </a:cxn>
                      </a:cxnLst>
                      <a:rect l="T66" t="T67" r="T68" b="T69"/>
                      <a:pathLst>
                        <a:path w="123" h="136">
                          <a:moveTo>
                            <a:pt x="123" y="68"/>
                          </a:moveTo>
                          <a:lnTo>
                            <a:pt x="72" y="66"/>
                          </a:lnTo>
                          <a:lnTo>
                            <a:pt x="118" y="42"/>
                          </a:lnTo>
                          <a:lnTo>
                            <a:pt x="71" y="62"/>
                          </a:lnTo>
                          <a:lnTo>
                            <a:pt x="105" y="20"/>
                          </a:lnTo>
                          <a:lnTo>
                            <a:pt x="68" y="58"/>
                          </a:lnTo>
                          <a:lnTo>
                            <a:pt x="85" y="5"/>
                          </a:lnTo>
                          <a:lnTo>
                            <a:pt x="64" y="56"/>
                          </a:lnTo>
                          <a:lnTo>
                            <a:pt x="62" y="0"/>
                          </a:lnTo>
                          <a:lnTo>
                            <a:pt x="60" y="56"/>
                          </a:lnTo>
                          <a:lnTo>
                            <a:pt x="38" y="5"/>
                          </a:lnTo>
                          <a:lnTo>
                            <a:pt x="56" y="58"/>
                          </a:lnTo>
                          <a:lnTo>
                            <a:pt x="18" y="20"/>
                          </a:lnTo>
                          <a:lnTo>
                            <a:pt x="53" y="62"/>
                          </a:lnTo>
                          <a:lnTo>
                            <a:pt x="5" y="42"/>
                          </a:lnTo>
                          <a:lnTo>
                            <a:pt x="51" y="66"/>
                          </a:lnTo>
                          <a:lnTo>
                            <a:pt x="0" y="68"/>
                          </a:lnTo>
                          <a:lnTo>
                            <a:pt x="51" y="71"/>
                          </a:lnTo>
                          <a:lnTo>
                            <a:pt x="5" y="94"/>
                          </a:lnTo>
                          <a:lnTo>
                            <a:pt x="53" y="75"/>
                          </a:lnTo>
                          <a:lnTo>
                            <a:pt x="18" y="116"/>
                          </a:lnTo>
                          <a:lnTo>
                            <a:pt x="56" y="78"/>
                          </a:lnTo>
                          <a:lnTo>
                            <a:pt x="38" y="131"/>
                          </a:lnTo>
                          <a:lnTo>
                            <a:pt x="60" y="80"/>
                          </a:lnTo>
                          <a:lnTo>
                            <a:pt x="62" y="136"/>
                          </a:lnTo>
                          <a:lnTo>
                            <a:pt x="64" y="80"/>
                          </a:lnTo>
                          <a:lnTo>
                            <a:pt x="85" y="131"/>
                          </a:lnTo>
                          <a:lnTo>
                            <a:pt x="68" y="78"/>
                          </a:lnTo>
                          <a:lnTo>
                            <a:pt x="105" y="116"/>
                          </a:lnTo>
                          <a:lnTo>
                            <a:pt x="71" y="75"/>
                          </a:lnTo>
                          <a:lnTo>
                            <a:pt x="118" y="94"/>
                          </a:lnTo>
                          <a:lnTo>
                            <a:pt x="72" y="71"/>
                          </a:lnTo>
                          <a:lnTo>
                            <a:pt x="123" y="68"/>
                          </a:lnTo>
                          <a:close/>
                        </a:path>
                      </a:pathLst>
                    </a:custGeom>
                    <a:solidFill>
                      <a:srgbClr val="808080"/>
                    </a:solidFill>
                    <a:ln w="9525" cap="flat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0433" name="AutoShape 193"/>
                    <p:cNvSpPr>
                      <a:spLocks noChangeArrowheads="1"/>
                    </p:cNvSpPr>
                    <p:nvPr/>
                  </p:nvSpPr>
                  <p:spPr bwMode="auto">
                    <a:xfrm rot="240000">
                      <a:off x="1062" y="2929"/>
                      <a:ext cx="120" cy="124"/>
                    </a:xfrm>
                    <a:custGeom>
                      <a:avLst/>
                      <a:gdLst>
                        <a:gd name="G0" fmla="+- 1 0 0"/>
                        <a:gd name="G1" fmla="+- 1 0 0"/>
                        <a:gd name="G2" fmla="+- 1 0 0"/>
                        <a:gd name="G3" fmla="+- 1 0 0"/>
                        <a:gd name="G4" fmla="+- 1 0 0"/>
                        <a:gd name="G5" fmla="+- 1 0 0"/>
                        <a:gd name="G6" fmla="+- 1 0 0"/>
                        <a:gd name="G7" fmla="+- 51 0 0"/>
                        <a:gd name="G8" fmla="+- 48 0 0"/>
                        <a:gd name="G9" fmla="+- 94 0 0"/>
                        <a:gd name="G10" fmla="+- 1 0 0"/>
                        <a:gd name="G11" fmla="+- 1 0 0"/>
                        <a:gd name="G12" fmla="+- 1 0 0"/>
                        <a:gd name="G13" fmla="+- 1 0 0"/>
                        <a:gd name="G14" fmla="+- 1 0 0"/>
                        <a:gd name="G15" fmla="+- 1 0 0"/>
                        <a:gd name="G16" fmla="+- 1 0 0"/>
                        <a:gd name="G17" fmla="*/ 1 16385 2"/>
                        <a:gd name="G18" fmla="+- 1 0 0"/>
                        <a:gd name="G19" fmla="+- 1 0 0"/>
                        <a:gd name="G20" fmla="+- 1 0 0"/>
                        <a:gd name="G21" fmla="+- 1 0 0"/>
                        <a:gd name="G22" fmla="+- 1 0 0"/>
                        <a:gd name="G23" fmla="+- 1 0 0"/>
                        <a:gd name="G24" fmla="+- 1 0 0"/>
                        <a:gd name="G25" fmla="*/ 1 29003 51712"/>
                        <a:gd name="G26" fmla="+- 1 0 0"/>
                        <a:gd name="G27" fmla="+- 65532 0 0"/>
                        <a:gd name="G28" fmla="+- 65484 0 0"/>
                        <a:gd name="G29" fmla="+- 65507 0 0"/>
                        <a:gd name="G30" fmla="+- 65493 0 0"/>
                        <a:gd name="G31" fmla="+- 65488 0 0"/>
                        <a:gd name="G32" fmla="+- 65509 0 0"/>
                        <a:gd name="T0" fmla="*/ 123 w 123"/>
                        <a:gd name="T1" fmla="*/ 68 h 136"/>
                        <a:gd name="T2" fmla="*/ 72 w 123"/>
                        <a:gd name="T3" fmla="*/ 66 h 136"/>
                        <a:gd name="T4" fmla="*/ 118 w 123"/>
                        <a:gd name="T5" fmla="*/ 42 h 136"/>
                        <a:gd name="T6" fmla="*/ 71 w 123"/>
                        <a:gd name="T7" fmla="*/ 62 h 136"/>
                        <a:gd name="T8" fmla="*/ 105 w 123"/>
                        <a:gd name="T9" fmla="*/ 20 h 136"/>
                        <a:gd name="T10" fmla="*/ 68 w 123"/>
                        <a:gd name="T11" fmla="*/ 58 h 136"/>
                        <a:gd name="T12" fmla="*/ 85 w 123"/>
                        <a:gd name="T13" fmla="*/ 5 h 136"/>
                        <a:gd name="T14" fmla="*/ 64 w 123"/>
                        <a:gd name="T15" fmla="*/ 56 h 136"/>
                        <a:gd name="T16" fmla="*/ 62 w 123"/>
                        <a:gd name="T17" fmla="*/ 0 h 136"/>
                        <a:gd name="T18" fmla="*/ 60 w 123"/>
                        <a:gd name="T19" fmla="*/ 56 h 136"/>
                        <a:gd name="T20" fmla="*/ 38 w 123"/>
                        <a:gd name="T21" fmla="*/ 5 h 136"/>
                        <a:gd name="T22" fmla="*/ 56 w 123"/>
                        <a:gd name="T23" fmla="*/ 58 h 136"/>
                        <a:gd name="T24" fmla="*/ 18 w 123"/>
                        <a:gd name="T25" fmla="*/ 20 h 136"/>
                        <a:gd name="T26" fmla="*/ 53 w 123"/>
                        <a:gd name="T27" fmla="*/ 62 h 136"/>
                        <a:gd name="T28" fmla="*/ 5 w 123"/>
                        <a:gd name="T29" fmla="*/ 42 h 136"/>
                        <a:gd name="T30" fmla="*/ 51 w 123"/>
                        <a:gd name="T31" fmla="*/ 66 h 136"/>
                        <a:gd name="T32" fmla="*/ 0 w 123"/>
                        <a:gd name="T33" fmla="*/ 68 h 136"/>
                        <a:gd name="T34" fmla="*/ 51 w 123"/>
                        <a:gd name="T35" fmla="*/ 71 h 136"/>
                        <a:gd name="T36" fmla="*/ 5 w 123"/>
                        <a:gd name="T37" fmla="*/ 94 h 136"/>
                        <a:gd name="T38" fmla="*/ 53 w 123"/>
                        <a:gd name="T39" fmla="*/ 75 h 136"/>
                        <a:gd name="T40" fmla="*/ 18 w 123"/>
                        <a:gd name="T41" fmla="*/ 116 h 136"/>
                        <a:gd name="T42" fmla="*/ 56 w 123"/>
                        <a:gd name="T43" fmla="*/ 78 h 136"/>
                        <a:gd name="T44" fmla="*/ 38 w 123"/>
                        <a:gd name="T45" fmla="*/ 131 h 136"/>
                        <a:gd name="T46" fmla="*/ 60 w 123"/>
                        <a:gd name="T47" fmla="*/ 80 h 136"/>
                        <a:gd name="T48" fmla="*/ 62 w 123"/>
                        <a:gd name="T49" fmla="*/ 136 h 136"/>
                        <a:gd name="T50" fmla="*/ 64 w 123"/>
                        <a:gd name="T51" fmla="*/ 80 h 136"/>
                        <a:gd name="T52" fmla="*/ 85 w 123"/>
                        <a:gd name="T53" fmla="*/ 131 h 136"/>
                        <a:gd name="T54" fmla="*/ 68 w 123"/>
                        <a:gd name="T55" fmla="*/ 78 h 136"/>
                        <a:gd name="T56" fmla="*/ 105 w 123"/>
                        <a:gd name="T57" fmla="*/ 116 h 136"/>
                        <a:gd name="T58" fmla="*/ 71 w 123"/>
                        <a:gd name="T59" fmla="*/ 75 h 136"/>
                        <a:gd name="T60" fmla="*/ 118 w 123"/>
                        <a:gd name="T61" fmla="*/ 94 h 136"/>
                        <a:gd name="T62" fmla="*/ 72 w 123"/>
                        <a:gd name="T63" fmla="*/ 71 h 136"/>
                        <a:gd name="T64" fmla="*/ 123 w 123"/>
                        <a:gd name="T65" fmla="*/ 68 h 136"/>
                        <a:gd name="T66" fmla="*/ 0 w 123"/>
                        <a:gd name="T67" fmla="*/ 0 h 136"/>
                        <a:gd name="T68" fmla="*/ 123 w 123"/>
                        <a:gd name="T69" fmla="*/ 136 h 136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  <a:cxn ang="0">
                          <a:pos x="T36" y="T37"/>
                        </a:cxn>
                        <a:cxn ang="0">
                          <a:pos x="T38" y="T39"/>
                        </a:cxn>
                        <a:cxn ang="0">
                          <a:pos x="T40" y="T41"/>
                        </a:cxn>
                        <a:cxn ang="0">
                          <a:pos x="T42" y="T43"/>
                        </a:cxn>
                        <a:cxn ang="0">
                          <a:pos x="T44" y="T45"/>
                        </a:cxn>
                        <a:cxn ang="0">
                          <a:pos x="T46" y="T47"/>
                        </a:cxn>
                        <a:cxn ang="0">
                          <a:pos x="T48" y="T49"/>
                        </a:cxn>
                        <a:cxn ang="0">
                          <a:pos x="T50" y="T51"/>
                        </a:cxn>
                        <a:cxn ang="0">
                          <a:pos x="T52" y="T53"/>
                        </a:cxn>
                        <a:cxn ang="0">
                          <a:pos x="T54" y="T55"/>
                        </a:cxn>
                        <a:cxn ang="0">
                          <a:pos x="T56" y="T57"/>
                        </a:cxn>
                        <a:cxn ang="0">
                          <a:pos x="T58" y="T59"/>
                        </a:cxn>
                        <a:cxn ang="0">
                          <a:pos x="T60" y="T61"/>
                        </a:cxn>
                        <a:cxn ang="0">
                          <a:pos x="T62" y="T63"/>
                        </a:cxn>
                        <a:cxn ang="0">
                          <a:pos x="T64" y="T65"/>
                        </a:cxn>
                      </a:cxnLst>
                      <a:rect l="T66" t="T67" r="T68" b="T69"/>
                      <a:pathLst>
                        <a:path w="123" h="136">
                          <a:moveTo>
                            <a:pt x="123" y="68"/>
                          </a:moveTo>
                          <a:lnTo>
                            <a:pt x="72" y="66"/>
                          </a:lnTo>
                          <a:lnTo>
                            <a:pt x="118" y="42"/>
                          </a:lnTo>
                          <a:lnTo>
                            <a:pt x="71" y="62"/>
                          </a:lnTo>
                          <a:lnTo>
                            <a:pt x="105" y="20"/>
                          </a:lnTo>
                          <a:lnTo>
                            <a:pt x="68" y="58"/>
                          </a:lnTo>
                          <a:lnTo>
                            <a:pt x="85" y="5"/>
                          </a:lnTo>
                          <a:lnTo>
                            <a:pt x="64" y="56"/>
                          </a:lnTo>
                          <a:lnTo>
                            <a:pt x="62" y="0"/>
                          </a:lnTo>
                          <a:lnTo>
                            <a:pt x="60" y="56"/>
                          </a:lnTo>
                          <a:lnTo>
                            <a:pt x="38" y="5"/>
                          </a:lnTo>
                          <a:lnTo>
                            <a:pt x="56" y="58"/>
                          </a:lnTo>
                          <a:lnTo>
                            <a:pt x="18" y="20"/>
                          </a:lnTo>
                          <a:lnTo>
                            <a:pt x="53" y="62"/>
                          </a:lnTo>
                          <a:lnTo>
                            <a:pt x="5" y="42"/>
                          </a:lnTo>
                          <a:lnTo>
                            <a:pt x="51" y="66"/>
                          </a:lnTo>
                          <a:lnTo>
                            <a:pt x="0" y="68"/>
                          </a:lnTo>
                          <a:lnTo>
                            <a:pt x="51" y="71"/>
                          </a:lnTo>
                          <a:lnTo>
                            <a:pt x="5" y="94"/>
                          </a:lnTo>
                          <a:lnTo>
                            <a:pt x="53" y="75"/>
                          </a:lnTo>
                          <a:lnTo>
                            <a:pt x="18" y="116"/>
                          </a:lnTo>
                          <a:lnTo>
                            <a:pt x="56" y="78"/>
                          </a:lnTo>
                          <a:lnTo>
                            <a:pt x="38" y="131"/>
                          </a:lnTo>
                          <a:lnTo>
                            <a:pt x="60" y="80"/>
                          </a:lnTo>
                          <a:lnTo>
                            <a:pt x="62" y="136"/>
                          </a:lnTo>
                          <a:lnTo>
                            <a:pt x="64" y="80"/>
                          </a:lnTo>
                          <a:lnTo>
                            <a:pt x="85" y="131"/>
                          </a:lnTo>
                          <a:lnTo>
                            <a:pt x="68" y="78"/>
                          </a:lnTo>
                          <a:lnTo>
                            <a:pt x="105" y="116"/>
                          </a:lnTo>
                          <a:lnTo>
                            <a:pt x="71" y="75"/>
                          </a:lnTo>
                          <a:lnTo>
                            <a:pt x="118" y="94"/>
                          </a:lnTo>
                          <a:lnTo>
                            <a:pt x="72" y="71"/>
                          </a:lnTo>
                          <a:lnTo>
                            <a:pt x="123" y="68"/>
                          </a:lnTo>
                          <a:close/>
                        </a:path>
                      </a:pathLst>
                    </a:custGeom>
                    <a:noFill/>
                    <a:ln w="9360" cap="rnd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</p:grpSp>
            <p:grpSp>
              <p:nvGrpSpPr>
                <p:cNvPr id="10394" name="Group 194"/>
                <p:cNvGrpSpPr>
                  <a:grpSpLocks/>
                </p:cNvGrpSpPr>
                <p:nvPr/>
              </p:nvGrpSpPr>
              <p:grpSpPr bwMode="auto">
                <a:xfrm>
                  <a:off x="1045" y="2913"/>
                  <a:ext cx="154" cy="158"/>
                  <a:chOff x="1045" y="2913"/>
                  <a:chExt cx="154" cy="158"/>
                </a:xfrm>
              </p:grpSpPr>
              <p:grpSp>
                <p:nvGrpSpPr>
                  <p:cNvPr id="10397" name="Group 195"/>
                  <p:cNvGrpSpPr>
                    <a:grpSpLocks/>
                  </p:cNvGrpSpPr>
                  <p:nvPr/>
                </p:nvGrpSpPr>
                <p:grpSpPr bwMode="auto">
                  <a:xfrm>
                    <a:off x="1045" y="2913"/>
                    <a:ext cx="154" cy="158"/>
                    <a:chOff x="1045" y="2913"/>
                    <a:chExt cx="154" cy="158"/>
                  </a:xfrm>
                </p:grpSpPr>
                <p:sp>
                  <p:nvSpPr>
                    <p:cNvPr id="10436" name="Oval 196"/>
                    <p:cNvSpPr>
                      <a:spLocks noChangeArrowheads="1"/>
                    </p:cNvSpPr>
                    <p:nvPr/>
                  </p:nvSpPr>
                  <p:spPr bwMode="auto">
                    <a:xfrm rot="240000">
                      <a:off x="1051" y="2917"/>
                      <a:ext cx="145" cy="149"/>
                    </a:xfrm>
                    <a:prstGeom prst="ellipse">
                      <a:avLst/>
                    </a:prstGeom>
                    <a:solidFill>
                      <a:srgbClr val="CC0000"/>
                    </a:solidFill>
                    <a:ln w="9525" cap="sq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0437" name="Oval 197"/>
                    <p:cNvSpPr>
                      <a:spLocks noChangeArrowheads="1"/>
                    </p:cNvSpPr>
                    <p:nvPr/>
                  </p:nvSpPr>
                  <p:spPr bwMode="auto">
                    <a:xfrm rot="240000">
                      <a:off x="1051" y="2917"/>
                      <a:ext cx="145" cy="149"/>
                    </a:xfrm>
                    <a:prstGeom prst="ellipse">
                      <a:avLst/>
                    </a:prstGeom>
                    <a:noFill/>
                    <a:ln w="9360" cap="rnd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10398" name="Group 198"/>
                  <p:cNvGrpSpPr>
                    <a:grpSpLocks/>
                  </p:cNvGrpSpPr>
                  <p:nvPr/>
                </p:nvGrpSpPr>
                <p:grpSpPr bwMode="auto">
                  <a:xfrm>
                    <a:off x="1058" y="2926"/>
                    <a:ext cx="127" cy="131"/>
                    <a:chOff x="1058" y="2926"/>
                    <a:chExt cx="127" cy="131"/>
                  </a:xfrm>
                </p:grpSpPr>
                <p:sp>
                  <p:nvSpPr>
                    <p:cNvPr id="10439" name="Oval 199"/>
                    <p:cNvSpPr>
                      <a:spLocks noChangeArrowheads="1"/>
                    </p:cNvSpPr>
                    <p:nvPr/>
                  </p:nvSpPr>
                  <p:spPr bwMode="auto">
                    <a:xfrm rot="240000">
                      <a:off x="1062" y="2929"/>
                      <a:ext cx="120" cy="124"/>
                    </a:xfrm>
                    <a:prstGeom prst="ellipse">
                      <a:avLst/>
                    </a:prstGeom>
                    <a:solidFill>
                      <a:srgbClr val="FFFFFF"/>
                    </a:solidFill>
                    <a:ln w="9525" cap="sq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0440" name="Oval 200"/>
                    <p:cNvSpPr>
                      <a:spLocks noChangeArrowheads="1"/>
                    </p:cNvSpPr>
                    <p:nvPr/>
                  </p:nvSpPr>
                  <p:spPr bwMode="auto">
                    <a:xfrm rot="240000">
                      <a:off x="1062" y="2929"/>
                      <a:ext cx="120" cy="124"/>
                    </a:xfrm>
                    <a:prstGeom prst="ellipse">
                      <a:avLst/>
                    </a:prstGeom>
                    <a:noFill/>
                    <a:ln w="9360" cap="rnd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</p:grpSp>
            <p:grpSp>
              <p:nvGrpSpPr>
                <p:cNvPr id="10401" name="Group 201"/>
                <p:cNvGrpSpPr>
                  <a:grpSpLocks/>
                </p:cNvGrpSpPr>
                <p:nvPr/>
              </p:nvGrpSpPr>
              <p:grpSpPr bwMode="auto">
                <a:xfrm>
                  <a:off x="1058" y="2926"/>
                  <a:ext cx="128" cy="130"/>
                  <a:chOff x="1058" y="2926"/>
                  <a:chExt cx="128" cy="130"/>
                </a:xfrm>
              </p:grpSpPr>
              <p:sp>
                <p:nvSpPr>
                  <p:cNvPr id="10442" name="AutoShape 202"/>
                  <p:cNvSpPr>
                    <a:spLocks noChangeArrowheads="1"/>
                  </p:cNvSpPr>
                  <p:nvPr/>
                </p:nvSpPr>
                <p:spPr bwMode="auto">
                  <a:xfrm rot="240000">
                    <a:off x="1062" y="2929"/>
                    <a:ext cx="120" cy="123"/>
                  </a:xfrm>
                  <a:custGeom>
                    <a:avLst/>
                    <a:gdLst>
                      <a:gd name="G0" fmla="+- 1 0 0"/>
                      <a:gd name="G1" fmla="+- 1 0 0"/>
                      <a:gd name="G2" fmla="+- 1 0 0"/>
                      <a:gd name="G3" fmla="+- 1 0 0"/>
                      <a:gd name="G4" fmla="+- 1 0 0"/>
                      <a:gd name="G5" fmla="+- 1 0 0"/>
                      <a:gd name="G6" fmla="+- 1 0 0"/>
                      <a:gd name="G7" fmla="+- 51 0 0"/>
                      <a:gd name="G8" fmla="+- 48 0 0"/>
                      <a:gd name="G9" fmla="+- 94 0 0"/>
                      <a:gd name="G10" fmla="+- 1 0 0"/>
                      <a:gd name="G11" fmla="+- 1 0 0"/>
                      <a:gd name="G12" fmla="+- 1 0 0"/>
                      <a:gd name="G13" fmla="+- 1 0 0"/>
                      <a:gd name="G14" fmla="+- 1 0 0"/>
                      <a:gd name="G15" fmla="+- 1 0 0"/>
                      <a:gd name="G16" fmla="+- 1 0 0"/>
                      <a:gd name="G17" fmla="*/ 1 16385 2"/>
                      <a:gd name="G18" fmla="+- 1 0 0"/>
                      <a:gd name="G19" fmla="+- 1 0 0"/>
                      <a:gd name="G20" fmla="+- 1 0 0"/>
                      <a:gd name="G21" fmla="+- 1 0 0"/>
                      <a:gd name="G22" fmla="+- 1 0 0"/>
                      <a:gd name="G23" fmla="+- 1 0 0"/>
                      <a:gd name="G24" fmla="+- 1 0 0"/>
                      <a:gd name="G25" fmla="*/ 1 29003 51712"/>
                      <a:gd name="G26" fmla="+- 1 0 0"/>
                      <a:gd name="G27" fmla="+- 65532 0 0"/>
                      <a:gd name="G28" fmla="+- 65484 0 0"/>
                      <a:gd name="G29" fmla="+- 65507 0 0"/>
                      <a:gd name="G30" fmla="+- 65493 0 0"/>
                      <a:gd name="G31" fmla="+- 65488 0 0"/>
                      <a:gd name="G32" fmla="+- 65509 0 0"/>
                      <a:gd name="T0" fmla="*/ 123 w 123"/>
                      <a:gd name="T1" fmla="*/ 68 h 136"/>
                      <a:gd name="T2" fmla="*/ 72 w 123"/>
                      <a:gd name="T3" fmla="*/ 66 h 136"/>
                      <a:gd name="T4" fmla="*/ 118 w 123"/>
                      <a:gd name="T5" fmla="*/ 42 h 136"/>
                      <a:gd name="T6" fmla="*/ 71 w 123"/>
                      <a:gd name="T7" fmla="*/ 62 h 136"/>
                      <a:gd name="T8" fmla="*/ 105 w 123"/>
                      <a:gd name="T9" fmla="*/ 20 h 136"/>
                      <a:gd name="T10" fmla="*/ 68 w 123"/>
                      <a:gd name="T11" fmla="*/ 58 h 136"/>
                      <a:gd name="T12" fmla="*/ 85 w 123"/>
                      <a:gd name="T13" fmla="*/ 5 h 136"/>
                      <a:gd name="T14" fmla="*/ 64 w 123"/>
                      <a:gd name="T15" fmla="*/ 56 h 136"/>
                      <a:gd name="T16" fmla="*/ 62 w 123"/>
                      <a:gd name="T17" fmla="*/ 0 h 136"/>
                      <a:gd name="T18" fmla="*/ 60 w 123"/>
                      <a:gd name="T19" fmla="*/ 56 h 136"/>
                      <a:gd name="T20" fmla="*/ 38 w 123"/>
                      <a:gd name="T21" fmla="*/ 5 h 136"/>
                      <a:gd name="T22" fmla="*/ 56 w 123"/>
                      <a:gd name="T23" fmla="*/ 58 h 136"/>
                      <a:gd name="T24" fmla="*/ 18 w 123"/>
                      <a:gd name="T25" fmla="*/ 20 h 136"/>
                      <a:gd name="T26" fmla="*/ 53 w 123"/>
                      <a:gd name="T27" fmla="*/ 62 h 136"/>
                      <a:gd name="T28" fmla="*/ 5 w 123"/>
                      <a:gd name="T29" fmla="*/ 42 h 136"/>
                      <a:gd name="T30" fmla="*/ 51 w 123"/>
                      <a:gd name="T31" fmla="*/ 66 h 136"/>
                      <a:gd name="T32" fmla="*/ 0 w 123"/>
                      <a:gd name="T33" fmla="*/ 68 h 136"/>
                      <a:gd name="T34" fmla="*/ 51 w 123"/>
                      <a:gd name="T35" fmla="*/ 71 h 136"/>
                      <a:gd name="T36" fmla="*/ 5 w 123"/>
                      <a:gd name="T37" fmla="*/ 94 h 136"/>
                      <a:gd name="T38" fmla="*/ 53 w 123"/>
                      <a:gd name="T39" fmla="*/ 75 h 136"/>
                      <a:gd name="T40" fmla="*/ 18 w 123"/>
                      <a:gd name="T41" fmla="*/ 116 h 136"/>
                      <a:gd name="T42" fmla="*/ 56 w 123"/>
                      <a:gd name="T43" fmla="*/ 78 h 136"/>
                      <a:gd name="T44" fmla="*/ 38 w 123"/>
                      <a:gd name="T45" fmla="*/ 131 h 136"/>
                      <a:gd name="T46" fmla="*/ 60 w 123"/>
                      <a:gd name="T47" fmla="*/ 80 h 136"/>
                      <a:gd name="T48" fmla="*/ 62 w 123"/>
                      <a:gd name="T49" fmla="*/ 136 h 136"/>
                      <a:gd name="T50" fmla="*/ 64 w 123"/>
                      <a:gd name="T51" fmla="*/ 80 h 136"/>
                      <a:gd name="T52" fmla="*/ 85 w 123"/>
                      <a:gd name="T53" fmla="*/ 131 h 136"/>
                      <a:gd name="T54" fmla="*/ 68 w 123"/>
                      <a:gd name="T55" fmla="*/ 78 h 136"/>
                      <a:gd name="T56" fmla="*/ 105 w 123"/>
                      <a:gd name="T57" fmla="*/ 116 h 136"/>
                      <a:gd name="T58" fmla="*/ 71 w 123"/>
                      <a:gd name="T59" fmla="*/ 75 h 136"/>
                      <a:gd name="T60" fmla="*/ 118 w 123"/>
                      <a:gd name="T61" fmla="*/ 94 h 136"/>
                      <a:gd name="T62" fmla="*/ 72 w 123"/>
                      <a:gd name="T63" fmla="*/ 71 h 136"/>
                      <a:gd name="T64" fmla="*/ 123 w 123"/>
                      <a:gd name="T65" fmla="*/ 68 h 136"/>
                      <a:gd name="T66" fmla="*/ 0 w 123"/>
                      <a:gd name="T67" fmla="*/ 0 h 136"/>
                      <a:gd name="T68" fmla="*/ 123 w 123"/>
                      <a:gd name="T69" fmla="*/ 136 h 13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</a:cxnLst>
                    <a:rect l="T66" t="T67" r="T68" b="T69"/>
                    <a:pathLst>
                      <a:path w="123" h="136">
                        <a:moveTo>
                          <a:pt x="123" y="68"/>
                        </a:moveTo>
                        <a:lnTo>
                          <a:pt x="72" y="66"/>
                        </a:lnTo>
                        <a:lnTo>
                          <a:pt x="118" y="42"/>
                        </a:lnTo>
                        <a:lnTo>
                          <a:pt x="71" y="62"/>
                        </a:lnTo>
                        <a:lnTo>
                          <a:pt x="105" y="20"/>
                        </a:lnTo>
                        <a:lnTo>
                          <a:pt x="68" y="58"/>
                        </a:lnTo>
                        <a:lnTo>
                          <a:pt x="85" y="5"/>
                        </a:lnTo>
                        <a:lnTo>
                          <a:pt x="64" y="56"/>
                        </a:lnTo>
                        <a:lnTo>
                          <a:pt x="62" y="0"/>
                        </a:lnTo>
                        <a:lnTo>
                          <a:pt x="60" y="56"/>
                        </a:lnTo>
                        <a:lnTo>
                          <a:pt x="38" y="5"/>
                        </a:lnTo>
                        <a:lnTo>
                          <a:pt x="56" y="58"/>
                        </a:lnTo>
                        <a:lnTo>
                          <a:pt x="18" y="20"/>
                        </a:lnTo>
                        <a:lnTo>
                          <a:pt x="53" y="62"/>
                        </a:lnTo>
                        <a:lnTo>
                          <a:pt x="5" y="42"/>
                        </a:lnTo>
                        <a:lnTo>
                          <a:pt x="51" y="66"/>
                        </a:lnTo>
                        <a:lnTo>
                          <a:pt x="0" y="68"/>
                        </a:lnTo>
                        <a:lnTo>
                          <a:pt x="51" y="71"/>
                        </a:lnTo>
                        <a:lnTo>
                          <a:pt x="5" y="94"/>
                        </a:lnTo>
                        <a:lnTo>
                          <a:pt x="53" y="75"/>
                        </a:lnTo>
                        <a:lnTo>
                          <a:pt x="18" y="116"/>
                        </a:lnTo>
                        <a:lnTo>
                          <a:pt x="56" y="78"/>
                        </a:lnTo>
                        <a:lnTo>
                          <a:pt x="38" y="131"/>
                        </a:lnTo>
                        <a:lnTo>
                          <a:pt x="60" y="80"/>
                        </a:lnTo>
                        <a:lnTo>
                          <a:pt x="62" y="136"/>
                        </a:lnTo>
                        <a:lnTo>
                          <a:pt x="64" y="80"/>
                        </a:lnTo>
                        <a:lnTo>
                          <a:pt x="85" y="131"/>
                        </a:lnTo>
                        <a:lnTo>
                          <a:pt x="68" y="78"/>
                        </a:lnTo>
                        <a:lnTo>
                          <a:pt x="105" y="116"/>
                        </a:lnTo>
                        <a:lnTo>
                          <a:pt x="71" y="75"/>
                        </a:lnTo>
                        <a:lnTo>
                          <a:pt x="118" y="94"/>
                        </a:lnTo>
                        <a:lnTo>
                          <a:pt x="72" y="71"/>
                        </a:lnTo>
                        <a:lnTo>
                          <a:pt x="123" y="68"/>
                        </a:lnTo>
                        <a:close/>
                      </a:path>
                    </a:pathLst>
                  </a:custGeom>
                  <a:solidFill>
                    <a:srgbClr val="808080"/>
                  </a:solidFill>
                  <a:ln w="9525" cap="flat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10443" name="AutoShape 203"/>
                  <p:cNvSpPr>
                    <a:spLocks noChangeArrowheads="1"/>
                  </p:cNvSpPr>
                  <p:nvPr/>
                </p:nvSpPr>
                <p:spPr bwMode="auto">
                  <a:xfrm rot="240000">
                    <a:off x="1062" y="2929"/>
                    <a:ext cx="120" cy="123"/>
                  </a:xfrm>
                  <a:custGeom>
                    <a:avLst/>
                    <a:gdLst>
                      <a:gd name="G0" fmla="+- 1 0 0"/>
                      <a:gd name="G1" fmla="+- 1 0 0"/>
                      <a:gd name="G2" fmla="+- 1 0 0"/>
                      <a:gd name="G3" fmla="+- 1 0 0"/>
                      <a:gd name="G4" fmla="+- 1 0 0"/>
                      <a:gd name="G5" fmla="+- 1 0 0"/>
                      <a:gd name="G6" fmla="+- 1 0 0"/>
                      <a:gd name="G7" fmla="+- 51 0 0"/>
                      <a:gd name="G8" fmla="+- 48 0 0"/>
                      <a:gd name="G9" fmla="+- 94 0 0"/>
                      <a:gd name="G10" fmla="+- 1 0 0"/>
                      <a:gd name="G11" fmla="+- 1 0 0"/>
                      <a:gd name="G12" fmla="+- 1 0 0"/>
                      <a:gd name="G13" fmla="+- 1 0 0"/>
                      <a:gd name="G14" fmla="+- 1 0 0"/>
                      <a:gd name="G15" fmla="+- 1 0 0"/>
                      <a:gd name="G16" fmla="+- 1 0 0"/>
                      <a:gd name="G17" fmla="*/ 1 16385 2"/>
                      <a:gd name="G18" fmla="+- 1 0 0"/>
                      <a:gd name="G19" fmla="+- 1 0 0"/>
                      <a:gd name="G20" fmla="+- 1 0 0"/>
                      <a:gd name="G21" fmla="+- 1 0 0"/>
                      <a:gd name="G22" fmla="+- 1 0 0"/>
                      <a:gd name="G23" fmla="+- 1 0 0"/>
                      <a:gd name="G24" fmla="+- 1 0 0"/>
                      <a:gd name="G25" fmla="*/ 1 29003 51712"/>
                      <a:gd name="G26" fmla="+- 1 0 0"/>
                      <a:gd name="G27" fmla="+- 65532 0 0"/>
                      <a:gd name="G28" fmla="+- 65484 0 0"/>
                      <a:gd name="G29" fmla="+- 65507 0 0"/>
                      <a:gd name="G30" fmla="+- 65493 0 0"/>
                      <a:gd name="G31" fmla="+- 65488 0 0"/>
                      <a:gd name="G32" fmla="+- 65509 0 0"/>
                      <a:gd name="T0" fmla="*/ 123 w 123"/>
                      <a:gd name="T1" fmla="*/ 68 h 136"/>
                      <a:gd name="T2" fmla="*/ 72 w 123"/>
                      <a:gd name="T3" fmla="*/ 66 h 136"/>
                      <a:gd name="T4" fmla="*/ 118 w 123"/>
                      <a:gd name="T5" fmla="*/ 42 h 136"/>
                      <a:gd name="T6" fmla="*/ 71 w 123"/>
                      <a:gd name="T7" fmla="*/ 62 h 136"/>
                      <a:gd name="T8" fmla="*/ 105 w 123"/>
                      <a:gd name="T9" fmla="*/ 20 h 136"/>
                      <a:gd name="T10" fmla="*/ 68 w 123"/>
                      <a:gd name="T11" fmla="*/ 58 h 136"/>
                      <a:gd name="T12" fmla="*/ 85 w 123"/>
                      <a:gd name="T13" fmla="*/ 5 h 136"/>
                      <a:gd name="T14" fmla="*/ 64 w 123"/>
                      <a:gd name="T15" fmla="*/ 56 h 136"/>
                      <a:gd name="T16" fmla="*/ 62 w 123"/>
                      <a:gd name="T17" fmla="*/ 0 h 136"/>
                      <a:gd name="T18" fmla="*/ 60 w 123"/>
                      <a:gd name="T19" fmla="*/ 56 h 136"/>
                      <a:gd name="T20" fmla="*/ 38 w 123"/>
                      <a:gd name="T21" fmla="*/ 5 h 136"/>
                      <a:gd name="T22" fmla="*/ 56 w 123"/>
                      <a:gd name="T23" fmla="*/ 58 h 136"/>
                      <a:gd name="T24" fmla="*/ 18 w 123"/>
                      <a:gd name="T25" fmla="*/ 20 h 136"/>
                      <a:gd name="T26" fmla="*/ 53 w 123"/>
                      <a:gd name="T27" fmla="*/ 62 h 136"/>
                      <a:gd name="T28" fmla="*/ 5 w 123"/>
                      <a:gd name="T29" fmla="*/ 42 h 136"/>
                      <a:gd name="T30" fmla="*/ 51 w 123"/>
                      <a:gd name="T31" fmla="*/ 66 h 136"/>
                      <a:gd name="T32" fmla="*/ 0 w 123"/>
                      <a:gd name="T33" fmla="*/ 68 h 136"/>
                      <a:gd name="T34" fmla="*/ 51 w 123"/>
                      <a:gd name="T35" fmla="*/ 71 h 136"/>
                      <a:gd name="T36" fmla="*/ 5 w 123"/>
                      <a:gd name="T37" fmla="*/ 94 h 136"/>
                      <a:gd name="T38" fmla="*/ 53 w 123"/>
                      <a:gd name="T39" fmla="*/ 75 h 136"/>
                      <a:gd name="T40" fmla="*/ 18 w 123"/>
                      <a:gd name="T41" fmla="*/ 116 h 136"/>
                      <a:gd name="T42" fmla="*/ 56 w 123"/>
                      <a:gd name="T43" fmla="*/ 78 h 136"/>
                      <a:gd name="T44" fmla="*/ 38 w 123"/>
                      <a:gd name="T45" fmla="*/ 131 h 136"/>
                      <a:gd name="T46" fmla="*/ 60 w 123"/>
                      <a:gd name="T47" fmla="*/ 80 h 136"/>
                      <a:gd name="T48" fmla="*/ 62 w 123"/>
                      <a:gd name="T49" fmla="*/ 136 h 136"/>
                      <a:gd name="T50" fmla="*/ 64 w 123"/>
                      <a:gd name="T51" fmla="*/ 80 h 136"/>
                      <a:gd name="T52" fmla="*/ 85 w 123"/>
                      <a:gd name="T53" fmla="*/ 131 h 136"/>
                      <a:gd name="T54" fmla="*/ 68 w 123"/>
                      <a:gd name="T55" fmla="*/ 78 h 136"/>
                      <a:gd name="T56" fmla="*/ 105 w 123"/>
                      <a:gd name="T57" fmla="*/ 116 h 136"/>
                      <a:gd name="T58" fmla="*/ 71 w 123"/>
                      <a:gd name="T59" fmla="*/ 75 h 136"/>
                      <a:gd name="T60" fmla="*/ 118 w 123"/>
                      <a:gd name="T61" fmla="*/ 94 h 136"/>
                      <a:gd name="T62" fmla="*/ 72 w 123"/>
                      <a:gd name="T63" fmla="*/ 71 h 136"/>
                      <a:gd name="T64" fmla="*/ 123 w 123"/>
                      <a:gd name="T65" fmla="*/ 68 h 136"/>
                      <a:gd name="T66" fmla="*/ 0 w 123"/>
                      <a:gd name="T67" fmla="*/ 0 h 136"/>
                      <a:gd name="T68" fmla="*/ 123 w 123"/>
                      <a:gd name="T69" fmla="*/ 136 h 13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</a:cxnLst>
                    <a:rect l="T66" t="T67" r="T68" b="T69"/>
                    <a:pathLst>
                      <a:path w="123" h="136">
                        <a:moveTo>
                          <a:pt x="123" y="68"/>
                        </a:moveTo>
                        <a:lnTo>
                          <a:pt x="72" y="66"/>
                        </a:lnTo>
                        <a:lnTo>
                          <a:pt x="118" y="42"/>
                        </a:lnTo>
                        <a:lnTo>
                          <a:pt x="71" y="62"/>
                        </a:lnTo>
                        <a:lnTo>
                          <a:pt x="105" y="20"/>
                        </a:lnTo>
                        <a:lnTo>
                          <a:pt x="68" y="58"/>
                        </a:lnTo>
                        <a:lnTo>
                          <a:pt x="85" y="5"/>
                        </a:lnTo>
                        <a:lnTo>
                          <a:pt x="64" y="56"/>
                        </a:lnTo>
                        <a:lnTo>
                          <a:pt x="62" y="0"/>
                        </a:lnTo>
                        <a:lnTo>
                          <a:pt x="60" y="56"/>
                        </a:lnTo>
                        <a:lnTo>
                          <a:pt x="38" y="5"/>
                        </a:lnTo>
                        <a:lnTo>
                          <a:pt x="56" y="58"/>
                        </a:lnTo>
                        <a:lnTo>
                          <a:pt x="18" y="20"/>
                        </a:lnTo>
                        <a:lnTo>
                          <a:pt x="53" y="62"/>
                        </a:lnTo>
                        <a:lnTo>
                          <a:pt x="5" y="42"/>
                        </a:lnTo>
                        <a:lnTo>
                          <a:pt x="51" y="66"/>
                        </a:lnTo>
                        <a:lnTo>
                          <a:pt x="0" y="68"/>
                        </a:lnTo>
                        <a:lnTo>
                          <a:pt x="51" y="71"/>
                        </a:lnTo>
                        <a:lnTo>
                          <a:pt x="5" y="94"/>
                        </a:lnTo>
                        <a:lnTo>
                          <a:pt x="53" y="75"/>
                        </a:lnTo>
                        <a:lnTo>
                          <a:pt x="18" y="116"/>
                        </a:lnTo>
                        <a:lnTo>
                          <a:pt x="56" y="78"/>
                        </a:lnTo>
                        <a:lnTo>
                          <a:pt x="38" y="131"/>
                        </a:lnTo>
                        <a:lnTo>
                          <a:pt x="60" y="80"/>
                        </a:lnTo>
                        <a:lnTo>
                          <a:pt x="62" y="136"/>
                        </a:lnTo>
                        <a:lnTo>
                          <a:pt x="64" y="80"/>
                        </a:lnTo>
                        <a:lnTo>
                          <a:pt x="85" y="131"/>
                        </a:lnTo>
                        <a:lnTo>
                          <a:pt x="68" y="78"/>
                        </a:lnTo>
                        <a:lnTo>
                          <a:pt x="105" y="116"/>
                        </a:lnTo>
                        <a:lnTo>
                          <a:pt x="71" y="75"/>
                        </a:lnTo>
                        <a:lnTo>
                          <a:pt x="118" y="94"/>
                        </a:lnTo>
                        <a:lnTo>
                          <a:pt x="72" y="71"/>
                        </a:lnTo>
                        <a:lnTo>
                          <a:pt x="123" y="68"/>
                        </a:lnTo>
                        <a:close/>
                      </a:path>
                    </a:pathLst>
                  </a:custGeom>
                  <a:noFill/>
                  <a:ln w="9360" cap="rnd">
                    <a:solidFill>
                      <a:srgbClr val="000000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10404" name="Group 204"/>
                <p:cNvGrpSpPr>
                  <a:grpSpLocks/>
                </p:cNvGrpSpPr>
                <p:nvPr/>
              </p:nvGrpSpPr>
              <p:grpSpPr bwMode="auto">
                <a:xfrm>
                  <a:off x="1045" y="2913"/>
                  <a:ext cx="154" cy="158"/>
                  <a:chOff x="1045" y="2913"/>
                  <a:chExt cx="154" cy="158"/>
                </a:xfrm>
              </p:grpSpPr>
              <p:sp>
                <p:nvSpPr>
                  <p:cNvPr id="10445" name="Oval 205"/>
                  <p:cNvSpPr>
                    <a:spLocks noChangeArrowheads="1"/>
                  </p:cNvSpPr>
                  <p:nvPr/>
                </p:nvSpPr>
                <p:spPr bwMode="auto">
                  <a:xfrm rot="240000">
                    <a:off x="1051" y="2917"/>
                    <a:ext cx="145" cy="149"/>
                  </a:xfrm>
                  <a:prstGeom prst="ellipse">
                    <a:avLst/>
                  </a:prstGeom>
                  <a:solidFill>
                    <a:srgbClr val="CC0000"/>
                  </a:solidFill>
                  <a:ln w="9525" cap="sq">
                    <a:solidFill>
                      <a:srgbClr val="000000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10446" name="Oval 206"/>
                  <p:cNvSpPr>
                    <a:spLocks noChangeArrowheads="1"/>
                  </p:cNvSpPr>
                  <p:nvPr/>
                </p:nvSpPr>
                <p:spPr bwMode="auto">
                  <a:xfrm rot="240000">
                    <a:off x="1051" y="2917"/>
                    <a:ext cx="145" cy="149"/>
                  </a:xfrm>
                  <a:prstGeom prst="ellipse">
                    <a:avLst/>
                  </a:prstGeom>
                  <a:noFill/>
                  <a:ln w="9360" cap="rnd">
                    <a:solidFill>
                      <a:srgbClr val="000000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10407" name="Group 207"/>
                <p:cNvGrpSpPr>
                  <a:grpSpLocks/>
                </p:cNvGrpSpPr>
                <p:nvPr/>
              </p:nvGrpSpPr>
              <p:grpSpPr bwMode="auto">
                <a:xfrm>
                  <a:off x="1058" y="2926"/>
                  <a:ext cx="128" cy="130"/>
                  <a:chOff x="1058" y="2926"/>
                  <a:chExt cx="128" cy="130"/>
                </a:xfrm>
              </p:grpSpPr>
              <p:sp>
                <p:nvSpPr>
                  <p:cNvPr id="10448" name="Oval 208"/>
                  <p:cNvSpPr>
                    <a:spLocks noChangeArrowheads="1"/>
                  </p:cNvSpPr>
                  <p:nvPr/>
                </p:nvSpPr>
                <p:spPr bwMode="auto">
                  <a:xfrm rot="240000">
                    <a:off x="1062" y="2929"/>
                    <a:ext cx="120" cy="123"/>
                  </a:xfrm>
                  <a:prstGeom prst="ellipse">
                    <a:avLst/>
                  </a:prstGeom>
                  <a:solidFill>
                    <a:srgbClr val="FFFFFF"/>
                  </a:solidFill>
                  <a:ln w="9525" cap="sq">
                    <a:solidFill>
                      <a:srgbClr val="000000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10449" name="Oval 209"/>
                  <p:cNvSpPr>
                    <a:spLocks noChangeArrowheads="1"/>
                  </p:cNvSpPr>
                  <p:nvPr/>
                </p:nvSpPr>
                <p:spPr bwMode="auto">
                  <a:xfrm rot="240000">
                    <a:off x="1062" y="2929"/>
                    <a:ext cx="120" cy="123"/>
                  </a:xfrm>
                  <a:prstGeom prst="ellipse">
                    <a:avLst/>
                  </a:prstGeom>
                  <a:noFill/>
                  <a:ln w="9360" cap="rnd">
                    <a:solidFill>
                      <a:srgbClr val="000000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10410" name="Group 210"/>
                <p:cNvGrpSpPr>
                  <a:grpSpLocks/>
                </p:cNvGrpSpPr>
                <p:nvPr/>
              </p:nvGrpSpPr>
              <p:grpSpPr bwMode="auto">
                <a:xfrm>
                  <a:off x="1045" y="2913"/>
                  <a:ext cx="154" cy="158"/>
                  <a:chOff x="1045" y="2913"/>
                  <a:chExt cx="154" cy="158"/>
                </a:xfrm>
              </p:grpSpPr>
              <p:sp>
                <p:nvSpPr>
                  <p:cNvPr id="10451" name="Oval 211"/>
                  <p:cNvSpPr>
                    <a:spLocks noChangeArrowheads="1"/>
                  </p:cNvSpPr>
                  <p:nvPr/>
                </p:nvSpPr>
                <p:spPr bwMode="auto">
                  <a:xfrm rot="240000">
                    <a:off x="1051" y="2917"/>
                    <a:ext cx="145" cy="149"/>
                  </a:xfrm>
                  <a:prstGeom prst="ellipse">
                    <a:avLst/>
                  </a:prstGeom>
                  <a:solidFill>
                    <a:srgbClr val="CC0000"/>
                  </a:solidFill>
                  <a:ln w="9525" cap="sq">
                    <a:solidFill>
                      <a:srgbClr val="000000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10452" name="Oval 212"/>
                  <p:cNvSpPr>
                    <a:spLocks noChangeArrowheads="1"/>
                  </p:cNvSpPr>
                  <p:nvPr/>
                </p:nvSpPr>
                <p:spPr bwMode="auto">
                  <a:xfrm rot="240000">
                    <a:off x="1051" y="2917"/>
                    <a:ext cx="145" cy="149"/>
                  </a:xfrm>
                  <a:prstGeom prst="ellipse">
                    <a:avLst/>
                  </a:prstGeom>
                  <a:noFill/>
                  <a:ln w="9360" cap="rnd">
                    <a:solidFill>
                      <a:srgbClr val="000000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10413" name="Group 213"/>
                <p:cNvGrpSpPr>
                  <a:grpSpLocks/>
                </p:cNvGrpSpPr>
                <p:nvPr/>
              </p:nvGrpSpPr>
              <p:grpSpPr bwMode="auto">
                <a:xfrm>
                  <a:off x="1058" y="2926"/>
                  <a:ext cx="128" cy="130"/>
                  <a:chOff x="1058" y="2926"/>
                  <a:chExt cx="128" cy="130"/>
                </a:xfrm>
              </p:grpSpPr>
              <p:sp>
                <p:nvSpPr>
                  <p:cNvPr id="10454" name="Oval 214"/>
                  <p:cNvSpPr>
                    <a:spLocks noChangeArrowheads="1"/>
                  </p:cNvSpPr>
                  <p:nvPr/>
                </p:nvSpPr>
                <p:spPr bwMode="auto">
                  <a:xfrm rot="240000">
                    <a:off x="1062" y="2929"/>
                    <a:ext cx="120" cy="123"/>
                  </a:xfrm>
                  <a:prstGeom prst="ellipse">
                    <a:avLst/>
                  </a:prstGeom>
                  <a:solidFill>
                    <a:srgbClr val="FFFFFF"/>
                  </a:solidFill>
                  <a:ln w="9525" cap="sq">
                    <a:solidFill>
                      <a:srgbClr val="000000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10455" name="Oval 215"/>
                  <p:cNvSpPr>
                    <a:spLocks noChangeArrowheads="1"/>
                  </p:cNvSpPr>
                  <p:nvPr/>
                </p:nvSpPr>
                <p:spPr bwMode="auto">
                  <a:xfrm rot="240000">
                    <a:off x="1062" y="2929"/>
                    <a:ext cx="120" cy="123"/>
                  </a:xfrm>
                  <a:prstGeom prst="ellipse">
                    <a:avLst/>
                  </a:prstGeom>
                  <a:noFill/>
                  <a:ln w="9360" cap="rnd">
                    <a:solidFill>
                      <a:srgbClr val="000000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10416" name="Group 216"/>
                <p:cNvGrpSpPr>
                  <a:grpSpLocks/>
                </p:cNvGrpSpPr>
                <p:nvPr/>
              </p:nvGrpSpPr>
              <p:grpSpPr bwMode="auto">
                <a:xfrm>
                  <a:off x="1058" y="2926"/>
                  <a:ext cx="128" cy="130"/>
                  <a:chOff x="1058" y="2926"/>
                  <a:chExt cx="128" cy="130"/>
                </a:xfrm>
              </p:grpSpPr>
              <p:sp>
                <p:nvSpPr>
                  <p:cNvPr id="10457" name="AutoShape 217"/>
                  <p:cNvSpPr>
                    <a:spLocks noChangeArrowheads="1"/>
                  </p:cNvSpPr>
                  <p:nvPr/>
                </p:nvSpPr>
                <p:spPr bwMode="auto">
                  <a:xfrm rot="240000">
                    <a:off x="1062" y="2929"/>
                    <a:ext cx="120" cy="123"/>
                  </a:xfrm>
                  <a:custGeom>
                    <a:avLst/>
                    <a:gdLst>
                      <a:gd name="G0" fmla="+- 1 0 0"/>
                      <a:gd name="G1" fmla="+- 1 0 0"/>
                      <a:gd name="G2" fmla="+- 1 0 0"/>
                      <a:gd name="G3" fmla="+- 1 0 0"/>
                      <a:gd name="G4" fmla="+- 1 0 0"/>
                      <a:gd name="G5" fmla="+- 1 0 0"/>
                      <a:gd name="G6" fmla="+- 1 0 0"/>
                      <a:gd name="G7" fmla="+- 51 0 0"/>
                      <a:gd name="G8" fmla="+- 48 0 0"/>
                      <a:gd name="G9" fmla="+- 94 0 0"/>
                      <a:gd name="G10" fmla="+- 1 0 0"/>
                      <a:gd name="G11" fmla="+- 1 0 0"/>
                      <a:gd name="G12" fmla="+- 1 0 0"/>
                      <a:gd name="G13" fmla="+- 1 0 0"/>
                      <a:gd name="G14" fmla="+- 1 0 0"/>
                      <a:gd name="G15" fmla="+- 1 0 0"/>
                      <a:gd name="G16" fmla="+- 1 0 0"/>
                      <a:gd name="G17" fmla="*/ 1 16385 2"/>
                      <a:gd name="G18" fmla="+- 1 0 0"/>
                      <a:gd name="G19" fmla="+- 1 0 0"/>
                      <a:gd name="G20" fmla="+- 1 0 0"/>
                      <a:gd name="G21" fmla="+- 1 0 0"/>
                      <a:gd name="G22" fmla="+- 1 0 0"/>
                      <a:gd name="G23" fmla="+- 1 0 0"/>
                      <a:gd name="G24" fmla="+- 1 0 0"/>
                      <a:gd name="G25" fmla="*/ 1 29003 51712"/>
                      <a:gd name="G26" fmla="+- 1 0 0"/>
                      <a:gd name="G27" fmla="+- 65532 0 0"/>
                      <a:gd name="G28" fmla="+- 65484 0 0"/>
                      <a:gd name="G29" fmla="+- 65507 0 0"/>
                      <a:gd name="G30" fmla="+- 65493 0 0"/>
                      <a:gd name="G31" fmla="+- 65488 0 0"/>
                      <a:gd name="G32" fmla="+- 65509 0 0"/>
                      <a:gd name="T0" fmla="*/ 123 w 123"/>
                      <a:gd name="T1" fmla="*/ 68 h 136"/>
                      <a:gd name="T2" fmla="*/ 72 w 123"/>
                      <a:gd name="T3" fmla="*/ 66 h 136"/>
                      <a:gd name="T4" fmla="*/ 118 w 123"/>
                      <a:gd name="T5" fmla="*/ 42 h 136"/>
                      <a:gd name="T6" fmla="*/ 71 w 123"/>
                      <a:gd name="T7" fmla="*/ 62 h 136"/>
                      <a:gd name="T8" fmla="*/ 105 w 123"/>
                      <a:gd name="T9" fmla="*/ 20 h 136"/>
                      <a:gd name="T10" fmla="*/ 68 w 123"/>
                      <a:gd name="T11" fmla="*/ 58 h 136"/>
                      <a:gd name="T12" fmla="*/ 85 w 123"/>
                      <a:gd name="T13" fmla="*/ 5 h 136"/>
                      <a:gd name="T14" fmla="*/ 64 w 123"/>
                      <a:gd name="T15" fmla="*/ 56 h 136"/>
                      <a:gd name="T16" fmla="*/ 62 w 123"/>
                      <a:gd name="T17" fmla="*/ 0 h 136"/>
                      <a:gd name="T18" fmla="*/ 60 w 123"/>
                      <a:gd name="T19" fmla="*/ 56 h 136"/>
                      <a:gd name="T20" fmla="*/ 38 w 123"/>
                      <a:gd name="T21" fmla="*/ 5 h 136"/>
                      <a:gd name="T22" fmla="*/ 56 w 123"/>
                      <a:gd name="T23" fmla="*/ 58 h 136"/>
                      <a:gd name="T24" fmla="*/ 18 w 123"/>
                      <a:gd name="T25" fmla="*/ 20 h 136"/>
                      <a:gd name="T26" fmla="*/ 53 w 123"/>
                      <a:gd name="T27" fmla="*/ 62 h 136"/>
                      <a:gd name="T28" fmla="*/ 5 w 123"/>
                      <a:gd name="T29" fmla="*/ 42 h 136"/>
                      <a:gd name="T30" fmla="*/ 51 w 123"/>
                      <a:gd name="T31" fmla="*/ 66 h 136"/>
                      <a:gd name="T32" fmla="*/ 0 w 123"/>
                      <a:gd name="T33" fmla="*/ 68 h 136"/>
                      <a:gd name="T34" fmla="*/ 51 w 123"/>
                      <a:gd name="T35" fmla="*/ 71 h 136"/>
                      <a:gd name="T36" fmla="*/ 5 w 123"/>
                      <a:gd name="T37" fmla="*/ 94 h 136"/>
                      <a:gd name="T38" fmla="*/ 53 w 123"/>
                      <a:gd name="T39" fmla="*/ 75 h 136"/>
                      <a:gd name="T40" fmla="*/ 18 w 123"/>
                      <a:gd name="T41" fmla="*/ 116 h 136"/>
                      <a:gd name="T42" fmla="*/ 56 w 123"/>
                      <a:gd name="T43" fmla="*/ 78 h 136"/>
                      <a:gd name="T44" fmla="*/ 38 w 123"/>
                      <a:gd name="T45" fmla="*/ 131 h 136"/>
                      <a:gd name="T46" fmla="*/ 60 w 123"/>
                      <a:gd name="T47" fmla="*/ 80 h 136"/>
                      <a:gd name="T48" fmla="*/ 62 w 123"/>
                      <a:gd name="T49" fmla="*/ 136 h 136"/>
                      <a:gd name="T50" fmla="*/ 64 w 123"/>
                      <a:gd name="T51" fmla="*/ 80 h 136"/>
                      <a:gd name="T52" fmla="*/ 85 w 123"/>
                      <a:gd name="T53" fmla="*/ 131 h 136"/>
                      <a:gd name="T54" fmla="*/ 68 w 123"/>
                      <a:gd name="T55" fmla="*/ 78 h 136"/>
                      <a:gd name="T56" fmla="*/ 105 w 123"/>
                      <a:gd name="T57" fmla="*/ 116 h 136"/>
                      <a:gd name="T58" fmla="*/ 71 w 123"/>
                      <a:gd name="T59" fmla="*/ 75 h 136"/>
                      <a:gd name="T60" fmla="*/ 118 w 123"/>
                      <a:gd name="T61" fmla="*/ 94 h 136"/>
                      <a:gd name="T62" fmla="*/ 72 w 123"/>
                      <a:gd name="T63" fmla="*/ 71 h 136"/>
                      <a:gd name="T64" fmla="*/ 123 w 123"/>
                      <a:gd name="T65" fmla="*/ 68 h 136"/>
                      <a:gd name="T66" fmla="*/ 0 w 123"/>
                      <a:gd name="T67" fmla="*/ 0 h 136"/>
                      <a:gd name="T68" fmla="*/ 123 w 123"/>
                      <a:gd name="T69" fmla="*/ 136 h 13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</a:cxnLst>
                    <a:rect l="T66" t="T67" r="T68" b="T69"/>
                    <a:pathLst>
                      <a:path w="123" h="136">
                        <a:moveTo>
                          <a:pt x="123" y="68"/>
                        </a:moveTo>
                        <a:lnTo>
                          <a:pt x="72" y="66"/>
                        </a:lnTo>
                        <a:lnTo>
                          <a:pt x="118" y="42"/>
                        </a:lnTo>
                        <a:lnTo>
                          <a:pt x="71" y="62"/>
                        </a:lnTo>
                        <a:lnTo>
                          <a:pt x="105" y="20"/>
                        </a:lnTo>
                        <a:lnTo>
                          <a:pt x="68" y="58"/>
                        </a:lnTo>
                        <a:lnTo>
                          <a:pt x="85" y="5"/>
                        </a:lnTo>
                        <a:lnTo>
                          <a:pt x="64" y="56"/>
                        </a:lnTo>
                        <a:lnTo>
                          <a:pt x="62" y="0"/>
                        </a:lnTo>
                        <a:lnTo>
                          <a:pt x="60" y="56"/>
                        </a:lnTo>
                        <a:lnTo>
                          <a:pt x="38" y="5"/>
                        </a:lnTo>
                        <a:lnTo>
                          <a:pt x="56" y="58"/>
                        </a:lnTo>
                        <a:lnTo>
                          <a:pt x="18" y="20"/>
                        </a:lnTo>
                        <a:lnTo>
                          <a:pt x="53" y="62"/>
                        </a:lnTo>
                        <a:lnTo>
                          <a:pt x="5" y="42"/>
                        </a:lnTo>
                        <a:lnTo>
                          <a:pt x="51" y="66"/>
                        </a:lnTo>
                        <a:lnTo>
                          <a:pt x="0" y="68"/>
                        </a:lnTo>
                        <a:lnTo>
                          <a:pt x="51" y="71"/>
                        </a:lnTo>
                        <a:lnTo>
                          <a:pt x="5" y="94"/>
                        </a:lnTo>
                        <a:lnTo>
                          <a:pt x="53" y="75"/>
                        </a:lnTo>
                        <a:lnTo>
                          <a:pt x="18" y="116"/>
                        </a:lnTo>
                        <a:lnTo>
                          <a:pt x="56" y="78"/>
                        </a:lnTo>
                        <a:lnTo>
                          <a:pt x="38" y="131"/>
                        </a:lnTo>
                        <a:lnTo>
                          <a:pt x="60" y="80"/>
                        </a:lnTo>
                        <a:lnTo>
                          <a:pt x="62" y="136"/>
                        </a:lnTo>
                        <a:lnTo>
                          <a:pt x="64" y="80"/>
                        </a:lnTo>
                        <a:lnTo>
                          <a:pt x="85" y="131"/>
                        </a:lnTo>
                        <a:lnTo>
                          <a:pt x="68" y="78"/>
                        </a:lnTo>
                        <a:lnTo>
                          <a:pt x="105" y="116"/>
                        </a:lnTo>
                        <a:lnTo>
                          <a:pt x="71" y="75"/>
                        </a:lnTo>
                        <a:lnTo>
                          <a:pt x="118" y="94"/>
                        </a:lnTo>
                        <a:lnTo>
                          <a:pt x="72" y="71"/>
                        </a:lnTo>
                        <a:lnTo>
                          <a:pt x="123" y="68"/>
                        </a:lnTo>
                        <a:close/>
                      </a:path>
                    </a:pathLst>
                  </a:custGeom>
                  <a:solidFill>
                    <a:srgbClr val="808080"/>
                  </a:solidFill>
                  <a:ln w="9525" cap="flat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10458" name="AutoShape 218"/>
                  <p:cNvSpPr>
                    <a:spLocks noChangeArrowheads="1"/>
                  </p:cNvSpPr>
                  <p:nvPr/>
                </p:nvSpPr>
                <p:spPr bwMode="auto">
                  <a:xfrm rot="240000">
                    <a:off x="1062" y="2929"/>
                    <a:ext cx="120" cy="123"/>
                  </a:xfrm>
                  <a:custGeom>
                    <a:avLst/>
                    <a:gdLst>
                      <a:gd name="G0" fmla="+- 1 0 0"/>
                      <a:gd name="G1" fmla="+- 1 0 0"/>
                      <a:gd name="G2" fmla="+- 1 0 0"/>
                      <a:gd name="G3" fmla="+- 1 0 0"/>
                      <a:gd name="G4" fmla="+- 1 0 0"/>
                      <a:gd name="G5" fmla="+- 1 0 0"/>
                      <a:gd name="G6" fmla="+- 1 0 0"/>
                      <a:gd name="G7" fmla="+- 51 0 0"/>
                      <a:gd name="G8" fmla="+- 48 0 0"/>
                      <a:gd name="G9" fmla="+- 94 0 0"/>
                      <a:gd name="G10" fmla="+- 1 0 0"/>
                      <a:gd name="G11" fmla="+- 1 0 0"/>
                      <a:gd name="G12" fmla="+- 1 0 0"/>
                      <a:gd name="G13" fmla="+- 1 0 0"/>
                      <a:gd name="G14" fmla="+- 1 0 0"/>
                      <a:gd name="G15" fmla="+- 1 0 0"/>
                      <a:gd name="G16" fmla="+- 1 0 0"/>
                      <a:gd name="G17" fmla="*/ 1 16385 2"/>
                      <a:gd name="G18" fmla="+- 1 0 0"/>
                      <a:gd name="G19" fmla="+- 1 0 0"/>
                      <a:gd name="G20" fmla="+- 1 0 0"/>
                      <a:gd name="G21" fmla="+- 1 0 0"/>
                      <a:gd name="G22" fmla="+- 1 0 0"/>
                      <a:gd name="G23" fmla="+- 1 0 0"/>
                      <a:gd name="G24" fmla="+- 1 0 0"/>
                      <a:gd name="G25" fmla="*/ 1 29003 51712"/>
                      <a:gd name="G26" fmla="+- 1 0 0"/>
                      <a:gd name="G27" fmla="+- 65532 0 0"/>
                      <a:gd name="G28" fmla="+- 65484 0 0"/>
                      <a:gd name="G29" fmla="+- 65507 0 0"/>
                      <a:gd name="G30" fmla="+- 65493 0 0"/>
                      <a:gd name="G31" fmla="+- 65488 0 0"/>
                      <a:gd name="G32" fmla="+- 65509 0 0"/>
                      <a:gd name="T0" fmla="*/ 123 w 123"/>
                      <a:gd name="T1" fmla="*/ 68 h 136"/>
                      <a:gd name="T2" fmla="*/ 72 w 123"/>
                      <a:gd name="T3" fmla="*/ 66 h 136"/>
                      <a:gd name="T4" fmla="*/ 118 w 123"/>
                      <a:gd name="T5" fmla="*/ 42 h 136"/>
                      <a:gd name="T6" fmla="*/ 71 w 123"/>
                      <a:gd name="T7" fmla="*/ 62 h 136"/>
                      <a:gd name="T8" fmla="*/ 105 w 123"/>
                      <a:gd name="T9" fmla="*/ 20 h 136"/>
                      <a:gd name="T10" fmla="*/ 68 w 123"/>
                      <a:gd name="T11" fmla="*/ 58 h 136"/>
                      <a:gd name="T12" fmla="*/ 85 w 123"/>
                      <a:gd name="T13" fmla="*/ 5 h 136"/>
                      <a:gd name="T14" fmla="*/ 64 w 123"/>
                      <a:gd name="T15" fmla="*/ 56 h 136"/>
                      <a:gd name="T16" fmla="*/ 62 w 123"/>
                      <a:gd name="T17" fmla="*/ 0 h 136"/>
                      <a:gd name="T18" fmla="*/ 60 w 123"/>
                      <a:gd name="T19" fmla="*/ 56 h 136"/>
                      <a:gd name="T20" fmla="*/ 38 w 123"/>
                      <a:gd name="T21" fmla="*/ 5 h 136"/>
                      <a:gd name="T22" fmla="*/ 56 w 123"/>
                      <a:gd name="T23" fmla="*/ 58 h 136"/>
                      <a:gd name="T24" fmla="*/ 18 w 123"/>
                      <a:gd name="T25" fmla="*/ 20 h 136"/>
                      <a:gd name="T26" fmla="*/ 53 w 123"/>
                      <a:gd name="T27" fmla="*/ 62 h 136"/>
                      <a:gd name="T28" fmla="*/ 5 w 123"/>
                      <a:gd name="T29" fmla="*/ 42 h 136"/>
                      <a:gd name="T30" fmla="*/ 51 w 123"/>
                      <a:gd name="T31" fmla="*/ 66 h 136"/>
                      <a:gd name="T32" fmla="*/ 0 w 123"/>
                      <a:gd name="T33" fmla="*/ 68 h 136"/>
                      <a:gd name="T34" fmla="*/ 51 w 123"/>
                      <a:gd name="T35" fmla="*/ 71 h 136"/>
                      <a:gd name="T36" fmla="*/ 5 w 123"/>
                      <a:gd name="T37" fmla="*/ 94 h 136"/>
                      <a:gd name="T38" fmla="*/ 53 w 123"/>
                      <a:gd name="T39" fmla="*/ 75 h 136"/>
                      <a:gd name="T40" fmla="*/ 18 w 123"/>
                      <a:gd name="T41" fmla="*/ 116 h 136"/>
                      <a:gd name="T42" fmla="*/ 56 w 123"/>
                      <a:gd name="T43" fmla="*/ 78 h 136"/>
                      <a:gd name="T44" fmla="*/ 38 w 123"/>
                      <a:gd name="T45" fmla="*/ 131 h 136"/>
                      <a:gd name="T46" fmla="*/ 60 w 123"/>
                      <a:gd name="T47" fmla="*/ 80 h 136"/>
                      <a:gd name="T48" fmla="*/ 62 w 123"/>
                      <a:gd name="T49" fmla="*/ 136 h 136"/>
                      <a:gd name="T50" fmla="*/ 64 w 123"/>
                      <a:gd name="T51" fmla="*/ 80 h 136"/>
                      <a:gd name="T52" fmla="*/ 85 w 123"/>
                      <a:gd name="T53" fmla="*/ 131 h 136"/>
                      <a:gd name="T54" fmla="*/ 68 w 123"/>
                      <a:gd name="T55" fmla="*/ 78 h 136"/>
                      <a:gd name="T56" fmla="*/ 105 w 123"/>
                      <a:gd name="T57" fmla="*/ 116 h 136"/>
                      <a:gd name="T58" fmla="*/ 71 w 123"/>
                      <a:gd name="T59" fmla="*/ 75 h 136"/>
                      <a:gd name="T60" fmla="*/ 118 w 123"/>
                      <a:gd name="T61" fmla="*/ 94 h 136"/>
                      <a:gd name="T62" fmla="*/ 72 w 123"/>
                      <a:gd name="T63" fmla="*/ 71 h 136"/>
                      <a:gd name="T64" fmla="*/ 123 w 123"/>
                      <a:gd name="T65" fmla="*/ 68 h 136"/>
                      <a:gd name="T66" fmla="*/ 0 w 123"/>
                      <a:gd name="T67" fmla="*/ 0 h 136"/>
                      <a:gd name="T68" fmla="*/ 123 w 123"/>
                      <a:gd name="T69" fmla="*/ 136 h 13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</a:cxnLst>
                    <a:rect l="T66" t="T67" r="T68" b="T69"/>
                    <a:pathLst>
                      <a:path w="123" h="136">
                        <a:moveTo>
                          <a:pt x="123" y="68"/>
                        </a:moveTo>
                        <a:lnTo>
                          <a:pt x="72" y="66"/>
                        </a:lnTo>
                        <a:lnTo>
                          <a:pt x="118" y="42"/>
                        </a:lnTo>
                        <a:lnTo>
                          <a:pt x="71" y="62"/>
                        </a:lnTo>
                        <a:lnTo>
                          <a:pt x="105" y="20"/>
                        </a:lnTo>
                        <a:lnTo>
                          <a:pt x="68" y="58"/>
                        </a:lnTo>
                        <a:lnTo>
                          <a:pt x="85" y="5"/>
                        </a:lnTo>
                        <a:lnTo>
                          <a:pt x="64" y="56"/>
                        </a:lnTo>
                        <a:lnTo>
                          <a:pt x="62" y="0"/>
                        </a:lnTo>
                        <a:lnTo>
                          <a:pt x="60" y="56"/>
                        </a:lnTo>
                        <a:lnTo>
                          <a:pt x="38" y="5"/>
                        </a:lnTo>
                        <a:lnTo>
                          <a:pt x="56" y="58"/>
                        </a:lnTo>
                        <a:lnTo>
                          <a:pt x="18" y="20"/>
                        </a:lnTo>
                        <a:lnTo>
                          <a:pt x="53" y="62"/>
                        </a:lnTo>
                        <a:lnTo>
                          <a:pt x="5" y="42"/>
                        </a:lnTo>
                        <a:lnTo>
                          <a:pt x="51" y="66"/>
                        </a:lnTo>
                        <a:lnTo>
                          <a:pt x="0" y="68"/>
                        </a:lnTo>
                        <a:lnTo>
                          <a:pt x="51" y="71"/>
                        </a:lnTo>
                        <a:lnTo>
                          <a:pt x="5" y="94"/>
                        </a:lnTo>
                        <a:lnTo>
                          <a:pt x="53" y="75"/>
                        </a:lnTo>
                        <a:lnTo>
                          <a:pt x="18" y="116"/>
                        </a:lnTo>
                        <a:lnTo>
                          <a:pt x="56" y="78"/>
                        </a:lnTo>
                        <a:lnTo>
                          <a:pt x="38" y="131"/>
                        </a:lnTo>
                        <a:lnTo>
                          <a:pt x="60" y="80"/>
                        </a:lnTo>
                        <a:lnTo>
                          <a:pt x="62" y="136"/>
                        </a:lnTo>
                        <a:lnTo>
                          <a:pt x="64" y="80"/>
                        </a:lnTo>
                        <a:lnTo>
                          <a:pt x="85" y="131"/>
                        </a:lnTo>
                        <a:lnTo>
                          <a:pt x="68" y="78"/>
                        </a:lnTo>
                        <a:lnTo>
                          <a:pt x="105" y="116"/>
                        </a:lnTo>
                        <a:lnTo>
                          <a:pt x="71" y="75"/>
                        </a:lnTo>
                        <a:lnTo>
                          <a:pt x="118" y="94"/>
                        </a:lnTo>
                        <a:lnTo>
                          <a:pt x="72" y="71"/>
                        </a:lnTo>
                        <a:lnTo>
                          <a:pt x="123" y="68"/>
                        </a:lnTo>
                        <a:close/>
                      </a:path>
                    </a:pathLst>
                  </a:custGeom>
                  <a:noFill/>
                  <a:ln w="9360" cap="rnd">
                    <a:solidFill>
                      <a:srgbClr val="000000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</p:grpSp>
          </p:grpSp>
          <p:grpSp>
            <p:nvGrpSpPr>
              <p:cNvPr id="10419" name="Group 219"/>
              <p:cNvGrpSpPr>
                <a:grpSpLocks/>
              </p:cNvGrpSpPr>
              <p:nvPr/>
            </p:nvGrpSpPr>
            <p:grpSpPr bwMode="auto">
              <a:xfrm>
                <a:off x="1512" y="2870"/>
                <a:ext cx="114" cy="110"/>
                <a:chOff x="1512" y="2870"/>
                <a:chExt cx="114" cy="110"/>
              </a:xfrm>
            </p:grpSpPr>
            <p:sp>
              <p:nvSpPr>
                <p:cNvPr id="10460" name="Line 220"/>
                <p:cNvSpPr>
                  <a:spLocks noChangeShapeType="1"/>
                </p:cNvSpPr>
                <p:nvPr/>
              </p:nvSpPr>
              <p:spPr bwMode="auto">
                <a:xfrm flipH="1">
                  <a:off x="1564" y="2870"/>
                  <a:ext cx="7" cy="110"/>
                </a:xfrm>
                <a:prstGeom prst="line">
                  <a:avLst/>
                </a:prstGeom>
                <a:noFill/>
                <a:ln w="57240" cap="sq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0461" name="AutoShape 221"/>
                <p:cNvSpPr>
                  <a:spLocks noChangeArrowheads="1"/>
                </p:cNvSpPr>
                <p:nvPr/>
              </p:nvSpPr>
              <p:spPr bwMode="auto">
                <a:xfrm rot="240000">
                  <a:off x="1513" y="2907"/>
                  <a:ext cx="113" cy="18"/>
                </a:xfrm>
                <a:custGeom>
                  <a:avLst/>
                  <a:gdLst>
                    <a:gd name="G0" fmla="+- 18 0 0"/>
                    <a:gd name="G1" fmla="+- 1 0 0"/>
                    <a:gd name="G2" fmla="+- 36 0 0"/>
                    <a:gd name="G3" fmla="+- 1 0 0"/>
                    <a:gd name="G4" fmla="+- 1 0 0"/>
                    <a:gd name="G5" fmla="+- 1 0 0"/>
                    <a:gd name="G6" fmla="+- 1 0 0"/>
                    <a:gd name="G7" fmla="+- 1 0 0"/>
                    <a:gd name="G8" fmla="+- 1 0 0"/>
                    <a:gd name="G9" fmla="+- 1 0 0"/>
                    <a:gd name="G10" fmla="+- 1 0 0"/>
                    <a:gd name="G11" fmla="+- 1 0 0"/>
                    <a:gd name="G12" fmla="+- 1 0 0"/>
                    <a:gd name="G13" fmla="+- 1 0 0"/>
                    <a:gd name="G14" fmla="+- 1 0 0"/>
                    <a:gd name="G15" fmla="+- 1 0 0"/>
                    <a:gd name="G16" fmla="+- 1 0 0"/>
                    <a:gd name="G17" fmla="+- 1 0 0"/>
                    <a:gd name="G18" fmla="*/ 1 53935 49664"/>
                    <a:gd name="G19" fmla="+- 1 0 0"/>
                    <a:gd name="G20" fmla="+- 1 0 0"/>
                    <a:gd name="G21" fmla="*/ 1 53935 49664"/>
                    <a:gd name="G22" fmla="+- 1 0 0"/>
                    <a:gd name="G23" fmla="+- 1 0 0"/>
                    <a:gd name="G24" fmla="*/ 1 29003 51712"/>
                    <a:gd name="G25" fmla="+- 1 0 0"/>
                    <a:gd name="G26" fmla="+- 65518 0 0"/>
                    <a:gd name="G27" fmla="+- 65518 0 0"/>
                    <a:gd name="G28" fmla="+- 18 0 0"/>
                    <a:gd name="G29" fmla="+- 18 0 0"/>
                    <a:gd name="T0" fmla="*/ 0 w 190"/>
                    <a:gd name="T1" fmla="*/ 0 h 18"/>
                    <a:gd name="T2" fmla="*/ 18 w 190"/>
                    <a:gd name="T3" fmla="*/ 0 h 18"/>
                    <a:gd name="T4" fmla="*/ 18 w 190"/>
                    <a:gd name="T5" fmla="*/ 18 h 18"/>
                    <a:gd name="T6" fmla="*/ 0 w 190"/>
                    <a:gd name="T7" fmla="*/ 18 h 18"/>
                    <a:gd name="T8" fmla="*/ 0 w 190"/>
                    <a:gd name="T9" fmla="*/ 0 h 18"/>
                    <a:gd name="T10" fmla="*/ 36 w 190"/>
                    <a:gd name="T11" fmla="*/ 0 h 18"/>
                    <a:gd name="T12" fmla="*/ 54 w 190"/>
                    <a:gd name="T13" fmla="*/ 0 h 18"/>
                    <a:gd name="T14" fmla="*/ 54 w 190"/>
                    <a:gd name="T15" fmla="*/ 18 h 18"/>
                    <a:gd name="T16" fmla="*/ 36 w 190"/>
                    <a:gd name="T17" fmla="*/ 18 h 18"/>
                    <a:gd name="T18" fmla="*/ 36 w 190"/>
                    <a:gd name="T19" fmla="*/ 0 h 18"/>
                    <a:gd name="T20" fmla="*/ 72 w 190"/>
                    <a:gd name="T21" fmla="*/ 0 h 18"/>
                    <a:gd name="T22" fmla="*/ 90 w 190"/>
                    <a:gd name="T23" fmla="*/ 0 h 18"/>
                    <a:gd name="T24" fmla="*/ 90 w 190"/>
                    <a:gd name="T25" fmla="*/ 18 h 18"/>
                    <a:gd name="T26" fmla="*/ 72 w 190"/>
                    <a:gd name="T27" fmla="*/ 18 h 18"/>
                    <a:gd name="T28" fmla="*/ 72 w 190"/>
                    <a:gd name="T29" fmla="*/ 0 h 18"/>
                    <a:gd name="T30" fmla="*/ 108 w 190"/>
                    <a:gd name="T31" fmla="*/ 0 h 18"/>
                    <a:gd name="T32" fmla="*/ 126 w 190"/>
                    <a:gd name="T33" fmla="*/ 0 h 18"/>
                    <a:gd name="T34" fmla="*/ 126 w 190"/>
                    <a:gd name="T35" fmla="*/ 18 h 18"/>
                    <a:gd name="T36" fmla="*/ 108 w 190"/>
                    <a:gd name="T37" fmla="*/ 18 h 18"/>
                    <a:gd name="T38" fmla="*/ 108 w 190"/>
                    <a:gd name="T39" fmla="*/ 0 h 18"/>
                    <a:gd name="T40" fmla="*/ 144 w 190"/>
                    <a:gd name="T41" fmla="*/ 0 h 18"/>
                    <a:gd name="T42" fmla="*/ 162 w 190"/>
                    <a:gd name="T43" fmla="*/ 0 h 18"/>
                    <a:gd name="T44" fmla="*/ 162 w 190"/>
                    <a:gd name="T45" fmla="*/ 18 h 18"/>
                    <a:gd name="T46" fmla="*/ 144 w 190"/>
                    <a:gd name="T47" fmla="*/ 18 h 18"/>
                    <a:gd name="T48" fmla="*/ 144 w 190"/>
                    <a:gd name="T49" fmla="*/ 0 h 18"/>
                    <a:gd name="T50" fmla="*/ 180 w 190"/>
                    <a:gd name="T51" fmla="*/ 0 h 18"/>
                    <a:gd name="T52" fmla="*/ 190 w 190"/>
                    <a:gd name="T53" fmla="*/ 0 h 18"/>
                    <a:gd name="T54" fmla="*/ 190 w 190"/>
                    <a:gd name="T55" fmla="*/ 18 h 18"/>
                    <a:gd name="T56" fmla="*/ 180 w 190"/>
                    <a:gd name="T57" fmla="*/ 18 h 18"/>
                    <a:gd name="T58" fmla="*/ 180 w 190"/>
                    <a:gd name="T59" fmla="*/ 0 h 18"/>
                    <a:gd name="T60" fmla="*/ 0 w 190"/>
                    <a:gd name="T61" fmla="*/ 0 h 18"/>
                    <a:gd name="T62" fmla="*/ 190 w 190"/>
                    <a:gd name="T63" fmla="*/ 18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</a:cxnLst>
                  <a:rect l="T60" t="T61" r="T62" b="T63"/>
                  <a:pathLst>
                    <a:path w="190" h="18">
                      <a:moveTo>
                        <a:pt x="0" y="0"/>
                      </a:moveTo>
                      <a:lnTo>
                        <a:pt x="18" y="0"/>
                      </a:lnTo>
                      <a:lnTo>
                        <a:pt x="18" y="18"/>
                      </a:lnTo>
                      <a:lnTo>
                        <a:pt x="0" y="18"/>
                      </a:lnTo>
                      <a:lnTo>
                        <a:pt x="0" y="0"/>
                      </a:lnTo>
                      <a:close/>
                      <a:moveTo>
                        <a:pt x="36" y="0"/>
                      </a:moveTo>
                      <a:lnTo>
                        <a:pt x="54" y="0"/>
                      </a:lnTo>
                      <a:lnTo>
                        <a:pt x="54" y="18"/>
                      </a:lnTo>
                      <a:lnTo>
                        <a:pt x="36" y="18"/>
                      </a:lnTo>
                      <a:lnTo>
                        <a:pt x="36" y="0"/>
                      </a:lnTo>
                      <a:close/>
                      <a:moveTo>
                        <a:pt x="72" y="0"/>
                      </a:moveTo>
                      <a:lnTo>
                        <a:pt x="90" y="0"/>
                      </a:lnTo>
                      <a:lnTo>
                        <a:pt x="90" y="18"/>
                      </a:lnTo>
                      <a:lnTo>
                        <a:pt x="72" y="18"/>
                      </a:lnTo>
                      <a:lnTo>
                        <a:pt x="72" y="0"/>
                      </a:lnTo>
                      <a:close/>
                      <a:moveTo>
                        <a:pt x="108" y="0"/>
                      </a:moveTo>
                      <a:lnTo>
                        <a:pt x="126" y="0"/>
                      </a:lnTo>
                      <a:lnTo>
                        <a:pt x="126" y="18"/>
                      </a:lnTo>
                      <a:lnTo>
                        <a:pt x="108" y="18"/>
                      </a:lnTo>
                      <a:lnTo>
                        <a:pt x="108" y="0"/>
                      </a:lnTo>
                      <a:close/>
                      <a:moveTo>
                        <a:pt x="144" y="0"/>
                      </a:moveTo>
                      <a:lnTo>
                        <a:pt x="162" y="0"/>
                      </a:lnTo>
                      <a:lnTo>
                        <a:pt x="162" y="18"/>
                      </a:lnTo>
                      <a:lnTo>
                        <a:pt x="144" y="18"/>
                      </a:lnTo>
                      <a:lnTo>
                        <a:pt x="144" y="0"/>
                      </a:lnTo>
                      <a:close/>
                      <a:moveTo>
                        <a:pt x="180" y="0"/>
                      </a:moveTo>
                      <a:lnTo>
                        <a:pt x="190" y="0"/>
                      </a:lnTo>
                      <a:lnTo>
                        <a:pt x="190" y="18"/>
                      </a:lnTo>
                      <a:lnTo>
                        <a:pt x="180" y="18"/>
                      </a:lnTo>
                      <a:lnTo>
                        <a:pt x="18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4680" cap="sq">
                  <a:solidFill>
                    <a:srgbClr val="000000"/>
                  </a:solidFill>
                  <a:bevel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grpSp>
            <p:nvGrpSpPr>
              <p:cNvPr id="10422" name="Group 222"/>
              <p:cNvGrpSpPr>
                <a:grpSpLocks/>
              </p:cNvGrpSpPr>
              <p:nvPr/>
            </p:nvGrpSpPr>
            <p:grpSpPr bwMode="auto">
              <a:xfrm>
                <a:off x="884" y="2902"/>
                <a:ext cx="152" cy="158"/>
                <a:chOff x="884" y="2902"/>
                <a:chExt cx="152" cy="158"/>
              </a:xfrm>
            </p:grpSpPr>
            <p:grpSp>
              <p:nvGrpSpPr>
                <p:cNvPr id="10423" name="Group 223"/>
                <p:cNvGrpSpPr>
                  <a:grpSpLocks/>
                </p:cNvGrpSpPr>
                <p:nvPr/>
              </p:nvGrpSpPr>
              <p:grpSpPr bwMode="auto">
                <a:xfrm>
                  <a:off x="884" y="2902"/>
                  <a:ext cx="152" cy="158"/>
                  <a:chOff x="884" y="2902"/>
                  <a:chExt cx="152" cy="158"/>
                </a:xfrm>
              </p:grpSpPr>
              <p:grpSp>
                <p:nvGrpSpPr>
                  <p:cNvPr id="10424" name="Group 224"/>
                  <p:cNvGrpSpPr>
                    <a:grpSpLocks/>
                  </p:cNvGrpSpPr>
                  <p:nvPr/>
                </p:nvGrpSpPr>
                <p:grpSpPr bwMode="auto">
                  <a:xfrm>
                    <a:off x="884" y="2902"/>
                    <a:ext cx="152" cy="158"/>
                    <a:chOff x="884" y="2902"/>
                    <a:chExt cx="152" cy="158"/>
                  </a:xfrm>
                </p:grpSpPr>
                <p:grpSp>
                  <p:nvGrpSpPr>
                    <p:cNvPr id="10425" name="Group 225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884" y="2902"/>
                      <a:ext cx="152" cy="158"/>
                      <a:chOff x="884" y="2902"/>
                      <a:chExt cx="152" cy="158"/>
                    </a:xfrm>
                  </p:grpSpPr>
                  <p:sp>
                    <p:nvSpPr>
                      <p:cNvPr id="10466" name="Oval 226"/>
                      <p:cNvSpPr>
                        <a:spLocks noChangeArrowheads="1"/>
                      </p:cNvSpPr>
                      <p:nvPr/>
                    </p:nvSpPr>
                    <p:spPr bwMode="auto">
                      <a:xfrm rot="240000">
                        <a:off x="889" y="2906"/>
                        <a:ext cx="143" cy="149"/>
                      </a:xfrm>
                      <a:prstGeom prst="ellipse">
                        <a:avLst/>
                      </a:prstGeom>
                      <a:solidFill>
                        <a:srgbClr val="CC0000"/>
                      </a:solidFill>
                      <a:ln w="9525" cap="sq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  <a:effectLst/>
                    </p:spPr>
                    <p:txBody>
                      <a:bodyPr wrap="none" anchor="ctr"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0467" name="Oval 227"/>
                      <p:cNvSpPr>
                        <a:spLocks noChangeArrowheads="1"/>
                      </p:cNvSpPr>
                      <p:nvPr/>
                    </p:nvSpPr>
                    <p:spPr bwMode="auto">
                      <a:xfrm rot="240000">
                        <a:off x="889" y="2906"/>
                        <a:ext cx="143" cy="149"/>
                      </a:xfrm>
                      <a:prstGeom prst="ellipse">
                        <a:avLst/>
                      </a:prstGeom>
                      <a:noFill/>
                      <a:ln w="9360" cap="rnd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  <a:effectLst/>
                    </p:spPr>
                    <p:txBody>
                      <a:bodyPr wrap="none" anchor="ctr"/>
                      <a:lstStyle/>
                      <a:p>
                        <a:endParaRPr lang="ru-RU"/>
                      </a:p>
                    </p:txBody>
                  </p:sp>
                </p:grpSp>
                <p:grpSp>
                  <p:nvGrpSpPr>
                    <p:cNvPr id="10428" name="Group 228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896" y="2915"/>
                      <a:ext cx="126" cy="131"/>
                      <a:chOff x="896" y="2915"/>
                      <a:chExt cx="126" cy="131"/>
                    </a:xfrm>
                  </p:grpSpPr>
                  <p:sp>
                    <p:nvSpPr>
                      <p:cNvPr id="10469" name="Oval 229"/>
                      <p:cNvSpPr>
                        <a:spLocks noChangeArrowheads="1"/>
                      </p:cNvSpPr>
                      <p:nvPr/>
                    </p:nvSpPr>
                    <p:spPr bwMode="auto">
                      <a:xfrm rot="240000">
                        <a:off x="900" y="2918"/>
                        <a:ext cx="119" cy="123"/>
                      </a:xfrm>
                      <a:prstGeom prst="ellipse">
                        <a:avLst/>
                      </a:prstGeom>
                      <a:solidFill>
                        <a:srgbClr val="FFFFFF"/>
                      </a:solidFill>
                      <a:ln w="9525" cap="sq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  <a:effectLst/>
                    </p:spPr>
                    <p:txBody>
                      <a:bodyPr wrap="none" anchor="ctr"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0470" name="Oval 230"/>
                      <p:cNvSpPr>
                        <a:spLocks noChangeArrowheads="1"/>
                      </p:cNvSpPr>
                      <p:nvPr/>
                    </p:nvSpPr>
                    <p:spPr bwMode="auto">
                      <a:xfrm rot="240000">
                        <a:off x="900" y="2918"/>
                        <a:ext cx="119" cy="123"/>
                      </a:xfrm>
                      <a:prstGeom prst="ellipse">
                        <a:avLst/>
                      </a:prstGeom>
                      <a:noFill/>
                      <a:ln w="9360" cap="rnd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  <a:effectLst/>
                    </p:spPr>
                    <p:txBody>
                      <a:bodyPr wrap="none" anchor="ctr"/>
                      <a:lstStyle/>
                      <a:p>
                        <a:endParaRPr lang="ru-RU"/>
                      </a:p>
                    </p:txBody>
                  </p:sp>
                </p:grpSp>
              </p:grpSp>
              <p:grpSp>
                <p:nvGrpSpPr>
                  <p:cNvPr id="10431" name="Group 231"/>
                  <p:cNvGrpSpPr>
                    <a:grpSpLocks/>
                  </p:cNvGrpSpPr>
                  <p:nvPr/>
                </p:nvGrpSpPr>
                <p:grpSpPr bwMode="auto">
                  <a:xfrm>
                    <a:off x="896" y="2915"/>
                    <a:ext cx="126" cy="131"/>
                    <a:chOff x="896" y="2915"/>
                    <a:chExt cx="126" cy="131"/>
                  </a:xfrm>
                </p:grpSpPr>
                <p:sp>
                  <p:nvSpPr>
                    <p:cNvPr id="10472" name="AutoShape 232"/>
                    <p:cNvSpPr>
                      <a:spLocks noChangeArrowheads="1"/>
                    </p:cNvSpPr>
                    <p:nvPr/>
                  </p:nvSpPr>
                  <p:spPr bwMode="auto">
                    <a:xfrm rot="240000">
                      <a:off x="900" y="2918"/>
                      <a:ext cx="119" cy="123"/>
                    </a:xfrm>
                    <a:custGeom>
                      <a:avLst/>
                      <a:gdLst>
                        <a:gd name="G0" fmla="+- 1 0 0"/>
                        <a:gd name="G1" fmla="+- 1 0 0"/>
                        <a:gd name="G2" fmla="+- 1 0 0"/>
                        <a:gd name="G3" fmla="+- 1 0 0"/>
                        <a:gd name="G4" fmla="+- 1 0 0"/>
                        <a:gd name="G5" fmla="+- 1 0 0"/>
                        <a:gd name="G6" fmla="+- 1 0 0"/>
                        <a:gd name="G7" fmla="+- 51 0 0"/>
                        <a:gd name="G8" fmla="+- 48 0 0"/>
                        <a:gd name="G9" fmla="+- 94 0 0"/>
                        <a:gd name="G10" fmla="+- 1 0 0"/>
                        <a:gd name="G11" fmla="+- 1 0 0"/>
                        <a:gd name="G12" fmla="+- 1 0 0"/>
                        <a:gd name="G13" fmla="+- 1 0 0"/>
                        <a:gd name="G14" fmla="+- 1 0 0"/>
                        <a:gd name="G15" fmla="+- 1 0 0"/>
                        <a:gd name="G16" fmla="+- 1 0 0"/>
                        <a:gd name="G17" fmla="*/ 1 16385 2"/>
                        <a:gd name="G18" fmla="+- 1 0 0"/>
                        <a:gd name="G19" fmla="+- 1 0 0"/>
                        <a:gd name="G20" fmla="+- 1 0 0"/>
                        <a:gd name="G21" fmla="+- 1 0 0"/>
                        <a:gd name="G22" fmla="+- 1 0 0"/>
                        <a:gd name="G23" fmla="+- 1 0 0"/>
                        <a:gd name="G24" fmla="+- 1 0 0"/>
                        <a:gd name="G25" fmla="*/ 1 29003 51712"/>
                        <a:gd name="G26" fmla="+- 1 0 0"/>
                        <a:gd name="G27" fmla="+- 65532 0 0"/>
                        <a:gd name="G28" fmla="+- 65484 0 0"/>
                        <a:gd name="G29" fmla="+- 65507 0 0"/>
                        <a:gd name="G30" fmla="+- 65493 0 0"/>
                        <a:gd name="G31" fmla="+- 65488 0 0"/>
                        <a:gd name="G32" fmla="+- 65509 0 0"/>
                        <a:gd name="T0" fmla="*/ 123 w 123"/>
                        <a:gd name="T1" fmla="*/ 68 h 136"/>
                        <a:gd name="T2" fmla="*/ 72 w 123"/>
                        <a:gd name="T3" fmla="*/ 66 h 136"/>
                        <a:gd name="T4" fmla="*/ 118 w 123"/>
                        <a:gd name="T5" fmla="*/ 42 h 136"/>
                        <a:gd name="T6" fmla="*/ 71 w 123"/>
                        <a:gd name="T7" fmla="*/ 62 h 136"/>
                        <a:gd name="T8" fmla="*/ 105 w 123"/>
                        <a:gd name="T9" fmla="*/ 20 h 136"/>
                        <a:gd name="T10" fmla="*/ 68 w 123"/>
                        <a:gd name="T11" fmla="*/ 58 h 136"/>
                        <a:gd name="T12" fmla="*/ 85 w 123"/>
                        <a:gd name="T13" fmla="*/ 5 h 136"/>
                        <a:gd name="T14" fmla="*/ 64 w 123"/>
                        <a:gd name="T15" fmla="*/ 56 h 136"/>
                        <a:gd name="T16" fmla="*/ 62 w 123"/>
                        <a:gd name="T17" fmla="*/ 0 h 136"/>
                        <a:gd name="T18" fmla="*/ 59 w 123"/>
                        <a:gd name="T19" fmla="*/ 56 h 136"/>
                        <a:gd name="T20" fmla="*/ 38 w 123"/>
                        <a:gd name="T21" fmla="*/ 5 h 136"/>
                        <a:gd name="T22" fmla="*/ 56 w 123"/>
                        <a:gd name="T23" fmla="*/ 58 h 136"/>
                        <a:gd name="T24" fmla="*/ 18 w 123"/>
                        <a:gd name="T25" fmla="*/ 20 h 136"/>
                        <a:gd name="T26" fmla="*/ 53 w 123"/>
                        <a:gd name="T27" fmla="*/ 62 h 136"/>
                        <a:gd name="T28" fmla="*/ 5 w 123"/>
                        <a:gd name="T29" fmla="*/ 42 h 136"/>
                        <a:gd name="T30" fmla="*/ 51 w 123"/>
                        <a:gd name="T31" fmla="*/ 66 h 136"/>
                        <a:gd name="T32" fmla="*/ 0 w 123"/>
                        <a:gd name="T33" fmla="*/ 68 h 136"/>
                        <a:gd name="T34" fmla="*/ 51 w 123"/>
                        <a:gd name="T35" fmla="*/ 71 h 136"/>
                        <a:gd name="T36" fmla="*/ 5 w 123"/>
                        <a:gd name="T37" fmla="*/ 94 h 136"/>
                        <a:gd name="T38" fmla="*/ 53 w 123"/>
                        <a:gd name="T39" fmla="*/ 75 h 136"/>
                        <a:gd name="T40" fmla="*/ 18 w 123"/>
                        <a:gd name="T41" fmla="*/ 116 h 136"/>
                        <a:gd name="T42" fmla="*/ 56 w 123"/>
                        <a:gd name="T43" fmla="*/ 78 h 136"/>
                        <a:gd name="T44" fmla="*/ 38 w 123"/>
                        <a:gd name="T45" fmla="*/ 131 h 136"/>
                        <a:gd name="T46" fmla="*/ 59 w 123"/>
                        <a:gd name="T47" fmla="*/ 80 h 136"/>
                        <a:gd name="T48" fmla="*/ 62 w 123"/>
                        <a:gd name="T49" fmla="*/ 136 h 136"/>
                        <a:gd name="T50" fmla="*/ 64 w 123"/>
                        <a:gd name="T51" fmla="*/ 80 h 136"/>
                        <a:gd name="T52" fmla="*/ 85 w 123"/>
                        <a:gd name="T53" fmla="*/ 131 h 136"/>
                        <a:gd name="T54" fmla="*/ 68 w 123"/>
                        <a:gd name="T55" fmla="*/ 78 h 136"/>
                        <a:gd name="T56" fmla="*/ 105 w 123"/>
                        <a:gd name="T57" fmla="*/ 116 h 136"/>
                        <a:gd name="T58" fmla="*/ 71 w 123"/>
                        <a:gd name="T59" fmla="*/ 75 h 136"/>
                        <a:gd name="T60" fmla="*/ 118 w 123"/>
                        <a:gd name="T61" fmla="*/ 94 h 136"/>
                        <a:gd name="T62" fmla="*/ 72 w 123"/>
                        <a:gd name="T63" fmla="*/ 71 h 136"/>
                        <a:gd name="T64" fmla="*/ 123 w 123"/>
                        <a:gd name="T65" fmla="*/ 68 h 136"/>
                        <a:gd name="T66" fmla="*/ 0 w 123"/>
                        <a:gd name="T67" fmla="*/ 0 h 136"/>
                        <a:gd name="T68" fmla="*/ 123 w 123"/>
                        <a:gd name="T69" fmla="*/ 136 h 136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  <a:cxn ang="0">
                          <a:pos x="T36" y="T37"/>
                        </a:cxn>
                        <a:cxn ang="0">
                          <a:pos x="T38" y="T39"/>
                        </a:cxn>
                        <a:cxn ang="0">
                          <a:pos x="T40" y="T41"/>
                        </a:cxn>
                        <a:cxn ang="0">
                          <a:pos x="T42" y="T43"/>
                        </a:cxn>
                        <a:cxn ang="0">
                          <a:pos x="T44" y="T45"/>
                        </a:cxn>
                        <a:cxn ang="0">
                          <a:pos x="T46" y="T47"/>
                        </a:cxn>
                        <a:cxn ang="0">
                          <a:pos x="T48" y="T49"/>
                        </a:cxn>
                        <a:cxn ang="0">
                          <a:pos x="T50" y="T51"/>
                        </a:cxn>
                        <a:cxn ang="0">
                          <a:pos x="T52" y="T53"/>
                        </a:cxn>
                        <a:cxn ang="0">
                          <a:pos x="T54" y="T55"/>
                        </a:cxn>
                        <a:cxn ang="0">
                          <a:pos x="T56" y="T57"/>
                        </a:cxn>
                        <a:cxn ang="0">
                          <a:pos x="T58" y="T59"/>
                        </a:cxn>
                        <a:cxn ang="0">
                          <a:pos x="T60" y="T61"/>
                        </a:cxn>
                        <a:cxn ang="0">
                          <a:pos x="T62" y="T63"/>
                        </a:cxn>
                        <a:cxn ang="0">
                          <a:pos x="T64" y="T65"/>
                        </a:cxn>
                      </a:cxnLst>
                      <a:rect l="T66" t="T67" r="T68" b="T69"/>
                      <a:pathLst>
                        <a:path w="123" h="136">
                          <a:moveTo>
                            <a:pt x="123" y="68"/>
                          </a:moveTo>
                          <a:lnTo>
                            <a:pt x="72" y="66"/>
                          </a:lnTo>
                          <a:lnTo>
                            <a:pt x="118" y="42"/>
                          </a:lnTo>
                          <a:lnTo>
                            <a:pt x="71" y="62"/>
                          </a:lnTo>
                          <a:lnTo>
                            <a:pt x="105" y="20"/>
                          </a:lnTo>
                          <a:lnTo>
                            <a:pt x="68" y="58"/>
                          </a:lnTo>
                          <a:lnTo>
                            <a:pt x="85" y="5"/>
                          </a:lnTo>
                          <a:lnTo>
                            <a:pt x="64" y="56"/>
                          </a:lnTo>
                          <a:lnTo>
                            <a:pt x="62" y="0"/>
                          </a:lnTo>
                          <a:lnTo>
                            <a:pt x="59" y="56"/>
                          </a:lnTo>
                          <a:lnTo>
                            <a:pt x="38" y="5"/>
                          </a:lnTo>
                          <a:lnTo>
                            <a:pt x="56" y="58"/>
                          </a:lnTo>
                          <a:lnTo>
                            <a:pt x="18" y="20"/>
                          </a:lnTo>
                          <a:lnTo>
                            <a:pt x="53" y="62"/>
                          </a:lnTo>
                          <a:lnTo>
                            <a:pt x="5" y="42"/>
                          </a:lnTo>
                          <a:lnTo>
                            <a:pt x="51" y="66"/>
                          </a:lnTo>
                          <a:lnTo>
                            <a:pt x="0" y="68"/>
                          </a:lnTo>
                          <a:lnTo>
                            <a:pt x="51" y="71"/>
                          </a:lnTo>
                          <a:lnTo>
                            <a:pt x="5" y="94"/>
                          </a:lnTo>
                          <a:lnTo>
                            <a:pt x="53" y="75"/>
                          </a:lnTo>
                          <a:lnTo>
                            <a:pt x="18" y="116"/>
                          </a:lnTo>
                          <a:lnTo>
                            <a:pt x="56" y="78"/>
                          </a:lnTo>
                          <a:lnTo>
                            <a:pt x="38" y="131"/>
                          </a:lnTo>
                          <a:lnTo>
                            <a:pt x="59" y="80"/>
                          </a:lnTo>
                          <a:lnTo>
                            <a:pt x="62" y="136"/>
                          </a:lnTo>
                          <a:lnTo>
                            <a:pt x="64" y="80"/>
                          </a:lnTo>
                          <a:lnTo>
                            <a:pt x="85" y="131"/>
                          </a:lnTo>
                          <a:lnTo>
                            <a:pt x="68" y="78"/>
                          </a:lnTo>
                          <a:lnTo>
                            <a:pt x="105" y="116"/>
                          </a:lnTo>
                          <a:lnTo>
                            <a:pt x="71" y="75"/>
                          </a:lnTo>
                          <a:lnTo>
                            <a:pt x="118" y="94"/>
                          </a:lnTo>
                          <a:lnTo>
                            <a:pt x="72" y="71"/>
                          </a:lnTo>
                          <a:lnTo>
                            <a:pt x="123" y="68"/>
                          </a:lnTo>
                          <a:close/>
                        </a:path>
                      </a:pathLst>
                    </a:custGeom>
                    <a:solidFill>
                      <a:srgbClr val="808080"/>
                    </a:solidFill>
                    <a:ln w="9525" cap="flat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0473" name="AutoShape 233"/>
                    <p:cNvSpPr>
                      <a:spLocks noChangeArrowheads="1"/>
                    </p:cNvSpPr>
                    <p:nvPr/>
                  </p:nvSpPr>
                  <p:spPr bwMode="auto">
                    <a:xfrm rot="240000">
                      <a:off x="900" y="2918"/>
                      <a:ext cx="119" cy="123"/>
                    </a:xfrm>
                    <a:custGeom>
                      <a:avLst/>
                      <a:gdLst>
                        <a:gd name="G0" fmla="+- 1 0 0"/>
                        <a:gd name="G1" fmla="+- 1 0 0"/>
                        <a:gd name="G2" fmla="+- 1 0 0"/>
                        <a:gd name="G3" fmla="+- 1 0 0"/>
                        <a:gd name="G4" fmla="+- 1 0 0"/>
                        <a:gd name="G5" fmla="+- 1 0 0"/>
                        <a:gd name="G6" fmla="+- 1 0 0"/>
                        <a:gd name="G7" fmla="+- 51 0 0"/>
                        <a:gd name="G8" fmla="+- 48 0 0"/>
                        <a:gd name="G9" fmla="+- 94 0 0"/>
                        <a:gd name="G10" fmla="+- 1 0 0"/>
                        <a:gd name="G11" fmla="+- 1 0 0"/>
                        <a:gd name="G12" fmla="+- 1 0 0"/>
                        <a:gd name="G13" fmla="+- 1 0 0"/>
                        <a:gd name="G14" fmla="+- 1 0 0"/>
                        <a:gd name="G15" fmla="+- 1 0 0"/>
                        <a:gd name="G16" fmla="+- 1 0 0"/>
                        <a:gd name="G17" fmla="*/ 1 16385 2"/>
                        <a:gd name="G18" fmla="+- 1 0 0"/>
                        <a:gd name="G19" fmla="+- 1 0 0"/>
                        <a:gd name="G20" fmla="+- 1 0 0"/>
                        <a:gd name="G21" fmla="+- 1 0 0"/>
                        <a:gd name="G22" fmla="+- 1 0 0"/>
                        <a:gd name="G23" fmla="+- 1 0 0"/>
                        <a:gd name="G24" fmla="+- 1 0 0"/>
                        <a:gd name="G25" fmla="*/ 1 29003 51712"/>
                        <a:gd name="G26" fmla="+- 1 0 0"/>
                        <a:gd name="G27" fmla="+- 65532 0 0"/>
                        <a:gd name="G28" fmla="+- 65484 0 0"/>
                        <a:gd name="G29" fmla="+- 65507 0 0"/>
                        <a:gd name="G30" fmla="+- 65493 0 0"/>
                        <a:gd name="G31" fmla="+- 65488 0 0"/>
                        <a:gd name="G32" fmla="+- 65509 0 0"/>
                        <a:gd name="T0" fmla="*/ 123 w 123"/>
                        <a:gd name="T1" fmla="*/ 68 h 136"/>
                        <a:gd name="T2" fmla="*/ 72 w 123"/>
                        <a:gd name="T3" fmla="*/ 66 h 136"/>
                        <a:gd name="T4" fmla="*/ 118 w 123"/>
                        <a:gd name="T5" fmla="*/ 42 h 136"/>
                        <a:gd name="T6" fmla="*/ 71 w 123"/>
                        <a:gd name="T7" fmla="*/ 62 h 136"/>
                        <a:gd name="T8" fmla="*/ 105 w 123"/>
                        <a:gd name="T9" fmla="*/ 20 h 136"/>
                        <a:gd name="T10" fmla="*/ 68 w 123"/>
                        <a:gd name="T11" fmla="*/ 58 h 136"/>
                        <a:gd name="T12" fmla="*/ 85 w 123"/>
                        <a:gd name="T13" fmla="*/ 5 h 136"/>
                        <a:gd name="T14" fmla="*/ 64 w 123"/>
                        <a:gd name="T15" fmla="*/ 56 h 136"/>
                        <a:gd name="T16" fmla="*/ 62 w 123"/>
                        <a:gd name="T17" fmla="*/ 0 h 136"/>
                        <a:gd name="T18" fmla="*/ 59 w 123"/>
                        <a:gd name="T19" fmla="*/ 56 h 136"/>
                        <a:gd name="T20" fmla="*/ 38 w 123"/>
                        <a:gd name="T21" fmla="*/ 5 h 136"/>
                        <a:gd name="T22" fmla="*/ 56 w 123"/>
                        <a:gd name="T23" fmla="*/ 58 h 136"/>
                        <a:gd name="T24" fmla="*/ 18 w 123"/>
                        <a:gd name="T25" fmla="*/ 20 h 136"/>
                        <a:gd name="T26" fmla="*/ 53 w 123"/>
                        <a:gd name="T27" fmla="*/ 62 h 136"/>
                        <a:gd name="T28" fmla="*/ 5 w 123"/>
                        <a:gd name="T29" fmla="*/ 42 h 136"/>
                        <a:gd name="T30" fmla="*/ 51 w 123"/>
                        <a:gd name="T31" fmla="*/ 66 h 136"/>
                        <a:gd name="T32" fmla="*/ 0 w 123"/>
                        <a:gd name="T33" fmla="*/ 68 h 136"/>
                        <a:gd name="T34" fmla="*/ 51 w 123"/>
                        <a:gd name="T35" fmla="*/ 71 h 136"/>
                        <a:gd name="T36" fmla="*/ 5 w 123"/>
                        <a:gd name="T37" fmla="*/ 94 h 136"/>
                        <a:gd name="T38" fmla="*/ 53 w 123"/>
                        <a:gd name="T39" fmla="*/ 75 h 136"/>
                        <a:gd name="T40" fmla="*/ 18 w 123"/>
                        <a:gd name="T41" fmla="*/ 116 h 136"/>
                        <a:gd name="T42" fmla="*/ 56 w 123"/>
                        <a:gd name="T43" fmla="*/ 78 h 136"/>
                        <a:gd name="T44" fmla="*/ 38 w 123"/>
                        <a:gd name="T45" fmla="*/ 131 h 136"/>
                        <a:gd name="T46" fmla="*/ 59 w 123"/>
                        <a:gd name="T47" fmla="*/ 80 h 136"/>
                        <a:gd name="T48" fmla="*/ 62 w 123"/>
                        <a:gd name="T49" fmla="*/ 136 h 136"/>
                        <a:gd name="T50" fmla="*/ 64 w 123"/>
                        <a:gd name="T51" fmla="*/ 80 h 136"/>
                        <a:gd name="T52" fmla="*/ 85 w 123"/>
                        <a:gd name="T53" fmla="*/ 131 h 136"/>
                        <a:gd name="T54" fmla="*/ 68 w 123"/>
                        <a:gd name="T55" fmla="*/ 78 h 136"/>
                        <a:gd name="T56" fmla="*/ 105 w 123"/>
                        <a:gd name="T57" fmla="*/ 116 h 136"/>
                        <a:gd name="T58" fmla="*/ 71 w 123"/>
                        <a:gd name="T59" fmla="*/ 75 h 136"/>
                        <a:gd name="T60" fmla="*/ 118 w 123"/>
                        <a:gd name="T61" fmla="*/ 94 h 136"/>
                        <a:gd name="T62" fmla="*/ 72 w 123"/>
                        <a:gd name="T63" fmla="*/ 71 h 136"/>
                        <a:gd name="T64" fmla="*/ 123 w 123"/>
                        <a:gd name="T65" fmla="*/ 68 h 136"/>
                        <a:gd name="T66" fmla="*/ 0 w 123"/>
                        <a:gd name="T67" fmla="*/ 0 h 136"/>
                        <a:gd name="T68" fmla="*/ 123 w 123"/>
                        <a:gd name="T69" fmla="*/ 136 h 136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  <a:cxn ang="0">
                          <a:pos x="T36" y="T37"/>
                        </a:cxn>
                        <a:cxn ang="0">
                          <a:pos x="T38" y="T39"/>
                        </a:cxn>
                        <a:cxn ang="0">
                          <a:pos x="T40" y="T41"/>
                        </a:cxn>
                        <a:cxn ang="0">
                          <a:pos x="T42" y="T43"/>
                        </a:cxn>
                        <a:cxn ang="0">
                          <a:pos x="T44" y="T45"/>
                        </a:cxn>
                        <a:cxn ang="0">
                          <a:pos x="T46" y="T47"/>
                        </a:cxn>
                        <a:cxn ang="0">
                          <a:pos x="T48" y="T49"/>
                        </a:cxn>
                        <a:cxn ang="0">
                          <a:pos x="T50" y="T51"/>
                        </a:cxn>
                        <a:cxn ang="0">
                          <a:pos x="T52" y="T53"/>
                        </a:cxn>
                        <a:cxn ang="0">
                          <a:pos x="T54" y="T55"/>
                        </a:cxn>
                        <a:cxn ang="0">
                          <a:pos x="T56" y="T57"/>
                        </a:cxn>
                        <a:cxn ang="0">
                          <a:pos x="T58" y="T59"/>
                        </a:cxn>
                        <a:cxn ang="0">
                          <a:pos x="T60" y="T61"/>
                        </a:cxn>
                        <a:cxn ang="0">
                          <a:pos x="T62" y="T63"/>
                        </a:cxn>
                        <a:cxn ang="0">
                          <a:pos x="T64" y="T65"/>
                        </a:cxn>
                      </a:cxnLst>
                      <a:rect l="T66" t="T67" r="T68" b="T69"/>
                      <a:pathLst>
                        <a:path w="123" h="136">
                          <a:moveTo>
                            <a:pt x="123" y="68"/>
                          </a:moveTo>
                          <a:lnTo>
                            <a:pt x="72" y="66"/>
                          </a:lnTo>
                          <a:lnTo>
                            <a:pt x="118" y="42"/>
                          </a:lnTo>
                          <a:lnTo>
                            <a:pt x="71" y="62"/>
                          </a:lnTo>
                          <a:lnTo>
                            <a:pt x="105" y="20"/>
                          </a:lnTo>
                          <a:lnTo>
                            <a:pt x="68" y="58"/>
                          </a:lnTo>
                          <a:lnTo>
                            <a:pt x="85" y="5"/>
                          </a:lnTo>
                          <a:lnTo>
                            <a:pt x="64" y="56"/>
                          </a:lnTo>
                          <a:lnTo>
                            <a:pt x="62" y="0"/>
                          </a:lnTo>
                          <a:lnTo>
                            <a:pt x="59" y="56"/>
                          </a:lnTo>
                          <a:lnTo>
                            <a:pt x="38" y="5"/>
                          </a:lnTo>
                          <a:lnTo>
                            <a:pt x="56" y="58"/>
                          </a:lnTo>
                          <a:lnTo>
                            <a:pt x="18" y="20"/>
                          </a:lnTo>
                          <a:lnTo>
                            <a:pt x="53" y="62"/>
                          </a:lnTo>
                          <a:lnTo>
                            <a:pt x="5" y="42"/>
                          </a:lnTo>
                          <a:lnTo>
                            <a:pt x="51" y="66"/>
                          </a:lnTo>
                          <a:lnTo>
                            <a:pt x="0" y="68"/>
                          </a:lnTo>
                          <a:lnTo>
                            <a:pt x="51" y="71"/>
                          </a:lnTo>
                          <a:lnTo>
                            <a:pt x="5" y="94"/>
                          </a:lnTo>
                          <a:lnTo>
                            <a:pt x="53" y="75"/>
                          </a:lnTo>
                          <a:lnTo>
                            <a:pt x="18" y="116"/>
                          </a:lnTo>
                          <a:lnTo>
                            <a:pt x="56" y="78"/>
                          </a:lnTo>
                          <a:lnTo>
                            <a:pt x="38" y="131"/>
                          </a:lnTo>
                          <a:lnTo>
                            <a:pt x="59" y="80"/>
                          </a:lnTo>
                          <a:lnTo>
                            <a:pt x="62" y="136"/>
                          </a:lnTo>
                          <a:lnTo>
                            <a:pt x="64" y="80"/>
                          </a:lnTo>
                          <a:lnTo>
                            <a:pt x="85" y="131"/>
                          </a:lnTo>
                          <a:lnTo>
                            <a:pt x="68" y="78"/>
                          </a:lnTo>
                          <a:lnTo>
                            <a:pt x="105" y="116"/>
                          </a:lnTo>
                          <a:lnTo>
                            <a:pt x="71" y="75"/>
                          </a:lnTo>
                          <a:lnTo>
                            <a:pt x="118" y="94"/>
                          </a:lnTo>
                          <a:lnTo>
                            <a:pt x="72" y="71"/>
                          </a:lnTo>
                          <a:lnTo>
                            <a:pt x="123" y="68"/>
                          </a:lnTo>
                          <a:close/>
                        </a:path>
                      </a:pathLst>
                    </a:custGeom>
                    <a:noFill/>
                    <a:ln w="9360" cap="rnd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</p:grpSp>
            <p:grpSp>
              <p:nvGrpSpPr>
                <p:cNvPr id="10434" name="Group 234"/>
                <p:cNvGrpSpPr>
                  <a:grpSpLocks/>
                </p:cNvGrpSpPr>
                <p:nvPr/>
              </p:nvGrpSpPr>
              <p:grpSpPr bwMode="auto">
                <a:xfrm>
                  <a:off x="884" y="2902"/>
                  <a:ext cx="152" cy="158"/>
                  <a:chOff x="884" y="2902"/>
                  <a:chExt cx="152" cy="158"/>
                </a:xfrm>
              </p:grpSpPr>
              <p:grpSp>
                <p:nvGrpSpPr>
                  <p:cNvPr id="10435" name="Group 235"/>
                  <p:cNvGrpSpPr>
                    <a:grpSpLocks/>
                  </p:cNvGrpSpPr>
                  <p:nvPr/>
                </p:nvGrpSpPr>
                <p:grpSpPr bwMode="auto">
                  <a:xfrm>
                    <a:off x="884" y="2902"/>
                    <a:ext cx="152" cy="158"/>
                    <a:chOff x="884" y="2902"/>
                    <a:chExt cx="152" cy="158"/>
                  </a:xfrm>
                </p:grpSpPr>
                <p:sp>
                  <p:nvSpPr>
                    <p:cNvPr id="10476" name="Oval 236"/>
                    <p:cNvSpPr>
                      <a:spLocks noChangeArrowheads="1"/>
                    </p:cNvSpPr>
                    <p:nvPr/>
                  </p:nvSpPr>
                  <p:spPr bwMode="auto">
                    <a:xfrm rot="240000">
                      <a:off x="889" y="2906"/>
                      <a:ext cx="143" cy="149"/>
                    </a:xfrm>
                    <a:prstGeom prst="ellipse">
                      <a:avLst/>
                    </a:prstGeom>
                    <a:solidFill>
                      <a:srgbClr val="CC0000"/>
                    </a:solidFill>
                    <a:ln w="9525" cap="sq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0477" name="Oval 237"/>
                    <p:cNvSpPr>
                      <a:spLocks noChangeArrowheads="1"/>
                    </p:cNvSpPr>
                    <p:nvPr/>
                  </p:nvSpPr>
                  <p:spPr bwMode="auto">
                    <a:xfrm rot="240000">
                      <a:off x="889" y="2906"/>
                      <a:ext cx="143" cy="149"/>
                    </a:xfrm>
                    <a:prstGeom prst="ellipse">
                      <a:avLst/>
                    </a:prstGeom>
                    <a:noFill/>
                    <a:ln w="9360" cap="rnd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10438" name="Group 238"/>
                  <p:cNvGrpSpPr>
                    <a:grpSpLocks/>
                  </p:cNvGrpSpPr>
                  <p:nvPr/>
                </p:nvGrpSpPr>
                <p:grpSpPr bwMode="auto">
                  <a:xfrm>
                    <a:off x="896" y="2915"/>
                    <a:ext cx="126" cy="131"/>
                    <a:chOff x="896" y="2915"/>
                    <a:chExt cx="126" cy="131"/>
                  </a:xfrm>
                </p:grpSpPr>
                <p:sp>
                  <p:nvSpPr>
                    <p:cNvPr id="10479" name="Oval 239"/>
                    <p:cNvSpPr>
                      <a:spLocks noChangeArrowheads="1"/>
                    </p:cNvSpPr>
                    <p:nvPr/>
                  </p:nvSpPr>
                  <p:spPr bwMode="auto">
                    <a:xfrm rot="240000">
                      <a:off x="900" y="2918"/>
                      <a:ext cx="119" cy="123"/>
                    </a:xfrm>
                    <a:prstGeom prst="ellipse">
                      <a:avLst/>
                    </a:prstGeom>
                    <a:solidFill>
                      <a:srgbClr val="FFFFFF"/>
                    </a:solidFill>
                    <a:ln w="9525" cap="sq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0480" name="Oval 240"/>
                    <p:cNvSpPr>
                      <a:spLocks noChangeArrowheads="1"/>
                    </p:cNvSpPr>
                    <p:nvPr/>
                  </p:nvSpPr>
                  <p:spPr bwMode="auto">
                    <a:xfrm rot="240000">
                      <a:off x="900" y="2918"/>
                      <a:ext cx="119" cy="123"/>
                    </a:xfrm>
                    <a:prstGeom prst="ellipse">
                      <a:avLst/>
                    </a:prstGeom>
                    <a:noFill/>
                    <a:ln w="9360" cap="rnd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</p:grpSp>
            <p:grpSp>
              <p:nvGrpSpPr>
                <p:cNvPr id="10441" name="Group 241"/>
                <p:cNvGrpSpPr>
                  <a:grpSpLocks/>
                </p:cNvGrpSpPr>
                <p:nvPr/>
              </p:nvGrpSpPr>
              <p:grpSpPr bwMode="auto">
                <a:xfrm>
                  <a:off x="896" y="2916"/>
                  <a:ext cx="126" cy="130"/>
                  <a:chOff x="896" y="2916"/>
                  <a:chExt cx="126" cy="130"/>
                </a:xfrm>
              </p:grpSpPr>
              <p:sp>
                <p:nvSpPr>
                  <p:cNvPr id="10482" name="AutoShape 242"/>
                  <p:cNvSpPr>
                    <a:spLocks noChangeArrowheads="1"/>
                  </p:cNvSpPr>
                  <p:nvPr/>
                </p:nvSpPr>
                <p:spPr bwMode="auto">
                  <a:xfrm rot="240000">
                    <a:off x="901" y="2919"/>
                    <a:ext cx="119" cy="123"/>
                  </a:xfrm>
                  <a:custGeom>
                    <a:avLst/>
                    <a:gdLst>
                      <a:gd name="G0" fmla="+- 1 0 0"/>
                      <a:gd name="G1" fmla="+- 1 0 0"/>
                      <a:gd name="G2" fmla="+- 1 0 0"/>
                      <a:gd name="G3" fmla="+- 1 0 0"/>
                      <a:gd name="G4" fmla="+- 1 0 0"/>
                      <a:gd name="G5" fmla="+- 1 0 0"/>
                      <a:gd name="G6" fmla="+- 1 0 0"/>
                      <a:gd name="G7" fmla="+- 51 0 0"/>
                      <a:gd name="G8" fmla="+- 48 0 0"/>
                      <a:gd name="G9" fmla="+- 94 0 0"/>
                      <a:gd name="G10" fmla="+- 1 0 0"/>
                      <a:gd name="G11" fmla="+- 1 0 0"/>
                      <a:gd name="G12" fmla="+- 1 0 0"/>
                      <a:gd name="G13" fmla="+- 1 0 0"/>
                      <a:gd name="G14" fmla="+- 1 0 0"/>
                      <a:gd name="G15" fmla="+- 1 0 0"/>
                      <a:gd name="G16" fmla="+- 1 0 0"/>
                      <a:gd name="G17" fmla="*/ 1 16385 2"/>
                      <a:gd name="G18" fmla="+- 1 0 0"/>
                      <a:gd name="G19" fmla="+- 1 0 0"/>
                      <a:gd name="G20" fmla="+- 1 0 0"/>
                      <a:gd name="G21" fmla="+- 1 0 0"/>
                      <a:gd name="G22" fmla="+- 1 0 0"/>
                      <a:gd name="G23" fmla="+- 1 0 0"/>
                      <a:gd name="G24" fmla="+- 1 0 0"/>
                      <a:gd name="G25" fmla="*/ 1 29003 51712"/>
                      <a:gd name="G26" fmla="+- 1 0 0"/>
                      <a:gd name="G27" fmla="+- 65532 0 0"/>
                      <a:gd name="G28" fmla="+- 65484 0 0"/>
                      <a:gd name="G29" fmla="+- 65507 0 0"/>
                      <a:gd name="G30" fmla="+- 65493 0 0"/>
                      <a:gd name="G31" fmla="+- 65488 0 0"/>
                      <a:gd name="G32" fmla="+- 65509 0 0"/>
                      <a:gd name="T0" fmla="*/ 123 w 123"/>
                      <a:gd name="T1" fmla="*/ 68 h 136"/>
                      <a:gd name="T2" fmla="*/ 72 w 123"/>
                      <a:gd name="T3" fmla="*/ 66 h 136"/>
                      <a:gd name="T4" fmla="*/ 118 w 123"/>
                      <a:gd name="T5" fmla="*/ 42 h 136"/>
                      <a:gd name="T6" fmla="*/ 71 w 123"/>
                      <a:gd name="T7" fmla="*/ 62 h 136"/>
                      <a:gd name="T8" fmla="*/ 105 w 123"/>
                      <a:gd name="T9" fmla="*/ 20 h 136"/>
                      <a:gd name="T10" fmla="*/ 68 w 123"/>
                      <a:gd name="T11" fmla="*/ 58 h 136"/>
                      <a:gd name="T12" fmla="*/ 85 w 123"/>
                      <a:gd name="T13" fmla="*/ 5 h 136"/>
                      <a:gd name="T14" fmla="*/ 64 w 123"/>
                      <a:gd name="T15" fmla="*/ 56 h 136"/>
                      <a:gd name="T16" fmla="*/ 62 w 123"/>
                      <a:gd name="T17" fmla="*/ 0 h 136"/>
                      <a:gd name="T18" fmla="*/ 59 w 123"/>
                      <a:gd name="T19" fmla="*/ 56 h 136"/>
                      <a:gd name="T20" fmla="*/ 38 w 123"/>
                      <a:gd name="T21" fmla="*/ 5 h 136"/>
                      <a:gd name="T22" fmla="*/ 56 w 123"/>
                      <a:gd name="T23" fmla="*/ 58 h 136"/>
                      <a:gd name="T24" fmla="*/ 18 w 123"/>
                      <a:gd name="T25" fmla="*/ 20 h 136"/>
                      <a:gd name="T26" fmla="*/ 53 w 123"/>
                      <a:gd name="T27" fmla="*/ 62 h 136"/>
                      <a:gd name="T28" fmla="*/ 5 w 123"/>
                      <a:gd name="T29" fmla="*/ 42 h 136"/>
                      <a:gd name="T30" fmla="*/ 51 w 123"/>
                      <a:gd name="T31" fmla="*/ 66 h 136"/>
                      <a:gd name="T32" fmla="*/ 0 w 123"/>
                      <a:gd name="T33" fmla="*/ 68 h 136"/>
                      <a:gd name="T34" fmla="*/ 51 w 123"/>
                      <a:gd name="T35" fmla="*/ 71 h 136"/>
                      <a:gd name="T36" fmla="*/ 5 w 123"/>
                      <a:gd name="T37" fmla="*/ 94 h 136"/>
                      <a:gd name="T38" fmla="*/ 53 w 123"/>
                      <a:gd name="T39" fmla="*/ 75 h 136"/>
                      <a:gd name="T40" fmla="*/ 18 w 123"/>
                      <a:gd name="T41" fmla="*/ 116 h 136"/>
                      <a:gd name="T42" fmla="*/ 56 w 123"/>
                      <a:gd name="T43" fmla="*/ 78 h 136"/>
                      <a:gd name="T44" fmla="*/ 38 w 123"/>
                      <a:gd name="T45" fmla="*/ 131 h 136"/>
                      <a:gd name="T46" fmla="*/ 59 w 123"/>
                      <a:gd name="T47" fmla="*/ 80 h 136"/>
                      <a:gd name="T48" fmla="*/ 62 w 123"/>
                      <a:gd name="T49" fmla="*/ 136 h 136"/>
                      <a:gd name="T50" fmla="*/ 64 w 123"/>
                      <a:gd name="T51" fmla="*/ 80 h 136"/>
                      <a:gd name="T52" fmla="*/ 85 w 123"/>
                      <a:gd name="T53" fmla="*/ 131 h 136"/>
                      <a:gd name="T54" fmla="*/ 68 w 123"/>
                      <a:gd name="T55" fmla="*/ 78 h 136"/>
                      <a:gd name="T56" fmla="*/ 105 w 123"/>
                      <a:gd name="T57" fmla="*/ 116 h 136"/>
                      <a:gd name="T58" fmla="*/ 71 w 123"/>
                      <a:gd name="T59" fmla="*/ 75 h 136"/>
                      <a:gd name="T60" fmla="*/ 118 w 123"/>
                      <a:gd name="T61" fmla="*/ 94 h 136"/>
                      <a:gd name="T62" fmla="*/ 72 w 123"/>
                      <a:gd name="T63" fmla="*/ 71 h 136"/>
                      <a:gd name="T64" fmla="*/ 123 w 123"/>
                      <a:gd name="T65" fmla="*/ 68 h 136"/>
                      <a:gd name="T66" fmla="*/ 0 w 123"/>
                      <a:gd name="T67" fmla="*/ 0 h 136"/>
                      <a:gd name="T68" fmla="*/ 123 w 123"/>
                      <a:gd name="T69" fmla="*/ 136 h 13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</a:cxnLst>
                    <a:rect l="T66" t="T67" r="T68" b="T69"/>
                    <a:pathLst>
                      <a:path w="123" h="136">
                        <a:moveTo>
                          <a:pt x="123" y="68"/>
                        </a:moveTo>
                        <a:lnTo>
                          <a:pt x="72" y="66"/>
                        </a:lnTo>
                        <a:lnTo>
                          <a:pt x="118" y="42"/>
                        </a:lnTo>
                        <a:lnTo>
                          <a:pt x="71" y="62"/>
                        </a:lnTo>
                        <a:lnTo>
                          <a:pt x="105" y="20"/>
                        </a:lnTo>
                        <a:lnTo>
                          <a:pt x="68" y="58"/>
                        </a:lnTo>
                        <a:lnTo>
                          <a:pt x="85" y="5"/>
                        </a:lnTo>
                        <a:lnTo>
                          <a:pt x="64" y="56"/>
                        </a:lnTo>
                        <a:lnTo>
                          <a:pt x="62" y="0"/>
                        </a:lnTo>
                        <a:lnTo>
                          <a:pt x="59" y="56"/>
                        </a:lnTo>
                        <a:lnTo>
                          <a:pt x="38" y="5"/>
                        </a:lnTo>
                        <a:lnTo>
                          <a:pt x="56" y="58"/>
                        </a:lnTo>
                        <a:lnTo>
                          <a:pt x="18" y="20"/>
                        </a:lnTo>
                        <a:lnTo>
                          <a:pt x="53" y="62"/>
                        </a:lnTo>
                        <a:lnTo>
                          <a:pt x="5" y="42"/>
                        </a:lnTo>
                        <a:lnTo>
                          <a:pt x="51" y="66"/>
                        </a:lnTo>
                        <a:lnTo>
                          <a:pt x="0" y="68"/>
                        </a:lnTo>
                        <a:lnTo>
                          <a:pt x="51" y="71"/>
                        </a:lnTo>
                        <a:lnTo>
                          <a:pt x="5" y="94"/>
                        </a:lnTo>
                        <a:lnTo>
                          <a:pt x="53" y="75"/>
                        </a:lnTo>
                        <a:lnTo>
                          <a:pt x="18" y="116"/>
                        </a:lnTo>
                        <a:lnTo>
                          <a:pt x="56" y="78"/>
                        </a:lnTo>
                        <a:lnTo>
                          <a:pt x="38" y="131"/>
                        </a:lnTo>
                        <a:lnTo>
                          <a:pt x="59" y="80"/>
                        </a:lnTo>
                        <a:lnTo>
                          <a:pt x="62" y="136"/>
                        </a:lnTo>
                        <a:lnTo>
                          <a:pt x="64" y="80"/>
                        </a:lnTo>
                        <a:lnTo>
                          <a:pt x="85" y="131"/>
                        </a:lnTo>
                        <a:lnTo>
                          <a:pt x="68" y="78"/>
                        </a:lnTo>
                        <a:lnTo>
                          <a:pt x="105" y="116"/>
                        </a:lnTo>
                        <a:lnTo>
                          <a:pt x="71" y="75"/>
                        </a:lnTo>
                        <a:lnTo>
                          <a:pt x="118" y="94"/>
                        </a:lnTo>
                        <a:lnTo>
                          <a:pt x="72" y="71"/>
                        </a:lnTo>
                        <a:lnTo>
                          <a:pt x="123" y="68"/>
                        </a:lnTo>
                        <a:close/>
                      </a:path>
                    </a:pathLst>
                  </a:custGeom>
                  <a:solidFill>
                    <a:srgbClr val="808080"/>
                  </a:solidFill>
                  <a:ln w="9525" cap="flat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10483" name="AutoShape 243"/>
                  <p:cNvSpPr>
                    <a:spLocks noChangeArrowheads="1"/>
                  </p:cNvSpPr>
                  <p:nvPr/>
                </p:nvSpPr>
                <p:spPr bwMode="auto">
                  <a:xfrm rot="240000">
                    <a:off x="901" y="2919"/>
                    <a:ext cx="119" cy="123"/>
                  </a:xfrm>
                  <a:custGeom>
                    <a:avLst/>
                    <a:gdLst>
                      <a:gd name="G0" fmla="+- 1 0 0"/>
                      <a:gd name="G1" fmla="+- 1 0 0"/>
                      <a:gd name="G2" fmla="+- 1 0 0"/>
                      <a:gd name="G3" fmla="+- 1 0 0"/>
                      <a:gd name="G4" fmla="+- 1 0 0"/>
                      <a:gd name="G5" fmla="+- 1 0 0"/>
                      <a:gd name="G6" fmla="+- 1 0 0"/>
                      <a:gd name="G7" fmla="+- 51 0 0"/>
                      <a:gd name="G8" fmla="+- 48 0 0"/>
                      <a:gd name="G9" fmla="+- 94 0 0"/>
                      <a:gd name="G10" fmla="+- 1 0 0"/>
                      <a:gd name="G11" fmla="+- 1 0 0"/>
                      <a:gd name="G12" fmla="+- 1 0 0"/>
                      <a:gd name="G13" fmla="+- 1 0 0"/>
                      <a:gd name="G14" fmla="+- 1 0 0"/>
                      <a:gd name="G15" fmla="+- 1 0 0"/>
                      <a:gd name="G16" fmla="+- 1 0 0"/>
                      <a:gd name="G17" fmla="*/ 1 16385 2"/>
                      <a:gd name="G18" fmla="+- 1 0 0"/>
                      <a:gd name="G19" fmla="+- 1 0 0"/>
                      <a:gd name="G20" fmla="+- 1 0 0"/>
                      <a:gd name="G21" fmla="+- 1 0 0"/>
                      <a:gd name="G22" fmla="+- 1 0 0"/>
                      <a:gd name="G23" fmla="+- 1 0 0"/>
                      <a:gd name="G24" fmla="+- 1 0 0"/>
                      <a:gd name="G25" fmla="*/ 1 29003 51712"/>
                      <a:gd name="G26" fmla="+- 1 0 0"/>
                      <a:gd name="G27" fmla="+- 65532 0 0"/>
                      <a:gd name="G28" fmla="+- 65484 0 0"/>
                      <a:gd name="G29" fmla="+- 65507 0 0"/>
                      <a:gd name="G30" fmla="+- 65493 0 0"/>
                      <a:gd name="G31" fmla="+- 65488 0 0"/>
                      <a:gd name="G32" fmla="+- 65509 0 0"/>
                      <a:gd name="T0" fmla="*/ 123 w 123"/>
                      <a:gd name="T1" fmla="*/ 68 h 136"/>
                      <a:gd name="T2" fmla="*/ 72 w 123"/>
                      <a:gd name="T3" fmla="*/ 66 h 136"/>
                      <a:gd name="T4" fmla="*/ 118 w 123"/>
                      <a:gd name="T5" fmla="*/ 42 h 136"/>
                      <a:gd name="T6" fmla="*/ 71 w 123"/>
                      <a:gd name="T7" fmla="*/ 62 h 136"/>
                      <a:gd name="T8" fmla="*/ 105 w 123"/>
                      <a:gd name="T9" fmla="*/ 20 h 136"/>
                      <a:gd name="T10" fmla="*/ 68 w 123"/>
                      <a:gd name="T11" fmla="*/ 58 h 136"/>
                      <a:gd name="T12" fmla="*/ 85 w 123"/>
                      <a:gd name="T13" fmla="*/ 5 h 136"/>
                      <a:gd name="T14" fmla="*/ 64 w 123"/>
                      <a:gd name="T15" fmla="*/ 56 h 136"/>
                      <a:gd name="T16" fmla="*/ 62 w 123"/>
                      <a:gd name="T17" fmla="*/ 0 h 136"/>
                      <a:gd name="T18" fmla="*/ 59 w 123"/>
                      <a:gd name="T19" fmla="*/ 56 h 136"/>
                      <a:gd name="T20" fmla="*/ 38 w 123"/>
                      <a:gd name="T21" fmla="*/ 5 h 136"/>
                      <a:gd name="T22" fmla="*/ 56 w 123"/>
                      <a:gd name="T23" fmla="*/ 58 h 136"/>
                      <a:gd name="T24" fmla="*/ 18 w 123"/>
                      <a:gd name="T25" fmla="*/ 20 h 136"/>
                      <a:gd name="T26" fmla="*/ 53 w 123"/>
                      <a:gd name="T27" fmla="*/ 62 h 136"/>
                      <a:gd name="T28" fmla="*/ 5 w 123"/>
                      <a:gd name="T29" fmla="*/ 42 h 136"/>
                      <a:gd name="T30" fmla="*/ 51 w 123"/>
                      <a:gd name="T31" fmla="*/ 66 h 136"/>
                      <a:gd name="T32" fmla="*/ 0 w 123"/>
                      <a:gd name="T33" fmla="*/ 68 h 136"/>
                      <a:gd name="T34" fmla="*/ 51 w 123"/>
                      <a:gd name="T35" fmla="*/ 71 h 136"/>
                      <a:gd name="T36" fmla="*/ 5 w 123"/>
                      <a:gd name="T37" fmla="*/ 94 h 136"/>
                      <a:gd name="T38" fmla="*/ 53 w 123"/>
                      <a:gd name="T39" fmla="*/ 75 h 136"/>
                      <a:gd name="T40" fmla="*/ 18 w 123"/>
                      <a:gd name="T41" fmla="*/ 116 h 136"/>
                      <a:gd name="T42" fmla="*/ 56 w 123"/>
                      <a:gd name="T43" fmla="*/ 78 h 136"/>
                      <a:gd name="T44" fmla="*/ 38 w 123"/>
                      <a:gd name="T45" fmla="*/ 131 h 136"/>
                      <a:gd name="T46" fmla="*/ 59 w 123"/>
                      <a:gd name="T47" fmla="*/ 80 h 136"/>
                      <a:gd name="T48" fmla="*/ 62 w 123"/>
                      <a:gd name="T49" fmla="*/ 136 h 136"/>
                      <a:gd name="T50" fmla="*/ 64 w 123"/>
                      <a:gd name="T51" fmla="*/ 80 h 136"/>
                      <a:gd name="T52" fmla="*/ 85 w 123"/>
                      <a:gd name="T53" fmla="*/ 131 h 136"/>
                      <a:gd name="T54" fmla="*/ 68 w 123"/>
                      <a:gd name="T55" fmla="*/ 78 h 136"/>
                      <a:gd name="T56" fmla="*/ 105 w 123"/>
                      <a:gd name="T57" fmla="*/ 116 h 136"/>
                      <a:gd name="T58" fmla="*/ 71 w 123"/>
                      <a:gd name="T59" fmla="*/ 75 h 136"/>
                      <a:gd name="T60" fmla="*/ 118 w 123"/>
                      <a:gd name="T61" fmla="*/ 94 h 136"/>
                      <a:gd name="T62" fmla="*/ 72 w 123"/>
                      <a:gd name="T63" fmla="*/ 71 h 136"/>
                      <a:gd name="T64" fmla="*/ 123 w 123"/>
                      <a:gd name="T65" fmla="*/ 68 h 136"/>
                      <a:gd name="T66" fmla="*/ 0 w 123"/>
                      <a:gd name="T67" fmla="*/ 0 h 136"/>
                      <a:gd name="T68" fmla="*/ 123 w 123"/>
                      <a:gd name="T69" fmla="*/ 136 h 13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</a:cxnLst>
                    <a:rect l="T66" t="T67" r="T68" b="T69"/>
                    <a:pathLst>
                      <a:path w="123" h="136">
                        <a:moveTo>
                          <a:pt x="123" y="68"/>
                        </a:moveTo>
                        <a:lnTo>
                          <a:pt x="72" y="66"/>
                        </a:lnTo>
                        <a:lnTo>
                          <a:pt x="118" y="42"/>
                        </a:lnTo>
                        <a:lnTo>
                          <a:pt x="71" y="62"/>
                        </a:lnTo>
                        <a:lnTo>
                          <a:pt x="105" y="20"/>
                        </a:lnTo>
                        <a:lnTo>
                          <a:pt x="68" y="58"/>
                        </a:lnTo>
                        <a:lnTo>
                          <a:pt x="85" y="5"/>
                        </a:lnTo>
                        <a:lnTo>
                          <a:pt x="64" y="56"/>
                        </a:lnTo>
                        <a:lnTo>
                          <a:pt x="62" y="0"/>
                        </a:lnTo>
                        <a:lnTo>
                          <a:pt x="59" y="56"/>
                        </a:lnTo>
                        <a:lnTo>
                          <a:pt x="38" y="5"/>
                        </a:lnTo>
                        <a:lnTo>
                          <a:pt x="56" y="58"/>
                        </a:lnTo>
                        <a:lnTo>
                          <a:pt x="18" y="20"/>
                        </a:lnTo>
                        <a:lnTo>
                          <a:pt x="53" y="62"/>
                        </a:lnTo>
                        <a:lnTo>
                          <a:pt x="5" y="42"/>
                        </a:lnTo>
                        <a:lnTo>
                          <a:pt x="51" y="66"/>
                        </a:lnTo>
                        <a:lnTo>
                          <a:pt x="0" y="68"/>
                        </a:lnTo>
                        <a:lnTo>
                          <a:pt x="51" y="71"/>
                        </a:lnTo>
                        <a:lnTo>
                          <a:pt x="5" y="94"/>
                        </a:lnTo>
                        <a:lnTo>
                          <a:pt x="53" y="75"/>
                        </a:lnTo>
                        <a:lnTo>
                          <a:pt x="18" y="116"/>
                        </a:lnTo>
                        <a:lnTo>
                          <a:pt x="56" y="78"/>
                        </a:lnTo>
                        <a:lnTo>
                          <a:pt x="38" y="131"/>
                        </a:lnTo>
                        <a:lnTo>
                          <a:pt x="59" y="80"/>
                        </a:lnTo>
                        <a:lnTo>
                          <a:pt x="62" y="136"/>
                        </a:lnTo>
                        <a:lnTo>
                          <a:pt x="64" y="80"/>
                        </a:lnTo>
                        <a:lnTo>
                          <a:pt x="85" y="131"/>
                        </a:lnTo>
                        <a:lnTo>
                          <a:pt x="68" y="78"/>
                        </a:lnTo>
                        <a:lnTo>
                          <a:pt x="105" y="116"/>
                        </a:lnTo>
                        <a:lnTo>
                          <a:pt x="71" y="75"/>
                        </a:lnTo>
                        <a:lnTo>
                          <a:pt x="118" y="94"/>
                        </a:lnTo>
                        <a:lnTo>
                          <a:pt x="72" y="71"/>
                        </a:lnTo>
                        <a:lnTo>
                          <a:pt x="123" y="68"/>
                        </a:lnTo>
                        <a:close/>
                      </a:path>
                    </a:pathLst>
                  </a:custGeom>
                  <a:noFill/>
                  <a:ln w="9360" cap="rnd">
                    <a:solidFill>
                      <a:srgbClr val="000000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10444" name="Group 244"/>
                <p:cNvGrpSpPr>
                  <a:grpSpLocks/>
                </p:cNvGrpSpPr>
                <p:nvPr/>
              </p:nvGrpSpPr>
              <p:grpSpPr bwMode="auto">
                <a:xfrm>
                  <a:off x="884" y="2902"/>
                  <a:ext cx="152" cy="158"/>
                  <a:chOff x="884" y="2902"/>
                  <a:chExt cx="152" cy="158"/>
                </a:xfrm>
              </p:grpSpPr>
              <p:sp>
                <p:nvSpPr>
                  <p:cNvPr id="10485" name="Oval 245"/>
                  <p:cNvSpPr>
                    <a:spLocks noChangeArrowheads="1"/>
                  </p:cNvSpPr>
                  <p:nvPr/>
                </p:nvSpPr>
                <p:spPr bwMode="auto">
                  <a:xfrm rot="240000">
                    <a:off x="889" y="2906"/>
                    <a:ext cx="143" cy="149"/>
                  </a:xfrm>
                  <a:prstGeom prst="ellipse">
                    <a:avLst/>
                  </a:prstGeom>
                  <a:solidFill>
                    <a:srgbClr val="CC0000"/>
                  </a:solidFill>
                  <a:ln w="9525" cap="sq">
                    <a:solidFill>
                      <a:srgbClr val="000000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10486" name="Oval 246"/>
                  <p:cNvSpPr>
                    <a:spLocks noChangeArrowheads="1"/>
                  </p:cNvSpPr>
                  <p:nvPr/>
                </p:nvSpPr>
                <p:spPr bwMode="auto">
                  <a:xfrm rot="240000">
                    <a:off x="889" y="2906"/>
                    <a:ext cx="143" cy="149"/>
                  </a:xfrm>
                  <a:prstGeom prst="ellipse">
                    <a:avLst/>
                  </a:prstGeom>
                  <a:noFill/>
                  <a:ln w="9360" cap="rnd">
                    <a:solidFill>
                      <a:srgbClr val="000000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10447" name="Group 247"/>
                <p:cNvGrpSpPr>
                  <a:grpSpLocks/>
                </p:cNvGrpSpPr>
                <p:nvPr/>
              </p:nvGrpSpPr>
              <p:grpSpPr bwMode="auto">
                <a:xfrm>
                  <a:off x="896" y="2916"/>
                  <a:ext cx="126" cy="130"/>
                  <a:chOff x="896" y="2916"/>
                  <a:chExt cx="126" cy="130"/>
                </a:xfrm>
              </p:grpSpPr>
              <p:sp>
                <p:nvSpPr>
                  <p:cNvPr id="10488" name="Oval 248"/>
                  <p:cNvSpPr>
                    <a:spLocks noChangeArrowheads="1"/>
                  </p:cNvSpPr>
                  <p:nvPr/>
                </p:nvSpPr>
                <p:spPr bwMode="auto">
                  <a:xfrm rot="240000">
                    <a:off x="901" y="2919"/>
                    <a:ext cx="119" cy="123"/>
                  </a:xfrm>
                  <a:prstGeom prst="ellipse">
                    <a:avLst/>
                  </a:prstGeom>
                  <a:solidFill>
                    <a:srgbClr val="FFFFFF"/>
                  </a:solidFill>
                  <a:ln w="9525" cap="sq">
                    <a:solidFill>
                      <a:srgbClr val="000000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10489" name="Oval 249"/>
                  <p:cNvSpPr>
                    <a:spLocks noChangeArrowheads="1"/>
                  </p:cNvSpPr>
                  <p:nvPr/>
                </p:nvSpPr>
                <p:spPr bwMode="auto">
                  <a:xfrm rot="240000">
                    <a:off x="901" y="2919"/>
                    <a:ext cx="119" cy="123"/>
                  </a:xfrm>
                  <a:prstGeom prst="ellipse">
                    <a:avLst/>
                  </a:prstGeom>
                  <a:noFill/>
                  <a:ln w="9360" cap="rnd">
                    <a:solidFill>
                      <a:srgbClr val="000000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10450" name="Group 250"/>
                <p:cNvGrpSpPr>
                  <a:grpSpLocks/>
                </p:cNvGrpSpPr>
                <p:nvPr/>
              </p:nvGrpSpPr>
              <p:grpSpPr bwMode="auto">
                <a:xfrm>
                  <a:off x="884" y="2902"/>
                  <a:ext cx="152" cy="158"/>
                  <a:chOff x="884" y="2902"/>
                  <a:chExt cx="152" cy="158"/>
                </a:xfrm>
              </p:grpSpPr>
              <p:sp>
                <p:nvSpPr>
                  <p:cNvPr id="10491" name="Oval 251"/>
                  <p:cNvSpPr>
                    <a:spLocks noChangeArrowheads="1"/>
                  </p:cNvSpPr>
                  <p:nvPr/>
                </p:nvSpPr>
                <p:spPr bwMode="auto">
                  <a:xfrm rot="240000">
                    <a:off x="889" y="2906"/>
                    <a:ext cx="143" cy="149"/>
                  </a:xfrm>
                  <a:prstGeom prst="ellipse">
                    <a:avLst/>
                  </a:prstGeom>
                  <a:solidFill>
                    <a:srgbClr val="CC0000"/>
                  </a:solidFill>
                  <a:ln w="9525" cap="sq">
                    <a:solidFill>
                      <a:srgbClr val="000000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10492" name="Oval 252"/>
                  <p:cNvSpPr>
                    <a:spLocks noChangeArrowheads="1"/>
                  </p:cNvSpPr>
                  <p:nvPr/>
                </p:nvSpPr>
                <p:spPr bwMode="auto">
                  <a:xfrm rot="240000">
                    <a:off x="889" y="2906"/>
                    <a:ext cx="143" cy="149"/>
                  </a:xfrm>
                  <a:prstGeom prst="ellipse">
                    <a:avLst/>
                  </a:prstGeom>
                  <a:noFill/>
                  <a:ln w="9360" cap="rnd">
                    <a:solidFill>
                      <a:srgbClr val="000000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10453" name="Group 253"/>
                <p:cNvGrpSpPr>
                  <a:grpSpLocks/>
                </p:cNvGrpSpPr>
                <p:nvPr/>
              </p:nvGrpSpPr>
              <p:grpSpPr bwMode="auto">
                <a:xfrm>
                  <a:off x="896" y="2916"/>
                  <a:ext cx="126" cy="130"/>
                  <a:chOff x="896" y="2916"/>
                  <a:chExt cx="126" cy="130"/>
                </a:xfrm>
              </p:grpSpPr>
              <p:sp>
                <p:nvSpPr>
                  <p:cNvPr id="10494" name="Oval 254"/>
                  <p:cNvSpPr>
                    <a:spLocks noChangeArrowheads="1"/>
                  </p:cNvSpPr>
                  <p:nvPr/>
                </p:nvSpPr>
                <p:spPr bwMode="auto">
                  <a:xfrm rot="240000">
                    <a:off x="901" y="2919"/>
                    <a:ext cx="119" cy="123"/>
                  </a:xfrm>
                  <a:prstGeom prst="ellipse">
                    <a:avLst/>
                  </a:prstGeom>
                  <a:solidFill>
                    <a:srgbClr val="FFFFFF"/>
                  </a:solidFill>
                  <a:ln w="9525" cap="sq">
                    <a:solidFill>
                      <a:srgbClr val="000000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10495" name="Oval 255"/>
                  <p:cNvSpPr>
                    <a:spLocks noChangeArrowheads="1"/>
                  </p:cNvSpPr>
                  <p:nvPr/>
                </p:nvSpPr>
                <p:spPr bwMode="auto">
                  <a:xfrm rot="240000">
                    <a:off x="901" y="2919"/>
                    <a:ext cx="119" cy="123"/>
                  </a:xfrm>
                  <a:prstGeom prst="ellipse">
                    <a:avLst/>
                  </a:prstGeom>
                  <a:noFill/>
                  <a:ln w="9360" cap="rnd">
                    <a:solidFill>
                      <a:srgbClr val="000000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10456" name="Group 256"/>
                <p:cNvGrpSpPr>
                  <a:grpSpLocks/>
                </p:cNvGrpSpPr>
                <p:nvPr/>
              </p:nvGrpSpPr>
              <p:grpSpPr bwMode="auto">
                <a:xfrm>
                  <a:off x="896" y="2916"/>
                  <a:ext cx="126" cy="130"/>
                  <a:chOff x="896" y="2916"/>
                  <a:chExt cx="126" cy="130"/>
                </a:xfrm>
              </p:grpSpPr>
              <p:sp>
                <p:nvSpPr>
                  <p:cNvPr id="10497" name="AutoShape 257"/>
                  <p:cNvSpPr>
                    <a:spLocks noChangeArrowheads="1"/>
                  </p:cNvSpPr>
                  <p:nvPr/>
                </p:nvSpPr>
                <p:spPr bwMode="auto">
                  <a:xfrm rot="240000">
                    <a:off x="901" y="2919"/>
                    <a:ext cx="119" cy="123"/>
                  </a:xfrm>
                  <a:custGeom>
                    <a:avLst/>
                    <a:gdLst>
                      <a:gd name="G0" fmla="+- 1 0 0"/>
                      <a:gd name="G1" fmla="+- 1 0 0"/>
                      <a:gd name="G2" fmla="+- 1 0 0"/>
                      <a:gd name="G3" fmla="+- 1 0 0"/>
                      <a:gd name="G4" fmla="+- 1 0 0"/>
                      <a:gd name="G5" fmla="+- 1 0 0"/>
                      <a:gd name="G6" fmla="+- 1 0 0"/>
                      <a:gd name="G7" fmla="+- 51 0 0"/>
                      <a:gd name="G8" fmla="+- 48 0 0"/>
                      <a:gd name="G9" fmla="+- 94 0 0"/>
                      <a:gd name="G10" fmla="+- 1 0 0"/>
                      <a:gd name="G11" fmla="+- 1 0 0"/>
                      <a:gd name="G12" fmla="+- 1 0 0"/>
                      <a:gd name="G13" fmla="+- 1 0 0"/>
                      <a:gd name="G14" fmla="+- 1 0 0"/>
                      <a:gd name="G15" fmla="+- 1 0 0"/>
                      <a:gd name="G16" fmla="+- 1 0 0"/>
                      <a:gd name="G17" fmla="*/ 1 16385 2"/>
                      <a:gd name="G18" fmla="+- 1 0 0"/>
                      <a:gd name="G19" fmla="+- 1 0 0"/>
                      <a:gd name="G20" fmla="+- 1 0 0"/>
                      <a:gd name="G21" fmla="+- 1 0 0"/>
                      <a:gd name="G22" fmla="+- 1 0 0"/>
                      <a:gd name="G23" fmla="+- 1 0 0"/>
                      <a:gd name="G24" fmla="+- 1 0 0"/>
                      <a:gd name="G25" fmla="*/ 1 29003 51712"/>
                      <a:gd name="G26" fmla="+- 1 0 0"/>
                      <a:gd name="G27" fmla="+- 65532 0 0"/>
                      <a:gd name="G28" fmla="+- 65484 0 0"/>
                      <a:gd name="G29" fmla="+- 65507 0 0"/>
                      <a:gd name="G30" fmla="+- 65493 0 0"/>
                      <a:gd name="G31" fmla="+- 65488 0 0"/>
                      <a:gd name="G32" fmla="+- 65509 0 0"/>
                      <a:gd name="T0" fmla="*/ 123 w 123"/>
                      <a:gd name="T1" fmla="*/ 68 h 136"/>
                      <a:gd name="T2" fmla="*/ 72 w 123"/>
                      <a:gd name="T3" fmla="*/ 66 h 136"/>
                      <a:gd name="T4" fmla="*/ 118 w 123"/>
                      <a:gd name="T5" fmla="*/ 42 h 136"/>
                      <a:gd name="T6" fmla="*/ 71 w 123"/>
                      <a:gd name="T7" fmla="*/ 62 h 136"/>
                      <a:gd name="T8" fmla="*/ 105 w 123"/>
                      <a:gd name="T9" fmla="*/ 20 h 136"/>
                      <a:gd name="T10" fmla="*/ 68 w 123"/>
                      <a:gd name="T11" fmla="*/ 58 h 136"/>
                      <a:gd name="T12" fmla="*/ 85 w 123"/>
                      <a:gd name="T13" fmla="*/ 5 h 136"/>
                      <a:gd name="T14" fmla="*/ 64 w 123"/>
                      <a:gd name="T15" fmla="*/ 56 h 136"/>
                      <a:gd name="T16" fmla="*/ 62 w 123"/>
                      <a:gd name="T17" fmla="*/ 0 h 136"/>
                      <a:gd name="T18" fmla="*/ 59 w 123"/>
                      <a:gd name="T19" fmla="*/ 56 h 136"/>
                      <a:gd name="T20" fmla="*/ 38 w 123"/>
                      <a:gd name="T21" fmla="*/ 5 h 136"/>
                      <a:gd name="T22" fmla="*/ 56 w 123"/>
                      <a:gd name="T23" fmla="*/ 58 h 136"/>
                      <a:gd name="T24" fmla="*/ 18 w 123"/>
                      <a:gd name="T25" fmla="*/ 20 h 136"/>
                      <a:gd name="T26" fmla="*/ 53 w 123"/>
                      <a:gd name="T27" fmla="*/ 62 h 136"/>
                      <a:gd name="T28" fmla="*/ 5 w 123"/>
                      <a:gd name="T29" fmla="*/ 42 h 136"/>
                      <a:gd name="T30" fmla="*/ 51 w 123"/>
                      <a:gd name="T31" fmla="*/ 66 h 136"/>
                      <a:gd name="T32" fmla="*/ 0 w 123"/>
                      <a:gd name="T33" fmla="*/ 68 h 136"/>
                      <a:gd name="T34" fmla="*/ 51 w 123"/>
                      <a:gd name="T35" fmla="*/ 71 h 136"/>
                      <a:gd name="T36" fmla="*/ 5 w 123"/>
                      <a:gd name="T37" fmla="*/ 94 h 136"/>
                      <a:gd name="T38" fmla="*/ 53 w 123"/>
                      <a:gd name="T39" fmla="*/ 75 h 136"/>
                      <a:gd name="T40" fmla="*/ 18 w 123"/>
                      <a:gd name="T41" fmla="*/ 116 h 136"/>
                      <a:gd name="T42" fmla="*/ 56 w 123"/>
                      <a:gd name="T43" fmla="*/ 78 h 136"/>
                      <a:gd name="T44" fmla="*/ 38 w 123"/>
                      <a:gd name="T45" fmla="*/ 131 h 136"/>
                      <a:gd name="T46" fmla="*/ 59 w 123"/>
                      <a:gd name="T47" fmla="*/ 80 h 136"/>
                      <a:gd name="T48" fmla="*/ 62 w 123"/>
                      <a:gd name="T49" fmla="*/ 136 h 136"/>
                      <a:gd name="T50" fmla="*/ 64 w 123"/>
                      <a:gd name="T51" fmla="*/ 80 h 136"/>
                      <a:gd name="T52" fmla="*/ 85 w 123"/>
                      <a:gd name="T53" fmla="*/ 131 h 136"/>
                      <a:gd name="T54" fmla="*/ 68 w 123"/>
                      <a:gd name="T55" fmla="*/ 78 h 136"/>
                      <a:gd name="T56" fmla="*/ 105 w 123"/>
                      <a:gd name="T57" fmla="*/ 116 h 136"/>
                      <a:gd name="T58" fmla="*/ 71 w 123"/>
                      <a:gd name="T59" fmla="*/ 75 h 136"/>
                      <a:gd name="T60" fmla="*/ 118 w 123"/>
                      <a:gd name="T61" fmla="*/ 94 h 136"/>
                      <a:gd name="T62" fmla="*/ 72 w 123"/>
                      <a:gd name="T63" fmla="*/ 71 h 136"/>
                      <a:gd name="T64" fmla="*/ 123 w 123"/>
                      <a:gd name="T65" fmla="*/ 68 h 136"/>
                      <a:gd name="T66" fmla="*/ 0 w 123"/>
                      <a:gd name="T67" fmla="*/ 0 h 136"/>
                      <a:gd name="T68" fmla="*/ 123 w 123"/>
                      <a:gd name="T69" fmla="*/ 136 h 13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</a:cxnLst>
                    <a:rect l="T66" t="T67" r="T68" b="T69"/>
                    <a:pathLst>
                      <a:path w="123" h="136">
                        <a:moveTo>
                          <a:pt x="123" y="68"/>
                        </a:moveTo>
                        <a:lnTo>
                          <a:pt x="72" y="66"/>
                        </a:lnTo>
                        <a:lnTo>
                          <a:pt x="118" y="42"/>
                        </a:lnTo>
                        <a:lnTo>
                          <a:pt x="71" y="62"/>
                        </a:lnTo>
                        <a:lnTo>
                          <a:pt x="105" y="20"/>
                        </a:lnTo>
                        <a:lnTo>
                          <a:pt x="68" y="58"/>
                        </a:lnTo>
                        <a:lnTo>
                          <a:pt x="85" y="5"/>
                        </a:lnTo>
                        <a:lnTo>
                          <a:pt x="64" y="56"/>
                        </a:lnTo>
                        <a:lnTo>
                          <a:pt x="62" y="0"/>
                        </a:lnTo>
                        <a:lnTo>
                          <a:pt x="59" y="56"/>
                        </a:lnTo>
                        <a:lnTo>
                          <a:pt x="38" y="5"/>
                        </a:lnTo>
                        <a:lnTo>
                          <a:pt x="56" y="58"/>
                        </a:lnTo>
                        <a:lnTo>
                          <a:pt x="18" y="20"/>
                        </a:lnTo>
                        <a:lnTo>
                          <a:pt x="53" y="62"/>
                        </a:lnTo>
                        <a:lnTo>
                          <a:pt x="5" y="42"/>
                        </a:lnTo>
                        <a:lnTo>
                          <a:pt x="51" y="66"/>
                        </a:lnTo>
                        <a:lnTo>
                          <a:pt x="0" y="68"/>
                        </a:lnTo>
                        <a:lnTo>
                          <a:pt x="51" y="71"/>
                        </a:lnTo>
                        <a:lnTo>
                          <a:pt x="5" y="94"/>
                        </a:lnTo>
                        <a:lnTo>
                          <a:pt x="53" y="75"/>
                        </a:lnTo>
                        <a:lnTo>
                          <a:pt x="18" y="116"/>
                        </a:lnTo>
                        <a:lnTo>
                          <a:pt x="56" y="78"/>
                        </a:lnTo>
                        <a:lnTo>
                          <a:pt x="38" y="131"/>
                        </a:lnTo>
                        <a:lnTo>
                          <a:pt x="59" y="80"/>
                        </a:lnTo>
                        <a:lnTo>
                          <a:pt x="62" y="136"/>
                        </a:lnTo>
                        <a:lnTo>
                          <a:pt x="64" y="80"/>
                        </a:lnTo>
                        <a:lnTo>
                          <a:pt x="85" y="131"/>
                        </a:lnTo>
                        <a:lnTo>
                          <a:pt x="68" y="78"/>
                        </a:lnTo>
                        <a:lnTo>
                          <a:pt x="105" y="116"/>
                        </a:lnTo>
                        <a:lnTo>
                          <a:pt x="71" y="75"/>
                        </a:lnTo>
                        <a:lnTo>
                          <a:pt x="118" y="94"/>
                        </a:lnTo>
                        <a:lnTo>
                          <a:pt x="72" y="71"/>
                        </a:lnTo>
                        <a:lnTo>
                          <a:pt x="123" y="68"/>
                        </a:lnTo>
                        <a:close/>
                      </a:path>
                    </a:pathLst>
                  </a:custGeom>
                  <a:solidFill>
                    <a:srgbClr val="808080"/>
                  </a:solidFill>
                  <a:ln w="9525" cap="flat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10498" name="AutoShape 258"/>
                  <p:cNvSpPr>
                    <a:spLocks noChangeArrowheads="1"/>
                  </p:cNvSpPr>
                  <p:nvPr/>
                </p:nvSpPr>
                <p:spPr bwMode="auto">
                  <a:xfrm rot="240000">
                    <a:off x="901" y="2919"/>
                    <a:ext cx="119" cy="123"/>
                  </a:xfrm>
                  <a:custGeom>
                    <a:avLst/>
                    <a:gdLst>
                      <a:gd name="G0" fmla="+- 1 0 0"/>
                      <a:gd name="G1" fmla="+- 1 0 0"/>
                      <a:gd name="G2" fmla="+- 1 0 0"/>
                      <a:gd name="G3" fmla="+- 1 0 0"/>
                      <a:gd name="G4" fmla="+- 1 0 0"/>
                      <a:gd name="G5" fmla="+- 1 0 0"/>
                      <a:gd name="G6" fmla="+- 1 0 0"/>
                      <a:gd name="G7" fmla="+- 51 0 0"/>
                      <a:gd name="G8" fmla="+- 48 0 0"/>
                      <a:gd name="G9" fmla="+- 94 0 0"/>
                      <a:gd name="G10" fmla="+- 1 0 0"/>
                      <a:gd name="G11" fmla="+- 1 0 0"/>
                      <a:gd name="G12" fmla="+- 1 0 0"/>
                      <a:gd name="G13" fmla="+- 1 0 0"/>
                      <a:gd name="G14" fmla="+- 1 0 0"/>
                      <a:gd name="G15" fmla="+- 1 0 0"/>
                      <a:gd name="G16" fmla="+- 1 0 0"/>
                      <a:gd name="G17" fmla="*/ 1 16385 2"/>
                      <a:gd name="G18" fmla="+- 1 0 0"/>
                      <a:gd name="G19" fmla="+- 1 0 0"/>
                      <a:gd name="G20" fmla="+- 1 0 0"/>
                      <a:gd name="G21" fmla="+- 1 0 0"/>
                      <a:gd name="G22" fmla="+- 1 0 0"/>
                      <a:gd name="G23" fmla="+- 1 0 0"/>
                      <a:gd name="G24" fmla="+- 1 0 0"/>
                      <a:gd name="G25" fmla="*/ 1 29003 51712"/>
                      <a:gd name="G26" fmla="+- 1 0 0"/>
                      <a:gd name="G27" fmla="+- 65532 0 0"/>
                      <a:gd name="G28" fmla="+- 65484 0 0"/>
                      <a:gd name="G29" fmla="+- 65507 0 0"/>
                      <a:gd name="G30" fmla="+- 65493 0 0"/>
                      <a:gd name="G31" fmla="+- 65488 0 0"/>
                      <a:gd name="G32" fmla="+- 65509 0 0"/>
                      <a:gd name="T0" fmla="*/ 123 w 123"/>
                      <a:gd name="T1" fmla="*/ 68 h 136"/>
                      <a:gd name="T2" fmla="*/ 72 w 123"/>
                      <a:gd name="T3" fmla="*/ 66 h 136"/>
                      <a:gd name="T4" fmla="*/ 118 w 123"/>
                      <a:gd name="T5" fmla="*/ 42 h 136"/>
                      <a:gd name="T6" fmla="*/ 71 w 123"/>
                      <a:gd name="T7" fmla="*/ 62 h 136"/>
                      <a:gd name="T8" fmla="*/ 105 w 123"/>
                      <a:gd name="T9" fmla="*/ 20 h 136"/>
                      <a:gd name="T10" fmla="*/ 68 w 123"/>
                      <a:gd name="T11" fmla="*/ 58 h 136"/>
                      <a:gd name="T12" fmla="*/ 85 w 123"/>
                      <a:gd name="T13" fmla="*/ 5 h 136"/>
                      <a:gd name="T14" fmla="*/ 64 w 123"/>
                      <a:gd name="T15" fmla="*/ 56 h 136"/>
                      <a:gd name="T16" fmla="*/ 62 w 123"/>
                      <a:gd name="T17" fmla="*/ 0 h 136"/>
                      <a:gd name="T18" fmla="*/ 59 w 123"/>
                      <a:gd name="T19" fmla="*/ 56 h 136"/>
                      <a:gd name="T20" fmla="*/ 38 w 123"/>
                      <a:gd name="T21" fmla="*/ 5 h 136"/>
                      <a:gd name="T22" fmla="*/ 56 w 123"/>
                      <a:gd name="T23" fmla="*/ 58 h 136"/>
                      <a:gd name="T24" fmla="*/ 18 w 123"/>
                      <a:gd name="T25" fmla="*/ 20 h 136"/>
                      <a:gd name="T26" fmla="*/ 53 w 123"/>
                      <a:gd name="T27" fmla="*/ 62 h 136"/>
                      <a:gd name="T28" fmla="*/ 5 w 123"/>
                      <a:gd name="T29" fmla="*/ 42 h 136"/>
                      <a:gd name="T30" fmla="*/ 51 w 123"/>
                      <a:gd name="T31" fmla="*/ 66 h 136"/>
                      <a:gd name="T32" fmla="*/ 0 w 123"/>
                      <a:gd name="T33" fmla="*/ 68 h 136"/>
                      <a:gd name="T34" fmla="*/ 51 w 123"/>
                      <a:gd name="T35" fmla="*/ 71 h 136"/>
                      <a:gd name="T36" fmla="*/ 5 w 123"/>
                      <a:gd name="T37" fmla="*/ 94 h 136"/>
                      <a:gd name="T38" fmla="*/ 53 w 123"/>
                      <a:gd name="T39" fmla="*/ 75 h 136"/>
                      <a:gd name="T40" fmla="*/ 18 w 123"/>
                      <a:gd name="T41" fmla="*/ 116 h 136"/>
                      <a:gd name="T42" fmla="*/ 56 w 123"/>
                      <a:gd name="T43" fmla="*/ 78 h 136"/>
                      <a:gd name="T44" fmla="*/ 38 w 123"/>
                      <a:gd name="T45" fmla="*/ 131 h 136"/>
                      <a:gd name="T46" fmla="*/ 59 w 123"/>
                      <a:gd name="T47" fmla="*/ 80 h 136"/>
                      <a:gd name="T48" fmla="*/ 62 w 123"/>
                      <a:gd name="T49" fmla="*/ 136 h 136"/>
                      <a:gd name="T50" fmla="*/ 64 w 123"/>
                      <a:gd name="T51" fmla="*/ 80 h 136"/>
                      <a:gd name="T52" fmla="*/ 85 w 123"/>
                      <a:gd name="T53" fmla="*/ 131 h 136"/>
                      <a:gd name="T54" fmla="*/ 68 w 123"/>
                      <a:gd name="T55" fmla="*/ 78 h 136"/>
                      <a:gd name="T56" fmla="*/ 105 w 123"/>
                      <a:gd name="T57" fmla="*/ 116 h 136"/>
                      <a:gd name="T58" fmla="*/ 71 w 123"/>
                      <a:gd name="T59" fmla="*/ 75 h 136"/>
                      <a:gd name="T60" fmla="*/ 118 w 123"/>
                      <a:gd name="T61" fmla="*/ 94 h 136"/>
                      <a:gd name="T62" fmla="*/ 72 w 123"/>
                      <a:gd name="T63" fmla="*/ 71 h 136"/>
                      <a:gd name="T64" fmla="*/ 123 w 123"/>
                      <a:gd name="T65" fmla="*/ 68 h 136"/>
                      <a:gd name="T66" fmla="*/ 0 w 123"/>
                      <a:gd name="T67" fmla="*/ 0 h 136"/>
                      <a:gd name="T68" fmla="*/ 123 w 123"/>
                      <a:gd name="T69" fmla="*/ 136 h 13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</a:cxnLst>
                    <a:rect l="T66" t="T67" r="T68" b="T69"/>
                    <a:pathLst>
                      <a:path w="123" h="136">
                        <a:moveTo>
                          <a:pt x="123" y="68"/>
                        </a:moveTo>
                        <a:lnTo>
                          <a:pt x="72" y="66"/>
                        </a:lnTo>
                        <a:lnTo>
                          <a:pt x="118" y="42"/>
                        </a:lnTo>
                        <a:lnTo>
                          <a:pt x="71" y="62"/>
                        </a:lnTo>
                        <a:lnTo>
                          <a:pt x="105" y="20"/>
                        </a:lnTo>
                        <a:lnTo>
                          <a:pt x="68" y="58"/>
                        </a:lnTo>
                        <a:lnTo>
                          <a:pt x="85" y="5"/>
                        </a:lnTo>
                        <a:lnTo>
                          <a:pt x="64" y="56"/>
                        </a:lnTo>
                        <a:lnTo>
                          <a:pt x="62" y="0"/>
                        </a:lnTo>
                        <a:lnTo>
                          <a:pt x="59" y="56"/>
                        </a:lnTo>
                        <a:lnTo>
                          <a:pt x="38" y="5"/>
                        </a:lnTo>
                        <a:lnTo>
                          <a:pt x="56" y="58"/>
                        </a:lnTo>
                        <a:lnTo>
                          <a:pt x="18" y="20"/>
                        </a:lnTo>
                        <a:lnTo>
                          <a:pt x="53" y="62"/>
                        </a:lnTo>
                        <a:lnTo>
                          <a:pt x="5" y="42"/>
                        </a:lnTo>
                        <a:lnTo>
                          <a:pt x="51" y="66"/>
                        </a:lnTo>
                        <a:lnTo>
                          <a:pt x="0" y="68"/>
                        </a:lnTo>
                        <a:lnTo>
                          <a:pt x="51" y="71"/>
                        </a:lnTo>
                        <a:lnTo>
                          <a:pt x="5" y="94"/>
                        </a:lnTo>
                        <a:lnTo>
                          <a:pt x="53" y="75"/>
                        </a:lnTo>
                        <a:lnTo>
                          <a:pt x="18" y="116"/>
                        </a:lnTo>
                        <a:lnTo>
                          <a:pt x="56" y="78"/>
                        </a:lnTo>
                        <a:lnTo>
                          <a:pt x="38" y="131"/>
                        </a:lnTo>
                        <a:lnTo>
                          <a:pt x="59" y="80"/>
                        </a:lnTo>
                        <a:lnTo>
                          <a:pt x="62" y="136"/>
                        </a:lnTo>
                        <a:lnTo>
                          <a:pt x="64" y="80"/>
                        </a:lnTo>
                        <a:lnTo>
                          <a:pt x="85" y="131"/>
                        </a:lnTo>
                        <a:lnTo>
                          <a:pt x="68" y="78"/>
                        </a:lnTo>
                        <a:lnTo>
                          <a:pt x="105" y="116"/>
                        </a:lnTo>
                        <a:lnTo>
                          <a:pt x="71" y="75"/>
                        </a:lnTo>
                        <a:lnTo>
                          <a:pt x="118" y="94"/>
                        </a:lnTo>
                        <a:lnTo>
                          <a:pt x="72" y="71"/>
                        </a:lnTo>
                        <a:lnTo>
                          <a:pt x="123" y="68"/>
                        </a:lnTo>
                        <a:close/>
                      </a:path>
                    </a:pathLst>
                  </a:custGeom>
                  <a:noFill/>
                  <a:ln w="9360" cap="rnd">
                    <a:solidFill>
                      <a:srgbClr val="000000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</p:grpSp>
          </p:grpSp>
          <p:grpSp>
            <p:nvGrpSpPr>
              <p:cNvPr id="10459" name="Group 259"/>
              <p:cNvGrpSpPr>
                <a:grpSpLocks/>
              </p:cNvGrpSpPr>
              <p:nvPr/>
            </p:nvGrpSpPr>
            <p:grpSpPr bwMode="auto">
              <a:xfrm>
                <a:off x="1404" y="2934"/>
                <a:ext cx="154" cy="158"/>
                <a:chOff x="1404" y="2934"/>
                <a:chExt cx="154" cy="158"/>
              </a:xfrm>
            </p:grpSpPr>
            <p:grpSp>
              <p:nvGrpSpPr>
                <p:cNvPr id="10462" name="Group 260"/>
                <p:cNvGrpSpPr>
                  <a:grpSpLocks/>
                </p:cNvGrpSpPr>
                <p:nvPr/>
              </p:nvGrpSpPr>
              <p:grpSpPr bwMode="auto">
                <a:xfrm>
                  <a:off x="1404" y="2934"/>
                  <a:ext cx="154" cy="158"/>
                  <a:chOff x="1404" y="2934"/>
                  <a:chExt cx="154" cy="158"/>
                </a:xfrm>
              </p:grpSpPr>
              <p:grpSp>
                <p:nvGrpSpPr>
                  <p:cNvPr id="10463" name="Group 261"/>
                  <p:cNvGrpSpPr>
                    <a:grpSpLocks/>
                  </p:cNvGrpSpPr>
                  <p:nvPr/>
                </p:nvGrpSpPr>
                <p:grpSpPr bwMode="auto">
                  <a:xfrm>
                    <a:off x="1404" y="2934"/>
                    <a:ext cx="154" cy="158"/>
                    <a:chOff x="1404" y="2934"/>
                    <a:chExt cx="154" cy="158"/>
                  </a:xfrm>
                </p:grpSpPr>
                <p:grpSp>
                  <p:nvGrpSpPr>
                    <p:cNvPr id="10464" name="Group 262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404" y="2934"/>
                      <a:ext cx="154" cy="158"/>
                      <a:chOff x="1404" y="2934"/>
                      <a:chExt cx="154" cy="158"/>
                    </a:xfrm>
                  </p:grpSpPr>
                  <p:sp>
                    <p:nvSpPr>
                      <p:cNvPr id="10503" name="Oval 263"/>
                      <p:cNvSpPr>
                        <a:spLocks noChangeArrowheads="1"/>
                      </p:cNvSpPr>
                      <p:nvPr/>
                    </p:nvSpPr>
                    <p:spPr bwMode="auto">
                      <a:xfrm rot="240000">
                        <a:off x="1409" y="2938"/>
                        <a:ext cx="145" cy="149"/>
                      </a:xfrm>
                      <a:prstGeom prst="ellipse">
                        <a:avLst/>
                      </a:prstGeom>
                      <a:solidFill>
                        <a:srgbClr val="CC0000"/>
                      </a:solidFill>
                      <a:ln w="9525" cap="sq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  <a:effectLst/>
                    </p:spPr>
                    <p:txBody>
                      <a:bodyPr wrap="none" anchor="ctr"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0504" name="Oval 264"/>
                      <p:cNvSpPr>
                        <a:spLocks noChangeArrowheads="1"/>
                      </p:cNvSpPr>
                      <p:nvPr/>
                    </p:nvSpPr>
                    <p:spPr bwMode="auto">
                      <a:xfrm rot="240000">
                        <a:off x="1409" y="2938"/>
                        <a:ext cx="145" cy="149"/>
                      </a:xfrm>
                      <a:prstGeom prst="ellipse">
                        <a:avLst/>
                      </a:prstGeom>
                      <a:noFill/>
                      <a:ln w="9360" cap="rnd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  <a:effectLst/>
                    </p:spPr>
                    <p:txBody>
                      <a:bodyPr wrap="none" anchor="ctr"/>
                      <a:lstStyle/>
                      <a:p>
                        <a:endParaRPr lang="ru-RU"/>
                      </a:p>
                    </p:txBody>
                  </p:sp>
                </p:grpSp>
                <p:grpSp>
                  <p:nvGrpSpPr>
                    <p:cNvPr id="10465" name="Group 265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417" y="2948"/>
                      <a:ext cx="127" cy="131"/>
                      <a:chOff x="1417" y="2948"/>
                      <a:chExt cx="127" cy="131"/>
                    </a:xfrm>
                  </p:grpSpPr>
                  <p:sp>
                    <p:nvSpPr>
                      <p:cNvPr id="10506" name="Oval 266"/>
                      <p:cNvSpPr>
                        <a:spLocks noChangeArrowheads="1"/>
                      </p:cNvSpPr>
                      <p:nvPr/>
                    </p:nvSpPr>
                    <p:spPr bwMode="auto">
                      <a:xfrm rot="240000">
                        <a:off x="1422" y="2951"/>
                        <a:ext cx="120" cy="123"/>
                      </a:xfrm>
                      <a:prstGeom prst="ellipse">
                        <a:avLst/>
                      </a:prstGeom>
                      <a:solidFill>
                        <a:srgbClr val="FFFFFF"/>
                      </a:solidFill>
                      <a:ln w="9525" cap="sq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  <a:effectLst/>
                    </p:spPr>
                    <p:txBody>
                      <a:bodyPr wrap="none" anchor="ctr"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0507" name="Oval 267"/>
                      <p:cNvSpPr>
                        <a:spLocks noChangeArrowheads="1"/>
                      </p:cNvSpPr>
                      <p:nvPr/>
                    </p:nvSpPr>
                    <p:spPr bwMode="auto">
                      <a:xfrm rot="240000">
                        <a:off x="1422" y="2951"/>
                        <a:ext cx="120" cy="123"/>
                      </a:xfrm>
                      <a:prstGeom prst="ellipse">
                        <a:avLst/>
                      </a:prstGeom>
                      <a:noFill/>
                      <a:ln w="9360" cap="rnd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  <a:effectLst/>
                    </p:spPr>
                    <p:txBody>
                      <a:bodyPr wrap="none" anchor="ctr"/>
                      <a:lstStyle/>
                      <a:p>
                        <a:endParaRPr lang="ru-RU"/>
                      </a:p>
                    </p:txBody>
                  </p:sp>
                </p:grpSp>
              </p:grpSp>
              <p:grpSp>
                <p:nvGrpSpPr>
                  <p:cNvPr id="10468" name="Group 268"/>
                  <p:cNvGrpSpPr>
                    <a:grpSpLocks/>
                  </p:cNvGrpSpPr>
                  <p:nvPr/>
                </p:nvGrpSpPr>
                <p:grpSpPr bwMode="auto">
                  <a:xfrm>
                    <a:off x="1417" y="2948"/>
                    <a:ext cx="127" cy="131"/>
                    <a:chOff x="1417" y="2948"/>
                    <a:chExt cx="127" cy="131"/>
                  </a:xfrm>
                </p:grpSpPr>
                <p:sp>
                  <p:nvSpPr>
                    <p:cNvPr id="10509" name="AutoShape 269"/>
                    <p:cNvSpPr>
                      <a:spLocks noChangeArrowheads="1"/>
                    </p:cNvSpPr>
                    <p:nvPr/>
                  </p:nvSpPr>
                  <p:spPr bwMode="auto">
                    <a:xfrm rot="240000">
                      <a:off x="1422" y="2951"/>
                      <a:ext cx="120" cy="123"/>
                    </a:xfrm>
                    <a:custGeom>
                      <a:avLst/>
                      <a:gdLst>
                        <a:gd name="G0" fmla="+- 1 0 0"/>
                        <a:gd name="G1" fmla="+- 1 0 0"/>
                        <a:gd name="G2" fmla="+- 1 0 0"/>
                        <a:gd name="G3" fmla="+- 1 0 0"/>
                        <a:gd name="G4" fmla="+- 1 0 0"/>
                        <a:gd name="G5" fmla="+- 1 0 0"/>
                        <a:gd name="G6" fmla="+- 1 0 0"/>
                        <a:gd name="G7" fmla="+- 51 0 0"/>
                        <a:gd name="G8" fmla="+- 48 0 0"/>
                        <a:gd name="G9" fmla="+- 94 0 0"/>
                        <a:gd name="G10" fmla="+- 1 0 0"/>
                        <a:gd name="G11" fmla="+- 1 0 0"/>
                        <a:gd name="G12" fmla="+- 1 0 0"/>
                        <a:gd name="G13" fmla="+- 1 0 0"/>
                        <a:gd name="G14" fmla="+- 1 0 0"/>
                        <a:gd name="G15" fmla="+- 1 0 0"/>
                        <a:gd name="G16" fmla="+- 1 0 0"/>
                        <a:gd name="G17" fmla="*/ 1 16385 2"/>
                        <a:gd name="G18" fmla="+- 1 0 0"/>
                        <a:gd name="G19" fmla="+- 1 0 0"/>
                        <a:gd name="G20" fmla="+- 1 0 0"/>
                        <a:gd name="G21" fmla="+- 1 0 0"/>
                        <a:gd name="G22" fmla="+- 1 0 0"/>
                        <a:gd name="G23" fmla="+- 1 0 0"/>
                        <a:gd name="G24" fmla="+- 1 0 0"/>
                        <a:gd name="G25" fmla="*/ 1 29003 51712"/>
                        <a:gd name="G26" fmla="+- 1 0 0"/>
                        <a:gd name="G27" fmla="+- 65532 0 0"/>
                        <a:gd name="G28" fmla="+- 65484 0 0"/>
                        <a:gd name="G29" fmla="+- 65507 0 0"/>
                        <a:gd name="G30" fmla="+- 65493 0 0"/>
                        <a:gd name="G31" fmla="+- 65488 0 0"/>
                        <a:gd name="G32" fmla="+- 65509 0 0"/>
                        <a:gd name="T0" fmla="*/ 123 w 123"/>
                        <a:gd name="T1" fmla="*/ 68 h 136"/>
                        <a:gd name="T2" fmla="*/ 72 w 123"/>
                        <a:gd name="T3" fmla="*/ 66 h 136"/>
                        <a:gd name="T4" fmla="*/ 118 w 123"/>
                        <a:gd name="T5" fmla="*/ 42 h 136"/>
                        <a:gd name="T6" fmla="*/ 71 w 123"/>
                        <a:gd name="T7" fmla="*/ 62 h 136"/>
                        <a:gd name="T8" fmla="*/ 105 w 123"/>
                        <a:gd name="T9" fmla="*/ 20 h 136"/>
                        <a:gd name="T10" fmla="*/ 68 w 123"/>
                        <a:gd name="T11" fmla="*/ 58 h 136"/>
                        <a:gd name="T12" fmla="*/ 85 w 123"/>
                        <a:gd name="T13" fmla="*/ 5 h 136"/>
                        <a:gd name="T14" fmla="*/ 64 w 123"/>
                        <a:gd name="T15" fmla="*/ 56 h 136"/>
                        <a:gd name="T16" fmla="*/ 62 w 123"/>
                        <a:gd name="T17" fmla="*/ 0 h 136"/>
                        <a:gd name="T18" fmla="*/ 60 w 123"/>
                        <a:gd name="T19" fmla="*/ 56 h 136"/>
                        <a:gd name="T20" fmla="*/ 38 w 123"/>
                        <a:gd name="T21" fmla="*/ 5 h 136"/>
                        <a:gd name="T22" fmla="*/ 56 w 123"/>
                        <a:gd name="T23" fmla="*/ 58 h 136"/>
                        <a:gd name="T24" fmla="*/ 18 w 123"/>
                        <a:gd name="T25" fmla="*/ 20 h 136"/>
                        <a:gd name="T26" fmla="*/ 53 w 123"/>
                        <a:gd name="T27" fmla="*/ 62 h 136"/>
                        <a:gd name="T28" fmla="*/ 5 w 123"/>
                        <a:gd name="T29" fmla="*/ 42 h 136"/>
                        <a:gd name="T30" fmla="*/ 51 w 123"/>
                        <a:gd name="T31" fmla="*/ 66 h 136"/>
                        <a:gd name="T32" fmla="*/ 0 w 123"/>
                        <a:gd name="T33" fmla="*/ 68 h 136"/>
                        <a:gd name="T34" fmla="*/ 51 w 123"/>
                        <a:gd name="T35" fmla="*/ 71 h 136"/>
                        <a:gd name="T36" fmla="*/ 5 w 123"/>
                        <a:gd name="T37" fmla="*/ 94 h 136"/>
                        <a:gd name="T38" fmla="*/ 53 w 123"/>
                        <a:gd name="T39" fmla="*/ 75 h 136"/>
                        <a:gd name="T40" fmla="*/ 18 w 123"/>
                        <a:gd name="T41" fmla="*/ 116 h 136"/>
                        <a:gd name="T42" fmla="*/ 56 w 123"/>
                        <a:gd name="T43" fmla="*/ 78 h 136"/>
                        <a:gd name="T44" fmla="*/ 38 w 123"/>
                        <a:gd name="T45" fmla="*/ 131 h 136"/>
                        <a:gd name="T46" fmla="*/ 60 w 123"/>
                        <a:gd name="T47" fmla="*/ 80 h 136"/>
                        <a:gd name="T48" fmla="*/ 62 w 123"/>
                        <a:gd name="T49" fmla="*/ 136 h 136"/>
                        <a:gd name="T50" fmla="*/ 64 w 123"/>
                        <a:gd name="T51" fmla="*/ 80 h 136"/>
                        <a:gd name="T52" fmla="*/ 85 w 123"/>
                        <a:gd name="T53" fmla="*/ 131 h 136"/>
                        <a:gd name="T54" fmla="*/ 68 w 123"/>
                        <a:gd name="T55" fmla="*/ 78 h 136"/>
                        <a:gd name="T56" fmla="*/ 105 w 123"/>
                        <a:gd name="T57" fmla="*/ 116 h 136"/>
                        <a:gd name="T58" fmla="*/ 71 w 123"/>
                        <a:gd name="T59" fmla="*/ 75 h 136"/>
                        <a:gd name="T60" fmla="*/ 118 w 123"/>
                        <a:gd name="T61" fmla="*/ 94 h 136"/>
                        <a:gd name="T62" fmla="*/ 72 w 123"/>
                        <a:gd name="T63" fmla="*/ 71 h 136"/>
                        <a:gd name="T64" fmla="*/ 123 w 123"/>
                        <a:gd name="T65" fmla="*/ 68 h 136"/>
                        <a:gd name="T66" fmla="*/ 0 w 123"/>
                        <a:gd name="T67" fmla="*/ 0 h 136"/>
                        <a:gd name="T68" fmla="*/ 123 w 123"/>
                        <a:gd name="T69" fmla="*/ 136 h 136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  <a:cxn ang="0">
                          <a:pos x="T36" y="T37"/>
                        </a:cxn>
                        <a:cxn ang="0">
                          <a:pos x="T38" y="T39"/>
                        </a:cxn>
                        <a:cxn ang="0">
                          <a:pos x="T40" y="T41"/>
                        </a:cxn>
                        <a:cxn ang="0">
                          <a:pos x="T42" y="T43"/>
                        </a:cxn>
                        <a:cxn ang="0">
                          <a:pos x="T44" y="T45"/>
                        </a:cxn>
                        <a:cxn ang="0">
                          <a:pos x="T46" y="T47"/>
                        </a:cxn>
                        <a:cxn ang="0">
                          <a:pos x="T48" y="T49"/>
                        </a:cxn>
                        <a:cxn ang="0">
                          <a:pos x="T50" y="T51"/>
                        </a:cxn>
                        <a:cxn ang="0">
                          <a:pos x="T52" y="T53"/>
                        </a:cxn>
                        <a:cxn ang="0">
                          <a:pos x="T54" y="T55"/>
                        </a:cxn>
                        <a:cxn ang="0">
                          <a:pos x="T56" y="T57"/>
                        </a:cxn>
                        <a:cxn ang="0">
                          <a:pos x="T58" y="T59"/>
                        </a:cxn>
                        <a:cxn ang="0">
                          <a:pos x="T60" y="T61"/>
                        </a:cxn>
                        <a:cxn ang="0">
                          <a:pos x="T62" y="T63"/>
                        </a:cxn>
                        <a:cxn ang="0">
                          <a:pos x="T64" y="T65"/>
                        </a:cxn>
                      </a:cxnLst>
                      <a:rect l="T66" t="T67" r="T68" b="T69"/>
                      <a:pathLst>
                        <a:path w="123" h="136">
                          <a:moveTo>
                            <a:pt x="123" y="68"/>
                          </a:moveTo>
                          <a:lnTo>
                            <a:pt x="72" y="66"/>
                          </a:lnTo>
                          <a:lnTo>
                            <a:pt x="118" y="42"/>
                          </a:lnTo>
                          <a:lnTo>
                            <a:pt x="71" y="62"/>
                          </a:lnTo>
                          <a:lnTo>
                            <a:pt x="105" y="20"/>
                          </a:lnTo>
                          <a:lnTo>
                            <a:pt x="68" y="58"/>
                          </a:lnTo>
                          <a:lnTo>
                            <a:pt x="85" y="5"/>
                          </a:lnTo>
                          <a:lnTo>
                            <a:pt x="64" y="56"/>
                          </a:lnTo>
                          <a:lnTo>
                            <a:pt x="62" y="0"/>
                          </a:lnTo>
                          <a:lnTo>
                            <a:pt x="60" y="56"/>
                          </a:lnTo>
                          <a:lnTo>
                            <a:pt x="38" y="5"/>
                          </a:lnTo>
                          <a:lnTo>
                            <a:pt x="56" y="58"/>
                          </a:lnTo>
                          <a:lnTo>
                            <a:pt x="18" y="20"/>
                          </a:lnTo>
                          <a:lnTo>
                            <a:pt x="53" y="62"/>
                          </a:lnTo>
                          <a:lnTo>
                            <a:pt x="5" y="42"/>
                          </a:lnTo>
                          <a:lnTo>
                            <a:pt x="51" y="66"/>
                          </a:lnTo>
                          <a:lnTo>
                            <a:pt x="0" y="68"/>
                          </a:lnTo>
                          <a:lnTo>
                            <a:pt x="51" y="71"/>
                          </a:lnTo>
                          <a:lnTo>
                            <a:pt x="5" y="94"/>
                          </a:lnTo>
                          <a:lnTo>
                            <a:pt x="53" y="75"/>
                          </a:lnTo>
                          <a:lnTo>
                            <a:pt x="18" y="116"/>
                          </a:lnTo>
                          <a:lnTo>
                            <a:pt x="56" y="78"/>
                          </a:lnTo>
                          <a:lnTo>
                            <a:pt x="38" y="131"/>
                          </a:lnTo>
                          <a:lnTo>
                            <a:pt x="60" y="80"/>
                          </a:lnTo>
                          <a:lnTo>
                            <a:pt x="62" y="136"/>
                          </a:lnTo>
                          <a:lnTo>
                            <a:pt x="64" y="80"/>
                          </a:lnTo>
                          <a:lnTo>
                            <a:pt x="85" y="131"/>
                          </a:lnTo>
                          <a:lnTo>
                            <a:pt x="68" y="78"/>
                          </a:lnTo>
                          <a:lnTo>
                            <a:pt x="105" y="116"/>
                          </a:lnTo>
                          <a:lnTo>
                            <a:pt x="71" y="75"/>
                          </a:lnTo>
                          <a:lnTo>
                            <a:pt x="118" y="94"/>
                          </a:lnTo>
                          <a:lnTo>
                            <a:pt x="72" y="71"/>
                          </a:lnTo>
                          <a:lnTo>
                            <a:pt x="123" y="68"/>
                          </a:lnTo>
                          <a:close/>
                        </a:path>
                      </a:pathLst>
                    </a:custGeom>
                    <a:solidFill>
                      <a:srgbClr val="808080"/>
                    </a:solidFill>
                    <a:ln w="9525" cap="flat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0510" name="AutoShape 270"/>
                    <p:cNvSpPr>
                      <a:spLocks noChangeArrowheads="1"/>
                    </p:cNvSpPr>
                    <p:nvPr/>
                  </p:nvSpPr>
                  <p:spPr bwMode="auto">
                    <a:xfrm rot="240000">
                      <a:off x="1422" y="2951"/>
                      <a:ext cx="120" cy="123"/>
                    </a:xfrm>
                    <a:custGeom>
                      <a:avLst/>
                      <a:gdLst>
                        <a:gd name="G0" fmla="+- 1 0 0"/>
                        <a:gd name="G1" fmla="+- 1 0 0"/>
                        <a:gd name="G2" fmla="+- 1 0 0"/>
                        <a:gd name="G3" fmla="+- 1 0 0"/>
                        <a:gd name="G4" fmla="+- 1 0 0"/>
                        <a:gd name="G5" fmla="+- 1 0 0"/>
                        <a:gd name="G6" fmla="+- 1 0 0"/>
                        <a:gd name="G7" fmla="+- 51 0 0"/>
                        <a:gd name="G8" fmla="+- 48 0 0"/>
                        <a:gd name="G9" fmla="+- 94 0 0"/>
                        <a:gd name="G10" fmla="+- 1 0 0"/>
                        <a:gd name="G11" fmla="+- 1 0 0"/>
                        <a:gd name="G12" fmla="+- 1 0 0"/>
                        <a:gd name="G13" fmla="+- 1 0 0"/>
                        <a:gd name="G14" fmla="+- 1 0 0"/>
                        <a:gd name="G15" fmla="+- 1 0 0"/>
                        <a:gd name="G16" fmla="+- 1 0 0"/>
                        <a:gd name="G17" fmla="*/ 1 16385 2"/>
                        <a:gd name="G18" fmla="+- 1 0 0"/>
                        <a:gd name="G19" fmla="+- 1 0 0"/>
                        <a:gd name="G20" fmla="+- 1 0 0"/>
                        <a:gd name="G21" fmla="+- 1 0 0"/>
                        <a:gd name="G22" fmla="+- 1 0 0"/>
                        <a:gd name="G23" fmla="+- 1 0 0"/>
                        <a:gd name="G24" fmla="+- 1 0 0"/>
                        <a:gd name="G25" fmla="*/ 1 29003 51712"/>
                        <a:gd name="G26" fmla="+- 1 0 0"/>
                        <a:gd name="G27" fmla="+- 65532 0 0"/>
                        <a:gd name="G28" fmla="+- 65484 0 0"/>
                        <a:gd name="G29" fmla="+- 65507 0 0"/>
                        <a:gd name="G30" fmla="+- 65493 0 0"/>
                        <a:gd name="G31" fmla="+- 65488 0 0"/>
                        <a:gd name="G32" fmla="+- 65509 0 0"/>
                        <a:gd name="T0" fmla="*/ 123 w 123"/>
                        <a:gd name="T1" fmla="*/ 68 h 136"/>
                        <a:gd name="T2" fmla="*/ 72 w 123"/>
                        <a:gd name="T3" fmla="*/ 66 h 136"/>
                        <a:gd name="T4" fmla="*/ 118 w 123"/>
                        <a:gd name="T5" fmla="*/ 42 h 136"/>
                        <a:gd name="T6" fmla="*/ 71 w 123"/>
                        <a:gd name="T7" fmla="*/ 62 h 136"/>
                        <a:gd name="T8" fmla="*/ 105 w 123"/>
                        <a:gd name="T9" fmla="*/ 20 h 136"/>
                        <a:gd name="T10" fmla="*/ 68 w 123"/>
                        <a:gd name="T11" fmla="*/ 58 h 136"/>
                        <a:gd name="T12" fmla="*/ 85 w 123"/>
                        <a:gd name="T13" fmla="*/ 5 h 136"/>
                        <a:gd name="T14" fmla="*/ 64 w 123"/>
                        <a:gd name="T15" fmla="*/ 56 h 136"/>
                        <a:gd name="T16" fmla="*/ 62 w 123"/>
                        <a:gd name="T17" fmla="*/ 0 h 136"/>
                        <a:gd name="T18" fmla="*/ 60 w 123"/>
                        <a:gd name="T19" fmla="*/ 56 h 136"/>
                        <a:gd name="T20" fmla="*/ 38 w 123"/>
                        <a:gd name="T21" fmla="*/ 5 h 136"/>
                        <a:gd name="T22" fmla="*/ 56 w 123"/>
                        <a:gd name="T23" fmla="*/ 58 h 136"/>
                        <a:gd name="T24" fmla="*/ 18 w 123"/>
                        <a:gd name="T25" fmla="*/ 20 h 136"/>
                        <a:gd name="T26" fmla="*/ 53 w 123"/>
                        <a:gd name="T27" fmla="*/ 62 h 136"/>
                        <a:gd name="T28" fmla="*/ 5 w 123"/>
                        <a:gd name="T29" fmla="*/ 42 h 136"/>
                        <a:gd name="T30" fmla="*/ 51 w 123"/>
                        <a:gd name="T31" fmla="*/ 66 h 136"/>
                        <a:gd name="T32" fmla="*/ 0 w 123"/>
                        <a:gd name="T33" fmla="*/ 68 h 136"/>
                        <a:gd name="T34" fmla="*/ 51 w 123"/>
                        <a:gd name="T35" fmla="*/ 71 h 136"/>
                        <a:gd name="T36" fmla="*/ 5 w 123"/>
                        <a:gd name="T37" fmla="*/ 94 h 136"/>
                        <a:gd name="T38" fmla="*/ 53 w 123"/>
                        <a:gd name="T39" fmla="*/ 75 h 136"/>
                        <a:gd name="T40" fmla="*/ 18 w 123"/>
                        <a:gd name="T41" fmla="*/ 116 h 136"/>
                        <a:gd name="T42" fmla="*/ 56 w 123"/>
                        <a:gd name="T43" fmla="*/ 78 h 136"/>
                        <a:gd name="T44" fmla="*/ 38 w 123"/>
                        <a:gd name="T45" fmla="*/ 131 h 136"/>
                        <a:gd name="T46" fmla="*/ 60 w 123"/>
                        <a:gd name="T47" fmla="*/ 80 h 136"/>
                        <a:gd name="T48" fmla="*/ 62 w 123"/>
                        <a:gd name="T49" fmla="*/ 136 h 136"/>
                        <a:gd name="T50" fmla="*/ 64 w 123"/>
                        <a:gd name="T51" fmla="*/ 80 h 136"/>
                        <a:gd name="T52" fmla="*/ 85 w 123"/>
                        <a:gd name="T53" fmla="*/ 131 h 136"/>
                        <a:gd name="T54" fmla="*/ 68 w 123"/>
                        <a:gd name="T55" fmla="*/ 78 h 136"/>
                        <a:gd name="T56" fmla="*/ 105 w 123"/>
                        <a:gd name="T57" fmla="*/ 116 h 136"/>
                        <a:gd name="T58" fmla="*/ 71 w 123"/>
                        <a:gd name="T59" fmla="*/ 75 h 136"/>
                        <a:gd name="T60" fmla="*/ 118 w 123"/>
                        <a:gd name="T61" fmla="*/ 94 h 136"/>
                        <a:gd name="T62" fmla="*/ 72 w 123"/>
                        <a:gd name="T63" fmla="*/ 71 h 136"/>
                        <a:gd name="T64" fmla="*/ 123 w 123"/>
                        <a:gd name="T65" fmla="*/ 68 h 136"/>
                        <a:gd name="T66" fmla="*/ 0 w 123"/>
                        <a:gd name="T67" fmla="*/ 0 h 136"/>
                        <a:gd name="T68" fmla="*/ 123 w 123"/>
                        <a:gd name="T69" fmla="*/ 136 h 136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  <a:cxn ang="0">
                          <a:pos x="T36" y="T37"/>
                        </a:cxn>
                        <a:cxn ang="0">
                          <a:pos x="T38" y="T39"/>
                        </a:cxn>
                        <a:cxn ang="0">
                          <a:pos x="T40" y="T41"/>
                        </a:cxn>
                        <a:cxn ang="0">
                          <a:pos x="T42" y="T43"/>
                        </a:cxn>
                        <a:cxn ang="0">
                          <a:pos x="T44" y="T45"/>
                        </a:cxn>
                        <a:cxn ang="0">
                          <a:pos x="T46" y="T47"/>
                        </a:cxn>
                        <a:cxn ang="0">
                          <a:pos x="T48" y="T49"/>
                        </a:cxn>
                        <a:cxn ang="0">
                          <a:pos x="T50" y="T51"/>
                        </a:cxn>
                        <a:cxn ang="0">
                          <a:pos x="T52" y="T53"/>
                        </a:cxn>
                        <a:cxn ang="0">
                          <a:pos x="T54" y="T55"/>
                        </a:cxn>
                        <a:cxn ang="0">
                          <a:pos x="T56" y="T57"/>
                        </a:cxn>
                        <a:cxn ang="0">
                          <a:pos x="T58" y="T59"/>
                        </a:cxn>
                        <a:cxn ang="0">
                          <a:pos x="T60" y="T61"/>
                        </a:cxn>
                        <a:cxn ang="0">
                          <a:pos x="T62" y="T63"/>
                        </a:cxn>
                        <a:cxn ang="0">
                          <a:pos x="T64" y="T65"/>
                        </a:cxn>
                      </a:cxnLst>
                      <a:rect l="T66" t="T67" r="T68" b="T69"/>
                      <a:pathLst>
                        <a:path w="123" h="136">
                          <a:moveTo>
                            <a:pt x="123" y="68"/>
                          </a:moveTo>
                          <a:lnTo>
                            <a:pt x="72" y="66"/>
                          </a:lnTo>
                          <a:lnTo>
                            <a:pt x="118" y="42"/>
                          </a:lnTo>
                          <a:lnTo>
                            <a:pt x="71" y="62"/>
                          </a:lnTo>
                          <a:lnTo>
                            <a:pt x="105" y="20"/>
                          </a:lnTo>
                          <a:lnTo>
                            <a:pt x="68" y="58"/>
                          </a:lnTo>
                          <a:lnTo>
                            <a:pt x="85" y="5"/>
                          </a:lnTo>
                          <a:lnTo>
                            <a:pt x="64" y="56"/>
                          </a:lnTo>
                          <a:lnTo>
                            <a:pt x="62" y="0"/>
                          </a:lnTo>
                          <a:lnTo>
                            <a:pt x="60" y="56"/>
                          </a:lnTo>
                          <a:lnTo>
                            <a:pt x="38" y="5"/>
                          </a:lnTo>
                          <a:lnTo>
                            <a:pt x="56" y="58"/>
                          </a:lnTo>
                          <a:lnTo>
                            <a:pt x="18" y="20"/>
                          </a:lnTo>
                          <a:lnTo>
                            <a:pt x="53" y="62"/>
                          </a:lnTo>
                          <a:lnTo>
                            <a:pt x="5" y="42"/>
                          </a:lnTo>
                          <a:lnTo>
                            <a:pt x="51" y="66"/>
                          </a:lnTo>
                          <a:lnTo>
                            <a:pt x="0" y="68"/>
                          </a:lnTo>
                          <a:lnTo>
                            <a:pt x="51" y="71"/>
                          </a:lnTo>
                          <a:lnTo>
                            <a:pt x="5" y="94"/>
                          </a:lnTo>
                          <a:lnTo>
                            <a:pt x="53" y="75"/>
                          </a:lnTo>
                          <a:lnTo>
                            <a:pt x="18" y="116"/>
                          </a:lnTo>
                          <a:lnTo>
                            <a:pt x="56" y="78"/>
                          </a:lnTo>
                          <a:lnTo>
                            <a:pt x="38" y="131"/>
                          </a:lnTo>
                          <a:lnTo>
                            <a:pt x="60" y="80"/>
                          </a:lnTo>
                          <a:lnTo>
                            <a:pt x="62" y="136"/>
                          </a:lnTo>
                          <a:lnTo>
                            <a:pt x="64" y="80"/>
                          </a:lnTo>
                          <a:lnTo>
                            <a:pt x="85" y="131"/>
                          </a:lnTo>
                          <a:lnTo>
                            <a:pt x="68" y="78"/>
                          </a:lnTo>
                          <a:lnTo>
                            <a:pt x="105" y="116"/>
                          </a:lnTo>
                          <a:lnTo>
                            <a:pt x="71" y="75"/>
                          </a:lnTo>
                          <a:lnTo>
                            <a:pt x="118" y="94"/>
                          </a:lnTo>
                          <a:lnTo>
                            <a:pt x="72" y="71"/>
                          </a:lnTo>
                          <a:lnTo>
                            <a:pt x="123" y="68"/>
                          </a:lnTo>
                          <a:close/>
                        </a:path>
                      </a:pathLst>
                    </a:custGeom>
                    <a:noFill/>
                    <a:ln w="9360" cap="rnd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</p:grpSp>
            <p:grpSp>
              <p:nvGrpSpPr>
                <p:cNvPr id="10471" name="Group 271"/>
                <p:cNvGrpSpPr>
                  <a:grpSpLocks/>
                </p:cNvGrpSpPr>
                <p:nvPr/>
              </p:nvGrpSpPr>
              <p:grpSpPr bwMode="auto">
                <a:xfrm>
                  <a:off x="1404" y="2934"/>
                  <a:ext cx="154" cy="158"/>
                  <a:chOff x="1404" y="2934"/>
                  <a:chExt cx="154" cy="158"/>
                </a:xfrm>
              </p:grpSpPr>
              <p:grpSp>
                <p:nvGrpSpPr>
                  <p:cNvPr id="10474" name="Group 272"/>
                  <p:cNvGrpSpPr>
                    <a:grpSpLocks/>
                  </p:cNvGrpSpPr>
                  <p:nvPr/>
                </p:nvGrpSpPr>
                <p:grpSpPr bwMode="auto">
                  <a:xfrm>
                    <a:off x="1404" y="2934"/>
                    <a:ext cx="154" cy="158"/>
                    <a:chOff x="1404" y="2934"/>
                    <a:chExt cx="154" cy="158"/>
                  </a:xfrm>
                </p:grpSpPr>
                <p:sp>
                  <p:nvSpPr>
                    <p:cNvPr id="10513" name="Oval 273"/>
                    <p:cNvSpPr>
                      <a:spLocks noChangeArrowheads="1"/>
                    </p:cNvSpPr>
                    <p:nvPr/>
                  </p:nvSpPr>
                  <p:spPr bwMode="auto">
                    <a:xfrm rot="240000">
                      <a:off x="1409" y="2938"/>
                      <a:ext cx="145" cy="149"/>
                    </a:xfrm>
                    <a:prstGeom prst="ellipse">
                      <a:avLst/>
                    </a:prstGeom>
                    <a:solidFill>
                      <a:srgbClr val="CC0000"/>
                    </a:solidFill>
                    <a:ln w="9525" cap="sq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0514" name="Oval 274"/>
                    <p:cNvSpPr>
                      <a:spLocks noChangeArrowheads="1"/>
                    </p:cNvSpPr>
                    <p:nvPr/>
                  </p:nvSpPr>
                  <p:spPr bwMode="auto">
                    <a:xfrm rot="240000">
                      <a:off x="1409" y="2938"/>
                      <a:ext cx="145" cy="149"/>
                    </a:xfrm>
                    <a:prstGeom prst="ellipse">
                      <a:avLst/>
                    </a:prstGeom>
                    <a:noFill/>
                    <a:ln w="9360" cap="rnd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10475" name="Group 275"/>
                  <p:cNvGrpSpPr>
                    <a:grpSpLocks/>
                  </p:cNvGrpSpPr>
                  <p:nvPr/>
                </p:nvGrpSpPr>
                <p:grpSpPr bwMode="auto">
                  <a:xfrm>
                    <a:off x="1417" y="2948"/>
                    <a:ext cx="127" cy="131"/>
                    <a:chOff x="1417" y="2948"/>
                    <a:chExt cx="127" cy="131"/>
                  </a:xfrm>
                </p:grpSpPr>
                <p:sp>
                  <p:nvSpPr>
                    <p:cNvPr id="10516" name="Oval 276"/>
                    <p:cNvSpPr>
                      <a:spLocks noChangeArrowheads="1"/>
                    </p:cNvSpPr>
                    <p:nvPr/>
                  </p:nvSpPr>
                  <p:spPr bwMode="auto">
                    <a:xfrm rot="240000">
                      <a:off x="1422" y="2951"/>
                      <a:ext cx="120" cy="123"/>
                    </a:xfrm>
                    <a:prstGeom prst="ellipse">
                      <a:avLst/>
                    </a:prstGeom>
                    <a:solidFill>
                      <a:srgbClr val="FFFFFF"/>
                    </a:solidFill>
                    <a:ln w="9525" cap="sq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0517" name="Oval 277"/>
                    <p:cNvSpPr>
                      <a:spLocks noChangeArrowheads="1"/>
                    </p:cNvSpPr>
                    <p:nvPr/>
                  </p:nvSpPr>
                  <p:spPr bwMode="auto">
                    <a:xfrm rot="240000">
                      <a:off x="1422" y="2951"/>
                      <a:ext cx="120" cy="123"/>
                    </a:xfrm>
                    <a:prstGeom prst="ellipse">
                      <a:avLst/>
                    </a:prstGeom>
                    <a:noFill/>
                    <a:ln w="9360" cap="rnd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</p:grpSp>
            <p:grpSp>
              <p:nvGrpSpPr>
                <p:cNvPr id="10478" name="Group 278"/>
                <p:cNvGrpSpPr>
                  <a:grpSpLocks/>
                </p:cNvGrpSpPr>
                <p:nvPr/>
              </p:nvGrpSpPr>
              <p:grpSpPr bwMode="auto">
                <a:xfrm>
                  <a:off x="1416" y="2948"/>
                  <a:ext cx="128" cy="130"/>
                  <a:chOff x="1416" y="2948"/>
                  <a:chExt cx="128" cy="130"/>
                </a:xfrm>
              </p:grpSpPr>
              <p:sp>
                <p:nvSpPr>
                  <p:cNvPr id="10519" name="AutoShape 279"/>
                  <p:cNvSpPr>
                    <a:spLocks noChangeArrowheads="1"/>
                  </p:cNvSpPr>
                  <p:nvPr/>
                </p:nvSpPr>
                <p:spPr bwMode="auto">
                  <a:xfrm rot="240000">
                    <a:off x="1421" y="2951"/>
                    <a:ext cx="120" cy="123"/>
                  </a:xfrm>
                  <a:custGeom>
                    <a:avLst/>
                    <a:gdLst>
                      <a:gd name="G0" fmla="+- 1 0 0"/>
                      <a:gd name="G1" fmla="+- 1 0 0"/>
                      <a:gd name="G2" fmla="+- 1 0 0"/>
                      <a:gd name="G3" fmla="+- 1 0 0"/>
                      <a:gd name="G4" fmla="+- 1 0 0"/>
                      <a:gd name="G5" fmla="+- 1 0 0"/>
                      <a:gd name="G6" fmla="+- 1 0 0"/>
                      <a:gd name="G7" fmla="+- 51 0 0"/>
                      <a:gd name="G8" fmla="+- 48 0 0"/>
                      <a:gd name="G9" fmla="+- 94 0 0"/>
                      <a:gd name="G10" fmla="+- 1 0 0"/>
                      <a:gd name="G11" fmla="+- 1 0 0"/>
                      <a:gd name="G12" fmla="+- 1 0 0"/>
                      <a:gd name="G13" fmla="+- 1 0 0"/>
                      <a:gd name="G14" fmla="+- 1 0 0"/>
                      <a:gd name="G15" fmla="+- 1 0 0"/>
                      <a:gd name="G16" fmla="+- 1 0 0"/>
                      <a:gd name="G17" fmla="*/ 1 16385 2"/>
                      <a:gd name="G18" fmla="+- 1 0 0"/>
                      <a:gd name="G19" fmla="+- 1 0 0"/>
                      <a:gd name="G20" fmla="+- 1 0 0"/>
                      <a:gd name="G21" fmla="+- 1 0 0"/>
                      <a:gd name="G22" fmla="+- 1 0 0"/>
                      <a:gd name="G23" fmla="+- 1 0 0"/>
                      <a:gd name="G24" fmla="+- 1 0 0"/>
                      <a:gd name="G25" fmla="*/ 1 29003 51712"/>
                      <a:gd name="G26" fmla="+- 1 0 0"/>
                      <a:gd name="G27" fmla="+- 65532 0 0"/>
                      <a:gd name="G28" fmla="+- 65484 0 0"/>
                      <a:gd name="G29" fmla="+- 65507 0 0"/>
                      <a:gd name="G30" fmla="+- 65493 0 0"/>
                      <a:gd name="G31" fmla="+- 65488 0 0"/>
                      <a:gd name="G32" fmla="+- 65509 0 0"/>
                      <a:gd name="T0" fmla="*/ 123 w 123"/>
                      <a:gd name="T1" fmla="*/ 68 h 136"/>
                      <a:gd name="T2" fmla="*/ 72 w 123"/>
                      <a:gd name="T3" fmla="*/ 66 h 136"/>
                      <a:gd name="T4" fmla="*/ 118 w 123"/>
                      <a:gd name="T5" fmla="*/ 42 h 136"/>
                      <a:gd name="T6" fmla="*/ 71 w 123"/>
                      <a:gd name="T7" fmla="*/ 62 h 136"/>
                      <a:gd name="T8" fmla="*/ 105 w 123"/>
                      <a:gd name="T9" fmla="*/ 20 h 136"/>
                      <a:gd name="T10" fmla="*/ 68 w 123"/>
                      <a:gd name="T11" fmla="*/ 58 h 136"/>
                      <a:gd name="T12" fmla="*/ 85 w 123"/>
                      <a:gd name="T13" fmla="*/ 5 h 136"/>
                      <a:gd name="T14" fmla="*/ 64 w 123"/>
                      <a:gd name="T15" fmla="*/ 56 h 136"/>
                      <a:gd name="T16" fmla="*/ 62 w 123"/>
                      <a:gd name="T17" fmla="*/ 0 h 136"/>
                      <a:gd name="T18" fmla="*/ 60 w 123"/>
                      <a:gd name="T19" fmla="*/ 56 h 136"/>
                      <a:gd name="T20" fmla="*/ 38 w 123"/>
                      <a:gd name="T21" fmla="*/ 5 h 136"/>
                      <a:gd name="T22" fmla="*/ 56 w 123"/>
                      <a:gd name="T23" fmla="*/ 58 h 136"/>
                      <a:gd name="T24" fmla="*/ 18 w 123"/>
                      <a:gd name="T25" fmla="*/ 20 h 136"/>
                      <a:gd name="T26" fmla="*/ 53 w 123"/>
                      <a:gd name="T27" fmla="*/ 62 h 136"/>
                      <a:gd name="T28" fmla="*/ 5 w 123"/>
                      <a:gd name="T29" fmla="*/ 42 h 136"/>
                      <a:gd name="T30" fmla="*/ 51 w 123"/>
                      <a:gd name="T31" fmla="*/ 66 h 136"/>
                      <a:gd name="T32" fmla="*/ 0 w 123"/>
                      <a:gd name="T33" fmla="*/ 68 h 136"/>
                      <a:gd name="T34" fmla="*/ 51 w 123"/>
                      <a:gd name="T35" fmla="*/ 71 h 136"/>
                      <a:gd name="T36" fmla="*/ 5 w 123"/>
                      <a:gd name="T37" fmla="*/ 94 h 136"/>
                      <a:gd name="T38" fmla="*/ 53 w 123"/>
                      <a:gd name="T39" fmla="*/ 75 h 136"/>
                      <a:gd name="T40" fmla="*/ 18 w 123"/>
                      <a:gd name="T41" fmla="*/ 116 h 136"/>
                      <a:gd name="T42" fmla="*/ 56 w 123"/>
                      <a:gd name="T43" fmla="*/ 78 h 136"/>
                      <a:gd name="T44" fmla="*/ 38 w 123"/>
                      <a:gd name="T45" fmla="*/ 131 h 136"/>
                      <a:gd name="T46" fmla="*/ 60 w 123"/>
                      <a:gd name="T47" fmla="*/ 80 h 136"/>
                      <a:gd name="T48" fmla="*/ 62 w 123"/>
                      <a:gd name="T49" fmla="*/ 136 h 136"/>
                      <a:gd name="T50" fmla="*/ 64 w 123"/>
                      <a:gd name="T51" fmla="*/ 80 h 136"/>
                      <a:gd name="T52" fmla="*/ 85 w 123"/>
                      <a:gd name="T53" fmla="*/ 131 h 136"/>
                      <a:gd name="T54" fmla="*/ 68 w 123"/>
                      <a:gd name="T55" fmla="*/ 78 h 136"/>
                      <a:gd name="T56" fmla="*/ 105 w 123"/>
                      <a:gd name="T57" fmla="*/ 116 h 136"/>
                      <a:gd name="T58" fmla="*/ 71 w 123"/>
                      <a:gd name="T59" fmla="*/ 75 h 136"/>
                      <a:gd name="T60" fmla="*/ 118 w 123"/>
                      <a:gd name="T61" fmla="*/ 94 h 136"/>
                      <a:gd name="T62" fmla="*/ 72 w 123"/>
                      <a:gd name="T63" fmla="*/ 71 h 136"/>
                      <a:gd name="T64" fmla="*/ 123 w 123"/>
                      <a:gd name="T65" fmla="*/ 68 h 136"/>
                      <a:gd name="T66" fmla="*/ 0 w 123"/>
                      <a:gd name="T67" fmla="*/ 0 h 136"/>
                      <a:gd name="T68" fmla="*/ 123 w 123"/>
                      <a:gd name="T69" fmla="*/ 136 h 13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</a:cxnLst>
                    <a:rect l="T66" t="T67" r="T68" b="T69"/>
                    <a:pathLst>
                      <a:path w="123" h="136">
                        <a:moveTo>
                          <a:pt x="123" y="68"/>
                        </a:moveTo>
                        <a:lnTo>
                          <a:pt x="72" y="66"/>
                        </a:lnTo>
                        <a:lnTo>
                          <a:pt x="118" y="42"/>
                        </a:lnTo>
                        <a:lnTo>
                          <a:pt x="71" y="62"/>
                        </a:lnTo>
                        <a:lnTo>
                          <a:pt x="105" y="20"/>
                        </a:lnTo>
                        <a:lnTo>
                          <a:pt x="68" y="58"/>
                        </a:lnTo>
                        <a:lnTo>
                          <a:pt x="85" y="5"/>
                        </a:lnTo>
                        <a:lnTo>
                          <a:pt x="64" y="56"/>
                        </a:lnTo>
                        <a:lnTo>
                          <a:pt x="62" y="0"/>
                        </a:lnTo>
                        <a:lnTo>
                          <a:pt x="60" y="56"/>
                        </a:lnTo>
                        <a:lnTo>
                          <a:pt x="38" y="5"/>
                        </a:lnTo>
                        <a:lnTo>
                          <a:pt x="56" y="58"/>
                        </a:lnTo>
                        <a:lnTo>
                          <a:pt x="18" y="20"/>
                        </a:lnTo>
                        <a:lnTo>
                          <a:pt x="53" y="62"/>
                        </a:lnTo>
                        <a:lnTo>
                          <a:pt x="5" y="42"/>
                        </a:lnTo>
                        <a:lnTo>
                          <a:pt x="51" y="66"/>
                        </a:lnTo>
                        <a:lnTo>
                          <a:pt x="0" y="68"/>
                        </a:lnTo>
                        <a:lnTo>
                          <a:pt x="51" y="71"/>
                        </a:lnTo>
                        <a:lnTo>
                          <a:pt x="5" y="94"/>
                        </a:lnTo>
                        <a:lnTo>
                          <a:pt x="53" y="75"/>
                        </a:lnTo>
                        <a:lnTo>
                          <a:pt x="18" y="116"/>
                        </a:lnTo>
                        <a:lnTo>
                          <a:pt x="56" y="78"/>
                        </a:lnTo>
                        <a:lnTo>
                          <a:pt x="38" y="131"/>
                        </a:lnTo>
                        <a:lnTo>
                          <a:pt x="60" y="80"/>
                        </a:lnTo>
                        <a:lnTo>
                          <a:pt x="62" y="136"/>
                        </a:lnTo>
                        <a:lnTo>
                          <a:pt x="64" y="80"/>
                        </a:lnTo>
                        <a:lnTo>
                          <a:pt x="85" y="131"/>
                        </a:lnTo>
                        <a:lnTo>
                          <a:pt x="68" y="78"/>
                        </a:lnTo>
                        <a:lnTo>
                          <a:pt x="105" y="116"/>
                        </a:lnTo>
                        <a:lnTo>
                          <a:pt x="71" y="75"/>
                        </a:lnTo>
                        <a:lnTo>
                          <a:pt x="118" y="94"/>
                        </a:lnTo>
                        <a:lnTo>
                          <a:pt x="72" y="71"/>
                        </a:lnTo>
                        <a:lnTo>
                          <a:pt x="123" y="68"/>
                        </a:lnTo>
                        <a:close/>
                      </a:path>
                    </a:pathLst>
                  </a:custGeom>
                  <a:solidFill>
                    <a:srgbClr val="808080"/>
                  </a:solidFill>
                  <a:ln w="9525" cap="flat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10520" name="AutoShape 280"/>
                  <p:cNvSpPr>
                    <a:spLocks noChangeArrowheads="1"/>
                  </p:cNvSpPr>
                  <p:nvPr/>
                </p:nvSpPr>
                <p:spPr bwMode="auto">
                  <a:xfrm rot="240000">
                    <a:off x="1421" y="2951"/>
                    <a:ext cx="120" cy="123"/>
                  </a:xfrm>
                  <a:custGeom>
                    <a:avLst/>
                    <a:gdLst>
                      <a:gd name="G0" fmla="+- 1 0 0"/>
                      <a:gd name="G1" fmla="+- 1 0 0"/>
                      <a:gd name="G2" fmla="+- 1 0 0"/>
                      <a:gd name="G3" fmla="+- 1 0 0"/>
                      <a:gd name="G4" fmla="+- 1 0 0"/>
                      <a:gd name="G5" fmla="+- 1 0 0"/>
                      <a:gd name="G6" fmla="+- 1 0 0"/>
                      <a:gd name="G7" fmla="+- 51 0 0"/>
                      <a:gd name="G8" fmla="+- 48 0 0"/>
                      <a:gd name="G9" fmla="+- 94 0 0"/>
                      <a:gd name="G10" fmla="+- 1 0 0"/>
                      <a:gd name="G11" fmla="+- 1 0 0"/>
                      <a:gd name="G12" fmla="+- 1 0 0"/>
                      <a:gd name="G13" fmla="+- 1 0 0"/>
                      <a:gd name="G14" fmla="+- 1 0 0"/>
                      <a:gd name="G15" fmla="+- 1 0 0"/>
                      <a:gd name="G16" fmla="+- 1 0 0"/>
                      <a:gd name="G17" fmla="*/ 1 16385 2"/>
                      <a:gd name="G18" fmla="+- 1 0 0"/>
                      <a:gd name="G19" fmla="+- 1 0 0"/>
                      <a:gd name="G20" fmla="+- 1 0 0"/>
                      <a:gd name="G21" fmla="+- 1 0 0"/>
                      <a:gd name="G22" fmla="+- 1 0 0"/>
                      <a:gd name="G23" fmla="+- 1 0 0"/>
                      <a:gd name="G24" fmla="+- 1 0 0"/>
                      <a:gd name="G25" fmla="*/ 1 29003 51712"/>
                      <a:gd name="G26" fmla="+- 1 0 0"/>
                      <a:gd name="G27" fmla="+- 65532 0 0"/>
                      <a:gd name="G28" fmla="+- 65484 0 0"/>
                      <a:gd name="G29" fmla="+- 65507 0 0"/>
                      <a:gd name="G30" fmla="+- 65493 0 0"/>
                      <a:gd name="G31" fmla="+- 65488 0 0"/>
                      <a:gd name="G32" fmla="+- 65509 0 0"/>
                      <a:gd name="T0" fmla="*/ 123 w 123"/>
                      <a:gd name="T1" fmla="*/ 68 h 136"/>
                      <a:gd name="T2" fmla="*/ 72 w 123"/>
                      <a:gd name="T3" fmla="*/ 66 h 136"/>
                      <a:gd name="T4" fmla="*/ 118 w 123"/>
                      <a:gd name="T5" fmla="*/ 42 h 136"/>
                      <a:gd name="T6" fmla="*/ 71 w 123"/>
                      <a:gd name="T7" fmla="*/ 62 h 136"/>
                      <a:gd name="T8" fmla="*/ 105 w 123"/>
                      <a:gd name="T9" fmla="*/ 20 h 136"/>
                      <a:gd name="T10" fmla="*/ 68 w 123"/>
                      <a:gd name="T11" fmla="*/ 58 h 136"/>
                      <a:gd name="T12" fmla="*/ 85 w 123"/>
                      <a:gd name="T13" fmla="*/ 5 h 136"/>
                      <a:gd name="T14" fmla="*/ 64 w 123"/>
                      <a:gd name="T15" fmla="*/ 56 h 136"/>
                      <a:gd name="T16" fmla="*/ 62 w 123"/>
                      <a:gd name="T17" fmla="*/ 0 h 136"/>
                      <a:gd name="T18" fmla="*/ 60 w 123"/>
                      <a:gd name="T19" fmla="*/ 56 h 136"/>
                      <a:gd name="T20" fmla="*/ 38 w 123"/>
                      <a:gd name="T21" fmla="*/ 5 h 136"/>
                      <a:gd name="T22" fmla="*/ 56 w 123"/>
                      <a:gd name="T23" fmla="*/ 58 h 136"/>
                      <a:gd name="T24" fmla="*/ 18 w 123"/>
                      <a:gd name="T25" fmla="*/ 20 h 136"/>
                      <a:gd name="T26" fmla="*/ 53 w 123"/>
                      <a:gd name="T27" fmla="*/ 62 h 136"/>
                      <a:gd name="T28" fmla="*/ 5 w 123"/>
                      <a:gd name="T29" fmla="*/ 42 h 136"/>
                      <a:gd name="T30" fmla="*/ 51 w 123"/>
                      <a:gd name="T31" fmla="*/ 66 h 136"/>
                      <a:gd name="T32" fmla="*/ 0 w 123"/>
                      <a:gd name="T33" fmla="*/ 68 h 136"/>
                      <a:gd name="T34" fmla="*/ 51 w 123"/>
                      <a:gd name="T35" fmla="*/ 71 h 136"/>
                      <a:gd name="T36" fmla="*/ 5 w 123"/>
                      <a:gd name="T37" fmla="*/ 94 h 136"/>
                      <a:gd name="T38" fmla="*/ 53 w 123"/>
                      <a:gd name="T39" fmla="*/ 75 h 136"/>
                      <a:gd name="T40" fmla="*/ 18 w 123"/>
                      <a:gd name="T41" fmla="*/ 116 h 136"/>
                      <a:gd name="T42" fmla="*/ 56 w 123"/>
                      <a:gd name="T43" fmla="*/ 78 h 136"/>
                      <a:gd name="T44" fmla="*/ 38 w 123"/>
                      <a:gd name="T45" fmla="*/ 131 h 136"/>
                      <a:gd name="T46" fmla="*/ 60 w 123"/>
                      <a:gd name="T47" fmla="*/ 80 h 136"/>
                      <a:gd name="T48" fmla="*/ 62 w 123"/>
                      <a:gd name="T49" fmla="*/ 136 h 136"/>
                      <a:gd name="T50" fmla="*/ 64 w 123"/>
                      <a:gd name="T51" fmla="*/ 80 h 136"/>
                      <a:gd name="T52" fmla="*/ 85 w 123"/>
                      <a:gd name="T53" fmla="*/ 131 h 136"/>
                      <a:gd name="T54" fmla="*/ 68 w 123"/>
                      <a:gd name="T55" fmla="*/ 78 h 136"/>
                      <a:gd name="T56" fmla="*/ 105 w 123"/>
                      <a:gd name="T57" fmla="*/ 116 h 136"/>
                      <a:gd name="T58" fmla="*/ 71 w 123"/>
                      <a:gd name="T59" fmla="*/ 75 h 136"/>
                      <a:gd name="T60" fmla="*/ 118 w 123"/>
                      <a:gd name="T61" fmla="*/ 94 h 136"/>
                      <a:gd name="T62" fmla="*/ 72 w 123"/>
                      <a:gd name="T63" fmla="*/ 71 h 136"/>
                      <a:gd name="T64" fmla="*/ 123 w 123"/>
                      <a:gd name="T65" fmla="*/ 68 h 136"/>
                      <a:gd name="T66" fmla="*/ 0 w 123"/>
                      <a:gd name="T67" fmla="*/ 0 h 136"/>
                      <a:gd name="T68" fmla="*/ 123 w 123"/>
                      <a:gd name="T69" fmla="*/ 136 h 13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</a:cxnLst>
                    <a:rect l="T66" t="T67" r="T68" b="T69"/>
                    <a:pathLst>
                      <a:path w="123" h="136">
                        <a:moveTo>
                          <a:pt x="123" y="68"/>
                        </a:moveTo>
                        <a:lnTo>
                          <a:pt x="72" y="66"/>
                        </a:lnTo>
                        <a:lnTo>
                          <a:pt x="118" y="42"/>
                        </a:lnTo>
                        <a:lnTo>
                          <a:pt x="71" y="62"/>
                        </a:lnTo>
                        <a:lnTo>
                          <a:pt x="105" y="20"/>
                        </a:lnTo>
                        <a:lnTo>
                          <a:pt x="68" y="58"/>
                        </a:lnTo>
                        <a:lnTo>
                          <a:pt x="85" y="5"/>
                        </a:lnTo>
                        <a:lnTo>
                          <a:pt x="64" y="56"/>
                        </a:lnTo>
                        <a:lnTo>
                          <a:pt x="62" y="0"/>
                        </a:lnTo>
                        <a:lnTo>
                          <a:pt x="60" y="56"/>
                        </a:lnTo>
                        <a:lnTo>
                          <a:pt x="38" y="5"/>
                        </a:lnTo>
                        <a:lnTo>
                          <a:pt x="56" y="58"/>
                        </a:lnTo>
                        <a:lnTo>
                          <a:pt x="18" y="20"/>
                        </a:lnTo>
                        <a:lnTo>
                          <a:pt x="53" y="62"/>
                        </a:lnTo>
                        <a:lnTo>
                          <a:pt x="5" y="42"/>
                        </a:lnTo>
                        <a:lnTo>
                          <a:pt x="51" y="66"/>
                        </a:lnTo>
                        <a:lnTo>
                          <a:pt x="0" y="68"/>
                        </a:lnTo>
                        <a:lnTo>
                          <a:pt x="51" y="71"/>
                        </a:lnTo>
                        <a:lnTo>
                          <a:pt x="5" y="94"/>
                        </a:lnTo>
                        <a:lnTo>
                          <a:pt x="53" y="75"/>
                        </a:lnTo>
                        <a:lnTo>
                          <a:pt x="18" y="116"/>
                        </a:lnTo>
                        <a:lnTo>
                          <a:pt x="56" y="78"/>
                        </a:lnTo>
                        <a:lnTo>
                          <a:pt x="38" y="131"/>
                        </a:lnTo>
                        <a:lnTo>
                          <a:pt x="60" y="80"/>
                        </a:lnTo>
                        <a:lnTo>
                          <a:pt x="62" y="136"/>
                        </a:lnTo>
                        <a:lnTo>
                          <a:pt x="64" y="80"/>
                        </a:lnTo>
                        <a:lnTo>
                          <a:pt x="85" y="131"/>
                        </a:lnTo>
                        <a:lnTo>
                          <a:pt x="68" y="78"/>
                        </a:lnTo>
                        <a:lnTo>
                          <a:pt x="105" y="116"/>
                        </a:lnTo>
                        <a:lnTo>
                          <a:pt x="71" y="75"/>
                        </a:lnTo>
                        <a:lnTo>
                          <a:pt x="118" y="94"/>
                        </a:lnTo>
                        <a:lnTo>
                          <a:pt x="72" y="71"/>
                        </a:lnTo>
                        <a:lnTo>
                          <a:pt x="123" y="68"/>
                        </a:lnTo>
                        <a:close/>
                      </a:path>
                    </a:pathLst>
                  </a:custGeom>
                  <a:noFill/>
                  <a:ln w="9360" cap="rnd">
                    <a:solidFill>
                      <a:srgbClr val="000000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10481" name="Group 281"/>
                <p:cNvGrpSpPr>
                  <a:grpSpLocks/>
                </p:cNvGrpSpPr>
                <p:nvPr/>
              </p:nvGrpSpPr>
              <p:grpSpPr bwMode="auto">
                <a:xfrm>
                  <a:off x="1404" y="2934"/>
                  <a:ext cx="154" cy="158"/>
                  <a:chOff x="1404" y="2934"/>
                  <a:chExt cx="154" cy="158"/>
                </a:xfrm>
              </p:grpSpPr>
              <p:sp>
                <p:nvSpPr>
                  <p:cNvPr id="10522" name="Oval 282"/>
                  <p:cNvSpPr>
                    <a:spLocks noChangeArrowheads="1"/>
                  </p:cNvSpPr>
                  <p:nvPr/>
                </p:nvSpPr>
                <p:spPr bwMode="auto">
                  <a:xfrm rot="240000">
                    <a:off x="1409" y="2938"/>
                    <a:ext cx="145" cy="149"/>
                  </a:xfrm>
                  <a:prstGeom prst="ellipse">
                    <a:avLst/>
                  </a:prstGeom>
                  <a:solidFill>
                    <a:srgbClr val="CC0000"/>
                  </a:solidFill>
                  <a:ln w="9525" cap="sq">
                    <a:solidFill>
                      <a:srgbClr val="000000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10523" name="Oval 283"/>
                  <p:cNvSpPr>
                    <a:spLocks noChangeArrowheads="1"/>
                  </p:cNvSpPr>
                  <p:nvPr/>
                </p:nvSpPr>
                <p:spPr bwMode="auto">
                  <a:xfrm rot="240000">
                    <a:off x="1409" y="2938"/>
                    <a:ext cx="145" cy="149"/>
                  </a:xfrm>
                  <a:prstGeom prst="ellipse">
                    <a:avLst/>
                  </a:prstGeom>
                  <a:noFill/>
                  <a:ln w="9360" cap="rnd">
                    <a:solidFill>
                      <a:srgbClr val="000000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10484" name="Group 284"/>
                <p:cNvGrpSpPr>
                  <a:grpSpLocks/>
                </p:cNvGrpSpPr>
                <p:nvPr/>
              </p:nvGrpSpPr>
              <p:grpSpPr bwMode="auto">
                <a:xfrm>
                  <a:off x="1416" y="2948"/>
                  <a:ext cx="128" cy="130"/>
                  <a:chOff x="1416" y="2948"/>
                  <a:chExt cx="128" cy="130"/>
                </a:xfrm>
              </p:grpSpPr>
              <p:sp>
                <p:nvSpPr>
                  <p:cNvPr id="10525" name="Oval 285"/>
                  <p:cNvSpPr>
                    <a:spLocks noChangeArrowheads="1"/>
                  </p:cNvSpPr>
                  <p:nvPr/>
                </p:nvSpPr>
                <p:spPr bwMode="auto">
                  <a:xfrm rot="240000">
                    <a:off x="1421" y="2951"/>
                    <a:ext cx="120" cy="123"/>
                  </a:xfrm>
                  <a:prstGeom prst="ellipse">
                    <a:avLst/>
                  </a:prstGeom>
                  <a:solidFill>
                    <a:srgbClr val="FFFFFF"/>
                  </a:solidFill>
                  <a:ln w="9525" cap="sq">
                    <a:solidFill>
                      <a:srgbClr val="000000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10526" name="Oval 286"/>
                  <p:cNvSpPr>
                    <a:spLocks noChangeArrowheads="1"/>
                  </p:cNvSpPr>
                  <p:nvPr/>
                </p:nvSpPr>
                <p:spPr bwMode="auto">
                  <a:xfrm rot="240000">
                    <a:off x="1421" y="2951"/>
                    <a:ext cx="120" cy="123"/>
                  </a:xfrm>
                  <a:prstGeom prst="ellipse">
                    <a:avLst/>
                  </a:prstGeom>
                  <a:noFill/>
                  <a:ln w="9360" cap="rnd">
                    <a:solidFill>
                      <a:srgbClr val="000000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10487" name="Group 287"/>
                <p:cNvGrpSpPr>
                  <a:grpSpLocks/>
                </p:cNvGrpSpPr>
                <p:nvPr/>
              </p:nvGrpSpPr>
              <p:grpSpPr bwMode="auto">
                <a:xfrm>
                  <a:off x="1404" y="2934"/>
                  <a:ext cx="154" cy="158"/>
                  <a:chOff x="1404" y="2934"/>
                  <a:chExt cx="154" cy="158"/>
                </a:xfrm>
              </p:grpSpPr>
              <p:sp>
                <p:nvSpPr>
                  <p:cNvPr id="10528" name="Oval 288"/>
                  <p:cNvSpPr>
                    <a:spLocks noChangeArrowheads="1"/>
                  </p:cNvSpPr>
                  <p:nvPr/>
                </p:nvSpPr>
                <p:spPr bwMode="auto">
                  <a:xfrm rot="240000">
                    <a:off x="1409" y="2938"/>
                    <a:ext cx="145" cy="149"/>
                  </a:xfrm>
                  <a:prstGeom prst="ellipse">
                    <a:avLst/>
                  </a:prstGeom>
                  <a:solidFill>
                    <a:srgbClr val="CC0000"/>
                  </a:solidFill>
                  <a:ln w="9525" cap="sq">
                    <a:solidFill>
                      <a:srgbClr val="000000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10529" name="Oval 289"/>
                  <p:cNvSpPr>
                    <a:spLocks noChangeArrowheads="1"/>
                  </p:cNvSpPr>
                  <p:nvPr/>
                </p:nvSpPr>
                <p:spPr bwMode="auto">
                  <a:xfrm rot="240000">
                    <a:off x="1409" y="2938"/>
                    <a:ext cx="145" cy="149"/>
                  </a:xfrm>
                  <a:prstGeom prst="ellipse">
                    <a:avLst/>
                  </a:prstGeom>
                  <a:noFill/>
                  <a:ln w="9360" cap="rnd">
                    <a:solidFill>
                      <a:srgbClr val="000000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10490" name="Group 290"/>
                <p:cNvGrpSpPr>
                  <a:grpSpLocks/>
                </p:cNvGrpSpPr>
                <p:nvPr/>
              </p:nvGrpSpPr>
              <p:grpSpPr bwMode="auto">
                <a:xfrm>
                  <a:off x="1416" y="2948"/>
                  <a:ext cx="128" cy="130"/>
                  <a:chOff x="1416" y="2948"/>
                  <a:chExt cx="128" cy="130"/>
                </a:xfrm>
              </p:grpSpPr>
              <p:sp>
                <p:nvSpPr>
                  <p:cNvPr id="10531" name="Oval 291"/>
                  <p:cNvSpPr>
                    <a:spLocks noChangeArrowheads="1"/>
                  </p:cNvSpPr>
                  <p:nvPr/>
                </p:nvSpPr>
                <p:spPr bwMode="auto">
                  <a:xfrm rot="240000">
                    <a:off x="1421" y="2951"/>
                    <a:ext cx="120" cy="123"/>
                  </a:xfrm>
                  <a:prstGeom prst="ellipse">
                    <a:avLst/>
                  </a:prstGeom>
                  <a:solidFill>
                    <a:srgbClr val="FFFFFF"/>
                  </a:solidFill>
                  <a:ln w="9525" cap="sq">
                    <a:solidFill>
                      <a:srgbClr val="000000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10532" name="Oval 292"/>
                  <p:cNvSpPr>
                    <a:spLocks noChangeArrowheads="1"/>
                  </p:cNvSpPr>
                  <p:nvPr/>
                </p:nvSpPr>
                <p:spPr bwMode="auto">
                  <a:xfrm rot="240000">
                    <a:off x="1421" y="2951"/>
                    <a:ext cx="120" cy="123"/>
                  </a:xfrm>
                  <a:prstGeom prst="ellipse">
                    <a:avLst/>
                  </a:prstGeom>
                  <a:noFill/>
                  <a:ln w="9360" cap="rnd">
                    <a:solidFill>
                      <a:srgbClr val="000000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10493" name="Group 293"/>
                <p:cNvGrpSpPr>
                  <a:grpSpLocks/>
                </p:cNvGrpSpPr>
                <p:nvPr/>
              </p:nvGrpSpPr>
              <p:grpSpPr bwMode="auto">
                <a:xfrm>
                  <a:off x="1416" y="2948"/>
                  <a:ext cx="128" cy="130"/>
                  <a:chOff x="1416" y="2948"/>
                  <a:chExt cx="128" cy="130"/>
                </a:xfrm>
              </p:grpSpPr>
              <p:sp>
                <p:nvSpPr>
                  <p:cNvPr id="10534" name="AutoShape 294"/>
                  <p:cNvSpPr>
                    <a:spLocks noChangeArrowheads="1"/>
                  </p:cNvSpPr>
                  <p:nvPr/>
                </p:nvSpPr>
                <p:spPr bwMode="auto">
                  <a:xfrm rot="240000">
                    <a:off x="1421" y="2951"/>
                    <a:ext cx="120" cy="123"/>
                  </a:xfrm>
                  <a:custGeom>
                    <a:avLst/>
                    <a:gdLst>
                      <a:gd name="G0" fmla="+- 1 0 0"/>
                      <a:gd name="G1" fmla="+- 1 0 0"/>
                      <a:gd name="G2" fmla="+- 1 0 0"/>
                      <a:gd name="G3" fmla="+- 1 0 0"/>
                      <a:gd name="G4" fmla="+- 1 0 0"/>
                      <a:gd name="G5" fmla="+- 1 0 0"/>
                      <a:gd name="G6" fmla="+- 1 0 0"/>
                      <a:gd name="G7" fmla="+- 51 0 0"/>
                      <a:gd name="G8" fmla="+- 48 0 0"/>
                      <a:gd name="G9" fmla="+- 94 0 0"/>
                      <a:gd name="G10" fmla="+- 1 0 0"/>
                      <a:gd name="G11" fmla="+- 1 0 0"/>
                      <a:gd name="G12" fmla="+- 1 0 0"/>
                      <a:gd name="G13" fmla="+- 1 0 0"/>
                      <a:gd name="G14" fmla="+- 1 0 0"/>
                      <a:gd name="G15" fmla="+- 1 0 0"/>
                      <a:gd name="G16" fmla="+- 1 0 0"/>
                      <a:gd name="G17" fmla="*/ 1 16385 2"/>
                      <a:gd name="G18" fmla="+- 1 0 0"/>
                      <a:gd name="G19" fmla="+- 1 0 0"/>
                      <a:gd name="G20" fmla="+- 1 0 0"/>
                      <a:gd name="G21" fmla="+- 1 0 0"/>
                      <a:gd name="G22" fmla="+- 1 0 0"/>
                      <a:gd name="G23" fmla="+- 1 0 0"/>
                      <a:gd name="G24" fmla="+- 1 0 0"/>
                      <a:gd name="G25" fmla="*/ 1 29003 51712"/>
                      <a:gd name="G26" fmla="+- 1 0 0"/>
                      <a:gd name="G27" fmla="+- 65532 0 0"/>
                      <a:gd name="G28" fmla="+- 65484 0 0"/>
                      <a:gd name="G29" fmla="+- 65507 0 0"/>
                      <a:gd name="G30" fmla="+- 65493 0 0"/>
                      <a:gd name="G31" fmla="+- 65488 0 0"/>
                      <a:gd name="G32" fmla="+- 65509 0 0"/>
                      <a:gd name="T0" fmla="*/ 123 w 123"/>
                      <a:gd name="T1" fmla="*/ 68 h 136"/>
                      <a:gd name="T2" fmla="*/ 72 w 123"/>
                      <a:gd name="T3" fmla="*/ 66 h 136"/>
                      <a:gd name="T4" fmla="*/ 118 w 123"/>
                      <a:gd name="T5" fmla="*/ 42 h 136"/>
                      <a:gd name="T6" fmla="*/ 71 w 123"/>
                      <a:gd name="T7" fmla="*/ 62 h 136"/>
                      <a:gd name="T8" fmla="*/ 105 w 123"/>
                      <a:gd name="T9" fmla="*/ 20 h 136"/>
                      <a:gd name="T10" fmla="*/ 68 w 123"/>
                      <a:gd name="T11" fmla="*/ 58 h 136"/>
                      <a:gd name="T12" fmla="*/ 85 w 123"/>
                      <a:gd name="T13" fmla="*/ 5 h 136"/>
                      <a:gd name="T14" fmla="*/ 64 w 123"/>
                      <a:gd name="T15" fmla="*/ 56 h 136"/>
                      <a:gd name="T16" fmla="*/ 62 w 123"/>
                      <a:gd name="T17" fmla="*/ 0 h 136"/>
                      <a:gd name="T18" fmla="*/ 60 w 123"/>
                      <a:gd name="T19" fmla="*/ 56 h 136"/>
                      <a:gd name="T20" fmla="*/ 38 w 123"/>
                      <a:gd name="T21" fmla="*/ 5 h 136"/>
                      <a:gd name="T22" fmla="*/ 56 w 123"/>
                      <a:gd name="T23" fmla="*/ 58 h 136"/>
                      <a:gd name="T24" fmla="*/ 18 w 123"/>
                      <a:gd name="T25" fmla="*/ 20 h 136"/>
                      <a:gd name="T26" fmla="*/ 53 w 123"/>
                      <a:gd name="T27" fmla="*/ 62 h 136"/>
                      <a:gd name="T28" fmla="*/ 5 w 123"/>
                      <a:gd name="T29" fmla="*/ 42 h 136"/>
                      <a:gd name="T30" fmla="*/ 51 w 123"/>
                      <a:gd name="T31" fmla="*/ 66 h 136"/>
                      <a:gd name="T32" fmla="*/ 0 w 123"/>
                      <a:gd name="T33" fmla="*/ 68 h 136"/>
                      <a:gd name="T34" fmla="*/ 51 w 123"/>
                      <a:gd name="T35" fmla="*/ 71 h 136"/>
                      <a:gd name="T36" fmla="*/ 5 w 123"/>
                      <a:gd name="T37" fmla="*/ 94 h 136"/>
                      <a:gd name="T38" fmla="*/ 53 w 123"/>
                      <a:gd name="T39" fmla="*/ 75 h 136"/>
                      <a:gd name="T40" fmla="*/ 18 w 123"/>
                      <a:gd name="T41" fmla="*/ 116 h 136"/>
                      <a:gd name="T42" fmla="*/ 56 w 123"/>
                      <a:gd name="T43" fmla="*/ 78 h 136"/>
                      <a:gd name="T44" fmla="*/ 38 w 123"/>
                      <a:gd name="T45" fmla="*/ 131 h 136"/>
                      <a:gd name="T46" fmla="*/ 60 w 123"/>
                      <a:gd name="T47" fmla="*/ 80 h 136"/>
                      <a:gd name="T48" fmla="*/ 62 w 123"/>
                      <a:gd name="T49" fmla="*/ 136 h 136"/>
                      <a:gd name="T50" fmla="*/ 64 w 123"/>
                      <a:gd name="T51" fmla="*/ 80 h 136"/>
                      <a:gd name="T52" fmla="*/ 85 w 123"/>
                      <a:gd name="T53" fmla="*/ 131 h 136"/>
                      <a:gd name="T54" fmla="*/ 68 w 123"/>
                      <a:gd name="T55" fmla="*/ 78 h 136"/>
                      <a:gd name="T56" fmla="*/ 105 w 123"/>
                      <a:gd name="T57" fmla="*/ 116 h 136"/>
                      <a:gd name="T58" fmla="*/ 71 w 123"/>
                      <a:gd name="T59" fmla="*/ 75 h 136"/>
                      <a:gd name="T60" fmla="*/ 118 w 123"/>
                      <a:gd name="T61" fmla="*/ 94 h 136"/>
                      <a:gd name="T62" fmla="*/ 72 w 123"/>
                      <a:gd name="T63" fmla="*/ 71 h 136"/>
                      <a:gd name="T64" fmla="*/ 123 w 123"/>
                      <a:gd name="T65" fmla="*/ 68 h 136"/>
                      <a:gd name="T66" fmla="*/ 0 w 123"/>
                      <a:gd name="T67" fmla="*/ 0 h 136"/>
                      <a:gd name="T68" fmla="*/ 123 w 123"/>
                      <a:gd name="T69" fmla="*/ 136 h 13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</a:cxnLst>
                    <a:rect l="T66" t="T67" r="T68" b="T69"/>
                    <a:pathLst>
                      <a:path w="123" h="136">
                        <a:moveTo>
                          <a:pt x="123" y="68"/>
                        </a:moveTo>
                        <a:lnTo>
                          <a:pt x="72" y="66"/>
                        </a:lnTo>
                        <a:lnTo>
                          <a:pt x="118" y="42"/>
                        </a:lnTo>
                        <a:lnTo>
                          <a:pt x="71" y="62"/>
                        </a:lnTo>
                        <a:lnTo>
                          <a:pt x="105" y="20"/>
                        </a:lnTo>
                        <a:lnTo>
                          <a:pt x="68" y="58"/>
                        </a:lnTo>
                        <a:lnTo>
                          <a:pt x="85" y="5"/>
                        </a:lnTo>
                        <a:lnTo>
                          <a:pt x="64" y="56"/>
                        </a:lnTo>
                        <a:lnTo>
                          <a:pt x="62" y="0"/>
                        </a:lnTo>
                        <a:lnTo>
                          <a:pt x="60" y="56"/>
                        </a:lnTo>
                        <a:lnTo>
                          <a:pt x="38" y="5"/>
                        </a:lnTo>
                        <a:lnTo>
                          <a:pt x="56" y="58"/>
                        </a:lnTo>
                        <a:lnTo>
                          <a:pt x="18" y="20"/>
                        </a:lnTo>
                        <a:lnTo>
                          <a:pt x="53" y="62"/>
                        </a:lnTo>
                        <a:lnTo>
                          <a:pt x="5" y="42"/>
                        </a:lnTo>
                        <a:lnTo>
                          <a:pt x="51" y="66"/>
                        </a:lnTo>
                        <a:lnTo>
                          <a:pt x="0" y="68"/>
                        </a:lnTo>
                        <a:lnTo>
                          <a:pt x="51" y="71"/>
                        </a:lnTo>
                        <a:lnTo>
                          <a:pt x="5" y="94"/>
                        </a:lnTo>
                        <a:lnTo>
                          <a:pt x="53" y="75"/>
                        </a:lnTo>
                        <a:lnTo>
                          <a:pt x="18" y="116"/>
                        </a:lnTo>
                        <a:lnTo>
                          <a:pt x="56" y="78"/>
                        </a:lnTo>
                        <a:lnTo>
                          <a:pt x="38" y="131"/>
                        </a:lnTo>
                        <a:lnTo>
                          <a:pt x="60" y="80"/>
                        </a:lnTo>
                        <a:lnTo>
                          <a:pt x="62" y="136"/>
                        </a:lnTo>
                        <a:lnTo>
                          <a:pt x="64" y="80"/>
                        </a:lnTo>
                        <a:lnTo>
                          <a:pt x="85" y="131"/>
                        </a:lnTo>
                        <a:lnTo>
                          <a:pt x="68" y="78"/>
                        </a:lnTo>
                        <a:lnTo>
                          <a:pt x="105" y="116"/>
                        </a:lnTo>
                        <a:lnTo>
                          <a:pt x="71" y="75"/>
                        </a:lnTo>
                        <a:lnTo>
                          <a:pt x="118" y="94"/>
                        </a:lnTo>
                        <a:lnTo>
                          <a:pt x="72" y="71"/>
                        </a:lnTo>
                        <a:lnTo>
                          <a:pt x="123" y="68"/>
                        </a:lnTo>
                        <a:close/>
                      </a:path>
                    </a:pathLst>
                  </a:custGeom>
                  <a:solidFill>
                    <a:srgbClr val="808080"/>
                  </a:solidFill>
                  <a:ln w="9525" cap="flat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10535" name="AutoShape 295"/>
                  <p:cNvSpPr>
                    <a:spLocks noChangeArrowheads="1"/>
                  </p:cNvSpPr>
                  <p:nvPr/>
                </p:nvSpPr>
                <p:spPr bwMode="auto">
                  <a:xfrm rot="240000">
                    <a:off x="1421" y="2951"/>
                    <a:ext cx="120" cy="123"/>
                  </a:xfrm>
                  <a:custGeom>
                    <a:avLst/>
                    <a:gdLst>
                      <a:gd name="G0" fmla="+- 1 0 0"/>
                      <a:gd name="G1" fmla="+- 1 0 0"/>
                      <a:gd name="G2" fmla="+- 1 0 0"/>
                      <a:gd name="G3" fmla="+- 1 0 0"/>
                      <a:gd name="G4" fmla="+- 1 0 0"/>
                      <a:gd name="G5" fmla="+- 1 0 0"/>
                      <a:gd name="G6" fmla="+- 1 0 0"/>
                      <a:gd name="G7" fmla="+- 51 0 0"/>
                      <a:gd name="G8" fmla="+- 48 0 0"/>
                      <a:gd name="G9" fmla="+- 94 0 0"/>
                      <a:gd name="G10" fmla="+- 1 0 0"/>
                      <a:gd name="G11" fmla="+- 1 0 0"/>
                      <a:gd name="G12" fmla="+- 1 0 0"/>
                      <a:gd name="G13" fmla="+- 1 0 0"/>
                      <a:gd name="G14" fmla="+- 1 0 0"/>
                      <a:gd name="G15" fmla="+- 1 0 0"/>
                      <a:gd name="G16" fmla="+- 1 0 0"/>
                      <a:gd name="G17" fmla="*/ 1 16385 2"/>
                      <a:gd name="G18" fmla="+- 1 0 0"/>
                      <a:gd name="G19" fmla="+- 1 0 0"/>
                      <a:gd name="G20" fmla="+- 1 0 0"/>
                      <a:gd name="G21" fmla="+- 1 0 0"/>
                      <a:gd name="G22" fmla="+- 1 0 0"/>
                      <a:gd name="G23" fmla="+- 1 0 0"/>
                      <a:gd name="G24" fmla="+- 1 0 0"/>
                      <a:gd name="G25" fmla="*/ 1 29003 51712"/>
                      <a:gd name="G26" fmla="+- 1 0 0"/>
                      <a:gd name="G27" fmla="+- 65532 0 0"/>
                      <a:gd name="G28" fmla="+- 65484 0 0"/>
                      <a:gd name="G29" fmla="+- 65507 0 0"/>
                      <a:gd name="G30" fmla="+- 65493 0 0"/>
                      <a:gd name="G31" fmla="+- 65488 0 0"/>
                      <a:gd name="G32" fmla="+- 65509 0 0"/>
                      <a:gd name="T0" fmla="*/ 123 w 123"/>
                      <a:gd name="T1" fmla="*/ 68 h 136"/>
                      <a:gd name="T2" fmla="*/ 72 w 123"/>
                      <a:gd name="T3" fmla="*/ 66 h 136"/>
                      <a:gd name="T4" fmla="*/ 118 w 123"/>
                      <a:gd name="T5" fmla="*/ 42 h 136"/>
                      <a:gd name="T6" fmla="*/ 71 w 123"/>
                      <a:gd name="T7" fmla="*/ 62 h 136"/>
                      <a:gd name="T8" fmla="*/ 105 w 123"/>
                      <a:gd name="T9" fmla="*/ 20 h 136"/>
                      <a:gd name="T10" fmla="*/ 68 w 123"/>
                      <a:gd name="T11" fmla="*/ 58 h 136"/>
                      <a:gd name="T12" fmla="*/ 85 w 123"/>
                      <a:gd name="T13" fmla="*/ 5 h 136"/>
                      <a:gd name="T14" fmla="*/ 64 w 123"/>
                      <a:gd name="T15" fmla="*/ 56 h 136"/>
                      <a:gd name="T16" fmla="*/ 62 w 123"/>
                      <a:gd name="T17" fmla="*/ 0 h 136"/>
                      <a:gd name="T18" fmla="*/ 60 w 123"/>
                      <a:gd name="T19" fmla="*/ 56 h 136"/>
                      <a:gd name="T20" fmla="*/ 38 w 123"/>
                      <a:gd name="T21" fmla="*/ 5 h 136"/>
                      <a:gd name="T22" fmla="*/ 56 w 123"/>
                      <a:gd name="T23" fmla="*/ 58 h 136"/>
                      <a:gd name="T24" fmla="*/ 18 w 123"/>
                      <a:gd name="T25" fmla="*/ 20 h 136"/>
                      <a:gd name="T26" fmla="*/ 53 w 123"/>
                      <a:gd name="T27" fmla="*/ 62 h 136"/>
                      <a:gd name="T28" fmla="*/ 5 w 123"/>
                      <a:gd name="T29" fmla="*/ 42 h 136"/>
                      <a:gd name="T30" fmla="*/ 51 w 123"/>
                      <a:gd name="T31" fmla="*/ 66 h 136"/>
                      <a:gd name="T32" fmla="*/ 0 w 123"/>
                      <a:gd name="T33" fmla="*/ 68 h 136"/>
                      <a:gd name="T34" fmla="*/ 51 w 123"/>
                      <a:gd name="T35" fmla="*/ 71 h 136"/>
                      <a:gd name="T36" fmla="*/ 5 w 123"/>
                      <a:gd name="T37" fmla="*/ 94 h 136"/>
                      <a:gd name="T38" fmla="*/ 53 w 123"/>
                      <a:gd name="T39" fmla="*/ 75 h 136"/>
                      <a:gd name="T40" fmla="*/ 18 w 123"/>
                      <a:gd name="T41" fmla="*/ 116 h 136"/>
                      <a:gd name="T42" fmla="*/ 56 w 123"/>
                      <a:gd name="T43" fmla="*/ 78 h 136"/>
                      <a:gd name="T44" fmla="*/ 38 w 123"/>
                      <a:gd name="T45" fmla="*/ 131 h 136"/>
                      <a:gd name="T46" fmla="*/ 60 w 123"/>
                      <a:gd name="T47" fmla="*/ 80 h 136"/>
                      <a:gd name="T48" fmla="*/ 62 w 123"/>
                      <a:gd name="T49" fmla="*/ 136 h 136"/>
                      <a:gd name="T50" fmla="*/ 64 w 123"/>
                      <a:gd name="T51" fmla="*/ 80 h 136"/>
                      <a:gd name="T52" fmla="*/ 85 w 123"/>
                      <a:gd name="T53" fmla="*/ 131 h 136"/>
                      <a:gd name="T54" fmla="*/ 68 w 123"/>
                      <a:gd name="T55" fmla="*/ 78 h 136"/>
                      <a:gd name="T56" fmla="*/ 105 w 123"/>
                      <a:gd name="T57" fmla="*/ 116 h 136"/>
                      <a:gd name="T58" fmla="*/ 71 w 123"/>
                      <a:gd name="T59" fmla="*/ 75 h 136"/>
                      <a:gd name="T60" fmla="*/ 118 w 123"/>
                      <a:gd name="T61" fmla="*/ 94 h 136"/>
                      <a:gd name="T62" fmla="*/ 72 w 123"/>
                      <a:gd name="T63" fmla="*/ 71 h 136"/>
                      <a:gd name="T64" fmla="*/ 123 w 123"/>
                      <a:gd name="T65" fmla="*/ 68 h 136"/>
                      <a:gd name="T66" fmla="*/ 0 w 123"/>
                      <a:gd name="T67" fmla="*/ 0 h 136"/>
                      <a:gd name="T68" fmla="*/ 123 w 123"/>
                      <a:gd name="T69" fmla="*/ 136 h 13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</a:cxnLst>
                    <a:rect l="T66" t="T67" r="T68" b="T69"/>
                    <a:pathLst>
                      <a:path w="123" h="136">
                        <a:moveTo>
                          <a:pt x="123" y="68"/>
                        </a:moveTo>
                        <a:lnTo>
                          <a:pt x="72" y="66"/>
                        </a:lnTo>
                        <a:lnTo>
                          <a:pt x="118" y="42"/>
                        </a:lnTo>
                        <a:lnTo>
                          <a:pt x="71" y="62"/>
                        </a:lnTo>
                        <a:lnTo>
                          <a:pt x="105" y="20"/>
                        </a:lnTo>
                        <a:lnTo>
                          <a:pt x="68" y="58"/>
                        </a:lnTo>
                        <a:lnTo>
                          <a:pt x="85" y="5"/>
                        </a:lnTo>
                        <a:lnTo>
                          <a:pt x="64" y="56"/>
                        </a:lnTo>
                        <a:lnTo>
                          <a:pt x="62" y="0"/>
                        </a:lnTo>
                        <a:lnTo>
                          <a:pt x="60" y="56"/>
                        </a:lnTo>
                        <a:lnTo>
                          <a:pt x="38" y="5"/>
                        </a:lnTo>
                        <a:lnTo>
                          <a:pt x="56" y="58"/>
                        </a:lnTo>
                        <a:lnTo>
                          <a:pt x="18" y="20"/>
                        </a:lnTo>
                        <a:lnTo>
                          <a:pt x="53" y="62"/>
                        </a:lnTo>
                        <a:lnTo>
                          <a:pt x="5" y="42"/>
                        </a:lnTo>
                        <a:lnTo>
                          <a:pt x="51" y="66"/>
                        </a:lnTo>
                        <a:lnTo>
                          <a:pt x="0" y="68"/>
                        </a:lnTo>
                        <a:lnTo>
                          <a:pt x="51" y="71"/>
                        </a:lnTo>
                        <a:lnTo>
                          <a:pt x="5" y="94"/>
                        </a:lnTo>
                        <a:lnTo>
                          <a:pt x="53" y="75"/>
                        </a:lnTo>
                        <a:lnTo>
                          <a:pt x="18" y="116"/>
                        </a:lnTo>
                        <a:lnTo>
                          <a:pt x="56" y="78"/>
                        </a:lnTo>
                        <a:lnTo>
                          <a:pt x="38" y="131"/>
                        </a:lnTo>
                        <a:lnTo>
                          <a:pt x="60" y="80"/>
                        </a:lnTo>
                        <a:lnTo>
                          <a:pt x="62" y="136"/>
                        </a:lnTo>
                        <a:lnTo>
                          <a:pt x="64" y="80"/>
                        </a:lnTo>
                        <a:lnTo>
                          <a:pt x="85" y="131"/>
                        </a:lnTo>
                        <a:lnTo>
                          <a:pt x="68" y="78"/>
                        </a:lnTo>
                        <a:lnTo>
                          <a:pt x="105" y="116"/>
                        </a:lnTo>
                        <a:lnTo>
                          <a:pt x="71" y="75"/>
                        </a:lnTo>
                        <a:lnTo>
                          <a:pt x="118" y="94"/>
                        </a:lnTo>
                        <a:lnTo>
                          <a:pt x="72" y="71"/>
                        </a:lnTo>
                        <a:lnTo>
                          <a:pt x="123" y="68"/>
                        </a:lnTo>
                        <a:close/>
                      </a:path>
                    </a:pathLst>
                  </a:custGeom>
                  <a:noFill/>
                  <a:ln w="9360" cap="rnd">
                    <a:solidFill>
                      <a:srgbClr val="000000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</p:grpSp>
          </p:grpSp>
          <p:sp>
            <p:nvSpPr>
              <p:cNvPr id="10536" name="AutoShape 296"/>
              <p:cNvSpPr>
                <a:spLocks noChangeArrowheads="1"/>
              </p:cNvSpPr>
              <p:nvPr/>
            </p:nvSpPr>
            <p:spPr bwMode="auto">
              <a:xfrm rot="240000">
                <a:off x="833" y="2824"/>
                <a:ext cx="0" cy="89"/>
              </a:xfrm>
              <a:custGeom>
                <a:avLst/>
                <a:gdLst>
                  <a:gd name="G0" fmla="+- 65308 0 0"/>
                  <a:gd name="G1" fmla="+- 4 0 0"/>
                  <a:gd name="T0" fmla="*/ 0 w 4"/>
                  <a:gd name="T1" fmla="*/ 0 h 232"/>
                  <a:gd name="T2" fmla="*/ 4 w 4"/>
                  <a:gd name="T3" fmla="*/ 232 h 232"/>
                  <a:gd name="T4" fmla="*/ 0 w 4"/>
                  <a:gd name="T5" fmla="*/ 0 h 232"/>
                  <a:gd name="T6" fmla="*/ 4 w 4"/>
                  <a:gd name="T7" fmla="*/ 232 h 2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T4" t="T5" r="T6" b="T7"/>
                <a:pathLst>
                  <a:path w="4" h="232">
                    <a:moveTo>
                      <a:pt x="0" y="0"/>
                    </a:moveTo>
                    <a:lnTo>
                      <a:pt x="4" y="232"/>
                    </a:lnTo>
                  </a:path>
                </a:pathLst>
              </a:custGeom>
              <a:solidFill>
                <a:srgbClr val="FFFFFF"/>
              </a:solidFill>
              <a:ln w="57240" cap="sq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grpSp>
            <p:nvGrpSpPr>
              <p:cNvPr id="10496" name="Group 297"/>
              <p:cNvGrpSpPr>
                <a:grpSpLocks/>
              </p:cNvGrpSpPr>
              <p:nvPr/>
            </p:nvGrpSpPr>
            <p:grpSpPr bwMode="auto">
              <a:xfrm>
                <a:off x="776" y="2824"/>
                <a:ext cx="114" cy="110"/>
                <a:chOff x="776" y="2824"/>
                <a:chExt cx="114" cy="110"/>
              </a:xfrm>
            </p:grpSpPr>
            <p:sp>
              <p:nvSpPr>
                <p:cNvPr id="10538" name="Line 298"/>
                <p:cNvSpPr>
                  <a:spLocks noChangeShapeType="1"/>
                </p:cNvSpPr>
                <p:nvPr/>
              </p:nvSpPr>
              <p:spPr bwMode="auto">
                <a:xfrm flipH="1">
                  <a:off x="828" y="2824"/>
                  <a:ext cx="7" cy="110"/>
                </a:xfrm>
                <a:prstGeom prst="line">
                  <a:avLst/>
                </a:prstGeom>
                <a:noFill/>
                <a:ln w="57240" cap="sq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0539" name="AutoShape 299"/>
                <p:cNvSpPr>
                  <a:spLocks noChangeArrowheads="1"/>
                </p:cNvSpPr>
                <p:nvPr/>
              </p:nvSpPr>
              <p:spPr bwMode="auto">
                <a:xfrm rot="240000">
                  <a:off x="777" y="2861"/>
                  <a:ext cx="113" cy="18"/>
                </a:xfrm>
                <a:custGeom>
                  <a:avLst/>
                  <a:gdLst>
                    <a:gd name="G0" fmla="+- 18 0 0"/>
                    <a:gd name="G1" fmla="+- 1 0 0"/>
                    <a:gd name="G2" fmla="+- 36 0 0"/>
                    <a:gd name="G3" fmla="+- 1 0 0"/>
                    <a:gd name="G4" fmla="+- 1 0 0"/>
                    <a:gd name="G5" fmla="+- 1 0 0"/>
                    <a:gd name="G6" fmla="+- 1 0 0"/>
                    <a:gd name="G7" fmla="+- 1 0 0"/>
                    <a:gd name="G8" fmla="+- 1 0 0"/>
                    <a:gd name="G9" fmla="+- 1 0 0"/>
                    <a:gd name="G10" fmla="+- 1 0 0"/>
                    <a:gd name="G11" fmla="+- 1 0 0"/>
                    <a:gd name="G12" fmla="+- 1 0 0"/>
                    <a:gd name="G13" fmla="+- 1 0 0"/>
                    <a:gd name="G14" fmla="+- 1 0 0"/>
                    <a:gd name="G15" fmla="+- 1 0 0"/>
                    <a:gd name="G16" fmla="+- 1 0 0"/>
                    <a:gd name="G17" fmla="+- 1 0 0"/>
                    <a:gd name="G18" fmla="*/ 1 53935 49664"/>
                    <a:gd name="G19" fmla="+- 1 0 0"/>
                    <a:gd name="G20" fmla="+- 1 0 0"/>
                    <a:gd name="G21" fmla="*/ 1 53935 49664"/>
                    <a:gd name="G22" fmla="+- 1 0 0"/>
                    <a:gd name="G23" fmla="+- 1 0 0"/>
                    <a:gd name="G24" fmla="*/ 1 29003 51712"/>
                    <a:gd name="G25" fmla="+- 1 0 0"/>
                    <a:gd name="G26" fmla="+- 65518 0 0"/>
                    <a:gd name="G27" fmla="+- 65518 0 0"/>
                    <a:gd name="G28" fmla="+- 18 0 0"/>
                    <a:gd name="G29" fmla="+- 18 0 0"/>
                    <a:gd name="T0" fmla="*/ 0 w 190"/>
                    <a:gd name="T1" fmla="*/ 0 h 18"/>
                    <a:gd name="T2" fmla="*/ 18 w 190"/>
                    <a:gd name="T3" fmla="*/ 0 h 18"/>
                    <a:gd name="T4" fmla="*/ 18 w 190"/>
                    <a:gd name="T5" fmla="*/ 18 h 18"/>
                    <a:gd name="T6" fmla="*/ 0 w 190"/>
                    <a:gd name="T7" fmla="*/ 18 h 18"/>
                    <a:gd name="T8" fmla="*/ 0 w 190"/>
                    <a:gd name="T9" fmla="*/ 0 h 18"/>
                    <a:gd name="T10" fmla="*/ 36 w 190"/>
                    <a:gd name="T11" fmla="*/ 0 h 18"/>
                    <a:gd name="T12" fmla="*/ 54 w 190"/>
                    <a:gd name="T13" fmla="*/ 0 h 18"/>
                    <a:gd name="T14" fmla="*/ 54 w 190"/>
                    <a:gd name="T15" fmla="*/ 18 h 18"/>
                    <a:gd name="T16" fmla="*/ 36 w 190"/>
                    <a:gd name="T17" fmla="*/ 18 h 18"/>
                    <a:gd name="T18" fmla="*/ 36 w 190"/>
                    <a:gd name="T19" fmla="*/ 0 h 18"/>
                    <a:gd name="T20" fmla="*/ 72 w 190"/>
                    <a:gd name="T21" fmla="*/ 0 h 18"/>
                    <a:gd name="T22" fmla="*/ 90 w 190"/>
                    <a:gd name="T23" fmla="*/ 0 h 18"/>
                    <a:gd name="T24" fmla="*/ 90 w 190"/>
                    <a:gd name="T25" fmla="*/ 18 h 18"/>
                    <a:gd name="T26" fmla="*/ 72 w 190"/>
                    <a:gd name="T27" fmla="*/ 18 h 18"/>
                    <a:gd name="T28" fmla="*/ 72 w 190"/>
                    <a:gd name="T29" fmla="*/ 0 h 18"/>
                    <a:gd name="T30" fmla="*/ 108 w 190"/>
                    <a:gd name="T31" fmla="*/ 0 h 18"/>
                    <a:gd name="T32" fmla="*/ 126 w 190"/>
                    <a:gd name="T33" fmla="*/ 0 h 18"/>
                    <a:gd name="T34" fmla="*/ 126 w 190"/>
                    <a:gd name="T35" fmla="*/ 18 h 18"/>
                    <a:gd name="T36" fmla="*/ 108 w 190"/>
                    <a:gd name="T37" fmla="*/ 18 h 18"/>
                    <a:gd name="T38" fmla="*/ 108 w 190"/>
                    <a:gd name="T39" fmla="*/ 0 h 18"/>
                    <a:gd name="T40" fmla="*/ 144 w 190"/>
                    <a:gd name="T41" fmla="*/ 0 h 18"/>
                    <a:gd name="T42" fmla="*/ 162 w 190"/>
                    <a:gd name="T43" fmla="*/ 0 h 18"/>
                    <a:gd name="T44" fmla="*/ 162 w 190"/>
                    <a:gd name="T45" fmla="*/ 18 h 18"/>
                    <a:gd name="T46" fmla="*/ 144 w 190"/>
                    <a:gd name="T47" fmla="*/ 18 h 18"/>
                    <a:gd name="T48" fmla="*/ 144 w 190"/>
                    <a:gd name="T49" fmla="*/ 0 h 18"/>
                    <a:gd name="T50" fmla="*/ 180 w 190"/>
                    <a:gd name="T51" fmla="*/ 0 h 18"/>
                    <a:gd name="T52" fmla="*/ 190 w 190"/>
                    <a:gd name="T53" fmla="*/ 0 h 18"/>
                    <a:gd name="T54" fmla="*/ 190 w 190"/>
                    <a:gd name="T55" fmla="*/ 18 h 18"/>
                    <a:gd name="T56" fmla="*/ 180 w 190"/>
                    <a:gd name="T57" fmla="*/ 18 h 18"/>
                    <a:gd name="T58" fmla="*/ 180 w 190"/>
                    <a:gd name="T59" fmla="*/ 0 h 18"/>
                    <a:gd name="T60" fmla="*/ 0 w 190"/>
                    <a:gd name="T61" fmla="*/ 0 h 18"/>
                    <a:gd name="T62" fmla="*/ 190 w 190"/>
                    <a:gd name="T63" fmla="*/ 18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</a:cxnLst>
                  <a:rect l="T60" t="T61" r="T62" b="T63"/>
                  <a:pathLst>
                    <a:path w="190" h="18">
                      <a:moveTo>
                        <a:pt x="0" y="0"/>
                      </a:moveTo>
                      <a:lnTo>
                        <a:pt x="18" y="0"/>
                      </a:lnTo>
                      <a:lnTo>
                        <a:pt x="18" y="18"/>
                      </a:lnTo>
                      <a:lnTo>
                        <a:pt x="0" y="18"/>
                      </a:lnTo>
                      <a:lnTo>
                        <a:pt x="0" y="0"/>
                      </a:lnTo>
                      <a:close/>
                      <a:moveTo>
                        <a:pt x="36" y="0"/>
                      </a:moveTo>
                      <a:lnTo>
                        <a:pt x="54" y="0"/>
                      </a:lnTo>
                      <a:lnTo>
                        <a:pt x="54" y="18"/>
                      </a:lnTo>
                      <a:lnTo>
                        <a:pt x="36" y="18"/>
                      </a:lnTo>
                      <a:lnTo>
                        <a:pt x="36" y="0"/>
                      </a:lnTo>
                      <a:close/>
                      <a:moveTo>
                        <a:pt x="72" y="0"/>
                      </a:moveTo>
                      <a:lnTo>
                        <a:pt x="90" y="0"/>
                      </a:lnTo>
                      <a:lnTo>
                        <a:pt x="90" y="18"/>
                      </a:lnTo>
                      <a:lnTo>
                        <a:pt x="72" y="18"/>
                      </a:lnTo>
                      <a:lnTo>
                        <a:pt x="72" y="0"/>
                      </a:lnTo>
                      <a:close/>
                      <a:moveTo>
                        <a:pt x="108" y="0"/>
                      </a:moveTo>
                      <a:lnTo>
                        <a:pt x="126" y="0"/>
                      </a:lnTo>
                      <a:lnTo>
                        <a:pt x="126" y="18"/>
                      </a:lnTo>
                      <a:lnTo>
                        <a:pt x="108" y="18"/>
                      </a:lnTo>
                      <a:lnTo>
                        <a:pt x="108" y="0"/>
                      </a:lnTo>
                      <a:close/>
                      <a:moveTo>
                        <a:pt x="144" y="0"/>
                      </a:moveTo>
                      <a:lnTo>
                        <a:pt x="162" y="0"/>
                      </a:lnTo>
                      <a:lnTo>
                        <a:pt x="162" y="18"/>
                      </a:lnTo>
                      <a:lnTo>
                        <a:pt x="144" y="18"/>
                      </a:lnTo>
                      <a:lnTo>
                        <a:pt x="144" y="0"/>
                      </a:lnTo>
                      <a:close/>
                      <a:moveTo>
                        <a:pt x="180" y="0"/>
                      </a:moveTo>
                      <a:lnTo>
                        <a:pt x="190" y="0"/>
                      </a:lnTo>
                      <a:lnTo>
                        <a:pt x="190" y="18"/>
                      </a:lnTo>
                      <a:lnTo>
                        <a:pt x="180" y="18"/>
                      </a:lnTo>
                      <a:lnTo>
                        <a:pt x="18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4680" cap="sq">
                  <a:solidFill>
                    <a:srgbClr val="000000"/>
                  </a:solidFill>
                  <a:bevel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sp>
            <p:nvSpPr>
              <p:cNvPr id="10540" name="AutoShape 300"/>
              <p:cNvSpPr>
                <a:spLocks noChangeArrowheads="1"/>
              </p:cNvSpPr>
              <p:nvPr/>
            </p:nvSpPr>
            <p:spPr bwMode="auto">
              <a:xfrm rot="240000">
                <a:off x="876" y="2671"/>
                <a:ext cx="743" cy="308"/>
              </a:xfrm>
              <a:custGeom>
                <a:avLst/>
                <a:gdLst>
                  <a:gd name="G0" fmla="+- 253 0 0"/>
                  <a:gd name="G1" fmla="+- 1 0 0"/>
                  <a:gd name="G2" fmla="+- 1 0 0"/>
                  <a:gd name="G3" fmla="+- 1 0 0"/>
                  <a:gd name="G4" fmla="+- 8 0 0"/>
                  <a:gd name="G5" fmla="*/ 1 23051 51712"/>
                  <a:gd name="G6" fmla="+- 1 0 0"/>
                  <a:gd name="G7" fmla="+- 1 0 0"/>
                  <a:gd name="G8" fmla="*/ 1 43691 5000"/>
                  <a:gd name="G9" fmla="*/ 1 48365 11520"/>
                  <a:gd name="G10" fmla="*/ G9 1 180"/>
                  <a:gd name="G11" fmla="*/ 0 1 G10"/>
                  <a:gd name="T0" fmla="*/ 0 w 2088"/>
                  <a:gd name="T1" fmla="*/ 143 h 891"/>
                  <a:gd name="T2" fmla="*/ 110 w 2088"/>
                  <a:gd name="T3" fmla="*/ 0 h 891"/>
                  <a:gd name="T4" fmla="*/ 1668 w 2088"/>
                  <a:gd name="T5" fmla="*/ 0 h 891"/>
                  <a:gd name="T6" fmla="*/ 1875 w 2088"/>
                  <a:gd name="T7" fmla="*/ 99 h 891"/>
                  <a:gd name="T8" fmla="*/ 2088 w 2088"/>
                  <a:gd name="T9" fmla="*/ 513 h 891"/>
                  <a:gd name="T10" fmla="*/ 2072 w 2088"/>
                  <a:gd name="T11" fmla="*/ 881 h 891"/>
                  <a:gd name="T12" fmla="*/ 1771 w 2088"/>
                  <a:gd name="T13" fmla="*/ 891 h 891"/>
                  <a:gd name="T14" fmla="*/ 110 w 2088"/>
                  <a:gd name="T15" fmla="*/ 891 h 891"/>
                  <a:gd name="T16" fmla="*/ 6 w 2088"/>
                  <a:gd name="T17" fmla="*/ 792 h 891"/>
                  <a:gd name="T18" fmla="*/ 8 w 2088"/>
                  <a:gd name="T19" fmla="*/ 131 h 891"/>
                  <a:gd name="T20" fmla="*/ 0 w 2088"/>
                  <a:gd name="T21" fmla="*/ 0 h 891"/>
                  <a:gd name="T22" fmla="*/ 2088 w 2088"/>
                  <a:gd name="T23" fmla="*/ 891 h 8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T20" t="T21" r="T22" b="T23"/>
                <a:pathLst>
                  <a:path w="2088" h="891">
                    <a:moveTo>
                      <a:pt x="0" y="143"/>
                    </a:moveTo>
                    <a:lnTo>
                      <a:pt x="110" y="0"/>
                    </a:lnTo>
                    <a:lnTo>
                      <a:pt x="1668" y="0"/>
                    </a:lnTo>
                    <a:lnTo>
                      <a:pt x="1875" y="99"/>
                    </a:lnTo>
                    <a:lnTo>
                      <a:pt x="2088" y="513"/>
                    </a:lnTo>
                    <a:lnTo>
                      <a:pt x="2072" y="881"/>
                    </a:lnTo>
                    <a:lnTo>
                      <a:pt x="1771" y="891"/>
                    </a:lnTo>
                    <a:lnTo>
                      <a:pt x="110" y="891"/>
                    </a:lnTo>
                    <a:lnTo>
                      <a:pt x="6" y="792"/>
                    </a:lnTo>
                    <a:lnTo>
                      <a:pt x="8" y="131"/>
                    </a:lnTo>
                  </a:path>
                </a:pathLst>
              </a:custGeom>
              <a:gradFill rotWithShape="0">
                <a:gsLst>
                  <a:gs pos="0">
                    <a:srgbClr val="00D200"/>
                  </a:gs>
                  <a:gs pos="50000">
                    <a:srgbClr val="008000"/>
                  </a:gs>
                  <a:gs pos="100000">
                    <a:srgbClr val="00D200"/>
                  </a:gs>
                </a:gsLst>
                <a:lin ang="13500000" scaled="1"/>
              </a:gradFill>
              <a:ln w="9360" cap="sq">
                <a:solidFill>
                  <a:srgbClr val="FFFFFF"/>
                </a:solidFill>
                <a:round/>
                <a:headEnd/>
                <a:tailEnd/>
              </a:ln>
              <a:effectLst>
                <a:outerShdw dist="107933" dir="18900000" algn="ctr" rotWithShape="0">
                  <a:srgbClr val="004800">
                    <a:alpha val="50027"/>
                  </a:srgbClr>
                </a:outerShdw>
              </a:effec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0541" name="Rectangle 301"/>
              <p:cNvSpPr>
                <a:spLocks noChangeArrowheads="1"/>
              </p:cNvSpPr>
              <p:nvPr/>
            </p:nvSpPr>
            <p:spPr bwMode="auto">
              <a:xfrm rot="240000">
                <a:off x="914" y="2746"/>
                <a:ext cx="65" cy="90"/>
              </a:xfrm>
              <a:prstGeom prst="rect">
                <a:avLst/>
              </a:prstGeom>
              <a:solidFill>
                <a:srgbClr val="00FFFF"/>
              </a:solidFill>
              <a:ln w="9360" cap="sq">
                <a:solidFill>
                  <a:srgbClr val="FFFFFF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0542" name="Rectangle 302"/>
              <p:cNvSpPr>
                <a:spLocks noChangeArrowheads="1"/>
              </p:cNvSpPr>
              <p:nvPr/>
            </p:nvSpPr>
            <p:spPr bwMode="auto">
              <a:xfrm rot="240000">
                <a:off x="1068" y="2755"/>
                <a:ext cx="65" cy="90"/>
              </a:xfrm>
              <a:prstGeom prst="rect">
                <a:avLst/>
              </a:prstGeom>
              <a:solidFill>
                <a:srgbClr val="00FFFF"/>
              </a:solidFill>
              <a:ln w="9360" cap="sq">
                <a:solidFill>
                  <a:srgbClr val="FFFFFF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0543" name="Rectangle 303"/>
              <p:cNvSpPr>
                <a:spLocks noChangeArrowheads="1"/>
              </p:cNvSpPr>
              <p:nvPr/>
            </p:nvSpPr>
            <p:spPr bwMode="auto">
              <a:xfrm rot="240000">
                <a:off x="1381" y="2776"/>
                <a:ext cx="82" cy="108"/>
              </a:xfrm>
              <a:prstGeom prst="rect">
                <a:avLst/>
              </a:prstGeom>
              <a:solidFill>
                <a:srgbClr val="00FFFF"/>
              </a:solidFill>
              <a:ln w="9360" cap="sq">
                <a:solidFill>
                  <a:srgbClr val="FFFFFF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grpSp>
            <p:nvGrpSpPr>
              <p:cNvPr id="10499" name="Group 304"/>
              <p:cNvGrpSpPr>
                <a:grpSpLocks/>
              </p:cNvGrpSpPr>
              <p:nvPr/>
            </p:nvGrpSpPr>
            <p:grpSpPr bwMode="auto">
              <a:xfrm>
                <a:off x="1013" y="2610"/>
                <a:ext cx="72" cy="69"/>
                <a:chOff x="1013" y="2610"/>
                <a:chExt cx="72" cy="69"/>
              </a:xfrm>
            </p:grpSpPr>
            <p:sp>
              <p:nvSpPr>
                <p:cNvPr id="10545" name="Oval 305"/>
                <p:cNvSpPr>
                  <a:spLocks noChangeArrowheads="1"/>
                </p:cNvSpPr>
                <p:nvPr/>
              </p:nvSpPr>
              <p:spPr bwMode="auto">
                <a:xfrm rot="240000">
                  <a:off x="1015" y="2612"/>
                  <a:ext cx="71" cy="18"/>
                </a:xfrm>
                <a:prstGeom prst="ellipse">
                  <a:avLst/>
                </a:prstGeom>
                <a:solidFill>
                  <a:srgbClr val="FFFFFF"/>
                </a:solidFill>
                <a:ln w="9360" cap="sq">
                  <a:solidFill>
                    <a:srgbClr val="FFFFFF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10546" name="AutoShape 306"/>
                <p:cNvSpPr>
                  <a:spLocks noChangeArrowheads="1"/>
                </p:cNvSpPr>
                <p:nvPr/>
              </p:nvSpPr>
              <p:spPr bwMode="auto">
                <a:xfrm rot="240000">
                  <a:off x="1030" y="2613"/>
                  <a:ext cx="35" cy="65"/>
                </a:xfrm>
                <a:custGeom>
                  <a:avLst/>
                  <a:gdLst>
                    <a:gd name="G0" fmla="+- 96 0 0"/>
                    <a:gd name="G1" fmla="+- 1 0 0"/>
                    <a:gd name="G2" fmla="+- 46 0 0"/>
                    <a:gd name="G3" fmla="*/ 1 16385 2"/>
                    <a:gd name="G4" fmla="*/ 1 32768 5"/>
                    <a:gd name="T0" fmla="*/ 0 w 96"/>
                    <a:gd name="T1" fmla="*/ 0 h 171"/>
                    <a:gd name="T2" fmla="*/ 96 w 96"/>
                    <a:gd name="T3" fmla="*/ 0 h 171"/>
                    <a:gd name="T4" fmla="*/ 82 w 96"/>
                    <a:gd name="T5" fmla="*/ 156 h 171"/>
                    <a:gd name="T6" fmla="*/ 4 w 96"/>
                    <a:gd name="T7" fmla="*/ 171 h 171"/>
                    <a:gd name="T8" fmla="*/ 0 w 96"/>
                    <a:gd name="T9" fmla="*/ 48 h 171"/>
                    <a:gd name="T10" fmla="*/ 0 w 96"/>
                    <a:gd name="T11" fmla="*/ 0 h 171"/>
                    <a:gd name="T12" fmla="*/ 96 w 96"/>
                    <a:gd name="T13" fmla="*/ 171 h 1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T10" t="T11" r="T12" b="T13"/>
                  <a:pathLst>
                    <a:path w="96" h="171">
                      <a:moveTo>
                        <a:pt x="0" y="0"/>
                      </a:moveTo>
                      <a:lnTo>
                        <a:pt x="96" y="0"/>
                      </a:lnTo>
                      <a:lnTo>
                        <a:pt x="82" y="156"/>
                      </a:lnTo>
                      <a:lnTo>
                        <a:pt x="4" y="171"/>
                      </a:lnTo>
                      <a:lnTo>
                        <a:pt x="0" y="48"/>
                      </a:lnTo>
                    </a:path>
                  </a:pathLst>
                </a:custGeom>
                <a:solidFill>
                  <a:srgbClr val="FFFFFF"/>
                </a:solidFill>
                <a:ln w="9360" cap="sq">
                  <a:solidFill>
                    <a:srgbClr val="FFFFFF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sp>
            <p:nvSpPr>
              <p:cNvPr id="10547" name="AutoShape 307"/>
              <p:cNvSpPr>
                <a:spLocks noChangeArrowheads="1"/>
              </p:cNvSpPr>
              <p:nvPr/>
            </p:nvSpPr>
            <p:spPr bwMode="auto">
              <a:xfrm rot="240000">
                <a:off x="887" y="2941"/>
                <a:ext cx="647" cy="0"/>
              </a:xfrm>
              <a:custGeom>
                <a:avLst/>
                <a:gdLst>
                  <a:gd name="G0" fmla="+- 1 0 0"/>
                  <a:gd name="G1" fmla="+- 1 0 0"/>
                  <a:gd name="G2" fmla="+- 4 0 0"/>
                  <a:gd name="G3" fmla="+- 1 0 0"/>
                  <a:gd name="T0" fmla="*/ 0 w 1728"/>
                  <a:gd name="T1" fmla="*/ 0 h 1"/>
                  <a:gd name="T2" fmla="*/ 1728 w 1728"/>
                  <a:gd name="T3" fmla="*/ 0 h 1"/>
                  <a:gd name="T4" fmla="*/ 0 w 1728"/>
                  <a:gd name="T5" fmla="*/ 0 h 1"/>
                  <a:gd name="T6" fmla="*/ 1728 w 1728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T4" t="T5" r="T6" b="T7"/>
                <a:pathLst>
                  <a:path w="1728" h="1">
                    <a:moveTo>
                      <a:pt x="0" y="0"/>
                    </a:moveTo>
                    <a:cubicBezTo>
                      <a:pt x="0" y="0"/>
                      <a:pt x="864" y="0"/>
                      <a:pt x="1728" y="0"/>
                    </a:cubicBezTo>
                  </a:path>
                </a:pathLst>
              </a:custGeom>
              <a:noFill/>
              <a:ln w="9360" cap="sq">
                <a:solidFill>
                  <a:srgbClr val="FFFFFF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0548" name="AutoShape 308"/>
              <p:cNvSpPr>
                <a:spLocks noChangeArrowheads="1"/>
              </p:cNvSpPr>
              <p:nvPr/>
            </p:nvSpPr>
            <p:spPr bwMode="auto">
              <a:xfrm rot="240000">
                <a:off x="888" y="2716"/>
                <a:ext cx="660" cy="0"/>
              </a:xfrm>
              <a:custGeom>
                <a:avLst/>
                <a:gdLst>
                  <a:gd name="G0" fmla="+- 293 0 0"/>
                  <a:gd name="G1" fmla="+- 1 0 0"/>
                  <a:gd name="G2" fmla="+- 4 0 0"/>
                  <a:gd name="G3" fmla="+- 1 0 0"/>
                  <a:gd name="T0" fmla="*/ 0 w 1762"/>
                  <a:gd name="T1" fmla="*/ 0 h 1"/>
                  <a:gd name="T2" fmla="*/ 1762 w 1762"/>
                  <a:gd name="T3" fmla="*/ 0 h 1"/>
                  <a:gd name="T4" fmla="*/ 0 w 1762"/>
                  <a:gd name="T5" fmla="*/ 0 h 1"/>
                  <a:gd name="T6" fmla="*/ 1762 w 176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T4" t="T5" r="T6" b="T7"/>
                <a:pathLst>
                  <a:path w="1762" h="1">
                    <a:moveTo>
                      <a:pt x="0" y="0"/>
                    </a:moveTo>
                    <a:cubicBezTo>
                      <a:pt x="293" y="0"/>
                      <a:pt x="1395" y="0"/>
                      <a:pt x="1762" y="0"/>
                    </a:cubicBezTo>
                  </a:path>
                </a:pathLst>
              </a:custGeom>
              <a:noFill/>
              <a:ln w="9360" cap="sq">
                <a:solidFill>
                  <a:srgbClr val="FFFFFF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grpSp>
            <p:nvGrpSpPr>
              <p:cNvPr id="10500" name="Group 309"/>
              <p:cNvGrpSpPr>
                <a:grpSpLocks/>
              </p:cNvGrpSpPr>
              <p:nvPr/>
            </p:nvGrpSpPr>
            <p:grpSpPr bwMode="auto">
              <a:xfrm>
                <a:off x="1355" y="2632"/>
                <a:ext cx="72" cy="69"/>
                <a:chOff x="1355" y="2632"/>
                <a:chExt cx="72" cy="69"/>
              </a:xfrm>
            </p:grpSpPr>
            <p:sp>
              <p:nvSpPr>
                <p:cNvPr id="10550" name="Oval 310"/>
                <p:cNvSpPr>
                  <a:spLocks noChangeArrowheads="1"/>
                </p:cNvSpPr>
                <p:nvPr/>
              </p:nvSpPr>
              <p:spPr bwMode="auto">
                <a:xfrm rot="240000">
                  <a:off x="1356" y="2634"/>
                  <a:ext cx="71" cy="18"/>
                </a:xfrm>
                <a:prstGeom prst="ellipse">
                  <a:avLst/>
                </a:prstGeom>
                <a:solidFill>
                  <a:srgbClr val="FFFFFF"/>
                </a:solidFill>
                <a:ln w="9360" cap="sq">
                  <a:solidFill>
                    <a:srgbClr val="FFFFFF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10551" name="AutoShape 311"/>
                <p:cNvSpPr>
                  <a:spLocks noChangeArrowheads="1"/>
                </p:cNvSpPr>
                <p:nvPr/>
              </p:nvSpPr>
              <p:spPr bwMode="auto">
                <a:xfrm rot="240000">
                  <a:off x="1372" y="2634"/>
                  <a:ext cx="35" cy="65"/>
                </a:xfrm>
                <a:custGeom>
                  <a:avLst/>
                  <a:gdLst>
                    <a:gd name="G0" fmla="+- 96 0 0"/>
                    <a:gd name="G1" fmla="+- 1 0 0"/>
                    <a:gd name="G2" fmla="+- 46 0 0"/>
                    <a:gd name="G3" fmla="*/ 1 16385 2"/>
                    <a:gd name="G4" fmla="*/ 1 32768 5"/>
                    <a:gd name="T0" fmla="*/ 0 w 96"/>
                    <a:gd name="T1" fmla="*/ 0 h 171"/>
                    <a:gd name="T2" fmla="*/ 96 w 96"/>
                    <a:gd name="T3" fmla="*/ 0 h 171"/>
                    <a:gd name="T4" fmla="*/ 82 w 96"/>
                    <a:gd name="T5" fmla="*/ 156 h 171"/>
                    <a:gd name="T6" fmla="*/ 4 w 96"/>
                    <a:gd name="T7" fmla="*/ 171 h 171"/>
                    <a:gd name="T8" fmla="*/ 0 w 96"/>
                    <a:gd name="T9" fmla="*/ 48 h 171"/>
                    <a:gd name="T10" fmla="*/ 0 w 96"/>
                    <a:gd name="T11" fmla="*/ 0 h 171"/>
                    <a:gd name="T12" fmla="*/ 96 w 96"/>
                    <a:gd name="T13" fmla="*/ 171 h 1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T10" t="T11" r="T12" b="T13"/>
                  <a:pathLst>
                    <a:path w="96" h="171">
                      <a:moveTo>
                        <a:pt x="0" y="0"/>
                      </a:moveTo>
                      <a:lnTo>
                        <a:pt x="96" y="0"/>
                      </a:lnTo>
                      <a:lnTo>
                        <a:pt x="82" y="156"/>
                      </a:lnTo>
                      <a:lnTo>
                        <a:pt x="4" y="171"/>
                      </a:lnTo>
                      <a:lnTo>
                        <a:pt x="0" y="48"/>
                      </a:lnTo>
                    </a:path>
                  </a:pathLst>
                </a:custGeom>
                <a:solidFill>
                  <a:srgbClr val="FFFFFF"/>
                </a:solidFill>
                <a:ln w="9360" cap="sq">
                  <a:solidFill>
                    <a:srgbClr val="FFFFFF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sp>
            <p:nvSpPr>
              <p:cNvPr id="10552" name="AutoShape 312"/>
              <p:cNvSpPr>
                <a:spLocks noChangeArrowheads="1"/>
              </p:cNvSpPr>
              <p:nvPr/>
            </p:nvSpPr>
            <p:spPr bwMode="auto">
              <a:xfrm rot="240000">
                <a:off x="963" y="2851"/>
                <a:ext cx="5" cy="11"/>
              </a:xfrm>
              <a:custGeom>
                <a:avLst/>
                <a:gdLst>
                  <a:gd name="G0" fmla="+- 15 0 0"/>
                  <a:gd name="G1" fmla="+- 0 0 0"/>
                  <a:gd name="G2" fmla="+- 0 0 0"/>
                  <a:gd name="G3" fmla="+- 28 0 0"/>
                  <a:gd name="G4" fmla="*/ 1 24577 2"/>
                  <a:gd name="G5" fmla="+- 1 0 0"/>
                  <a:gd name="G6" fmla="*/ 1 48365 11520"/>
                  <a:gd name="G7" fmla="*/ G6 1 180"/>
                  <a:gd name="G8" fmla="*/ 0 1 G7"/>
                  <a:gd name="T0" fmla="*/ 0 w 16"/>
                  <a:gd name="T1" fmla="*/ 31 h 31"/>
                  <a:gd name="T2" fmla="*/ 16 w 16"/>
                  <a:gd name="T3" fmla="*/ 0 h 31"/>
                  <a:gd name="T4" fmla="*/ 0 w 16"/>
                  <a:gd name="T5" fmla="*/ 31 h 31"/>
                  <a:gd name="T6" fmla="*/ 0 w 16"/>
                  <a:gd name="T7" fmla="*/ 0 h 31"/>
                  <a:gd name="T8" fmla="*/ 16 w 16"/>
                  <a:gd name="T9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T6" t="T7" r="T8" b="T9"/>
                <a:pathLst>
                  <a:path w="16" h="31">
                    <a:moveTo>
                      <a:pt x="0" y="31"/>
                    </a:moveTo>
                    <a:cubicBezTo>
                      <a:pt x="5" y="21"/>
                      <a:pt x="16" y="0"/>
                      <a:pt x="16" y="0"/>
                    </a:cubicBezTo>
                    <a:cubicBezTo>
                      <a:pt x="16" y="0"/>
                      <a:pt x="5" y="21"/>
                      <a:pt x="0" y="31"/>
                    </a:cubicBezTo>
                    <a:close/>
                  </a:path>
                </a:pathLst>
              </a:custGeom>
              <a:solidFill>
                <a:srgbClr val="009999"/>
              </a:solidFill>
              <a:ln w="28440" cap="sq">
                <a:solidFill>
                  <a:srgbClr val="FFFFFF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0553" name="AutoShape 313"/>
              <p:cNvSpPr>
                <a:spLocks noChangeArrowheads="1"/>
              </p:cNvSpPr>
              <p:nvPr/>
            </p:nvSpPr>
            <p:spPr bwMode="auto">
              <a:xfrm rot="240000">
                <a:off x="903" y="2718"/>
                <a:ext cx="79" cy="205"/>
              </a:xfrm>
              <a:custGeom>
                <a:avLst/>
                <a:gdLst>
                  <a:gd name="G0" fmla="+- 1 0 0"/>
                  <a:gd name="G1" fmla="+- 65011 0 0"/>
                  <a:gd name="G2" fmla="+- 1 0 0"/>
                  <a:gd name="G3" fmla="*/ 1 16385 2"/>
                  <a:gd name="G4" fmla="*/ 1 29003 51712"/>
                  <a:gd name="T0" fmla="*/ 214 w 214"/>
                  <a:gd name="T1" fmla="*/ 528 h 528"/>
                  <a:gd name="T2" fmla="*/ 214 w 214"/>
                  <a:gd name="T3" fmla="*/ 0 h 528"/>
                  <a:gd name="T4" fmla="*/ 0 w 214"/>
                  <a:gd name="T5" fmla="*/ 2 h 528"/>
                  <a:gd name="T6" fmla="*/ 0 w 214"/>
                  <a:gd name="T7" fmla="*/ 527 h 528"/>
                  <a:gd name="T8" fmla="*/ 214 w 214"/>
                  <a:gd name="T9" fmla="*/ 528 h 528"/>
                  <a:gd name="T10" fmla="*/ 0 w 214"/>
                  <a:gd name="T11" fmla="*/ 0 h 528"/>
                  <a:gd name="T12" fmla="*/ 214 w 214"/>
                  <a:gd name="T13" fmla="*/ 528 h 5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T10" t="T11" r="T12" b="T13"/>
                <a:pathLst>
                  <a:path w="214" h="528">
                    <a:moveTo>
                      <a:pt x="214" y="528"/>
                    </a:moveTo>
                    <a:lnTo>
                      <a:pt x="214" y="0"/>
                    </a:lnTo>
                    <a:lnTo>
                      <a:pt x="0" y="2"/>
                    </a:lnTo>
                    <a:lnTo>
                      <a:pt x="0" y="527"/>
                    </a:lnTo>
                    <a:lnTo>
                      <a:pt x="214" y="528"/>
                    </a:lnTo>
                    <a:close/>
                  </a:path>
                </a:pathLst>
              </a:custGeom>
              <a:noFill/>
              <a:ln w="19080" cap="sq">
                <a:solidFill>
                  <a:srgbClr val="FFFFFF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0554" name="AutoShape 314"/>
              <p:cNvSpPr>
                <a:spLocks noChangeArrowheads="1"/>
              </p:cNvSpPr>
              <p:nvPr/>
            </p:nvSpPr>
            <p:spPr bwMode="auto">
              <a:xfrm rot="240000">
                <a:off x="1474" y="2727"/>
                <a:ext cx="153" cy="179"/>
              </a:xfrm>
              <a:custGeom>
                <a:avLst/>
                <a:gdLst>
                  <a:gd name="G0" fmla="+- 1 0 0"/>
                  <a:gd name="G1" fmla="+- 1 0 0"/>
                  <a:gd name="G2" fmla="+- 1 0 0"/>
                  <a:gd name="G3" fmla="*/ 1 16385 2"/>
                  <a:gd name="G4" fmla="*/ 1 32768 5"/>
                  <a:gd name="T0" fmla="*/ 216 w 432"/>
                  <a:gd name="T1" fmla="*/ 0 h 520"/>
                  <a:gd name="T2" fmla="*/ 0 w 432"/>
                  <a:gd name="T3" fmla="*/ 136 h 520"/>
                  <a:gd name="T4" fmla="*/ 64 w 432"/>
                  <a:gd name="T5" fmla="*/ 520 h 520"/>
                  <a:gd name="T6" fmla="*/ 400 w 432"/>
                  <a:gd name="T7" fmla="*/ 520 h 520"/>
                  <a:gd name="T8" fmla="*/ 432 w 432"/>
                  <a:gd name="T9" fmla="*/ 424 h 520"/>
                  <a:gd name="T10" fmla="*/ 0 w 432"/>
                  <a:gd name="T11" fmla="*/ 0 h 520"/>
                  <a:gd name="T12" fmla="*/ 432 w 432"/>
                  <a:gd name="T13" fmla="*/ 520 h 5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T10" t="T11" r="T12" b="T13"/>
                <a:pathLst>
                  <a:path w="432" h="520">
                    <a:moveTo>
                      <a:pt x="216" y="0"/>
                    </a:moveTo>
                    <a:lnTo>
                      <a:pt x="0" y="136"/>
                    </a:lnTo>
                    <a:lnTo>
                      <a:pt x="64" y="520"/>
                    </a:lnTo>
                    <a:lnTo>
                      <a:pt x="400" y="520"/>
                    </a:lnTo>
                    <a:lnTo>
                      <a:pt x="432" y="424"/>
                    </a:lnTo>
                  </a:path>
                </a:pathLst>
              </a:custGeom>
              <a:blipFill dpi="0" rotWithShape="0">
                <a:blip r:embed="rId3" cstate="print"/>
                <a:srcRect/>
                <a:stretch>
                  <a:fillRect/>
                </a:stretch>
              </a:blipFill>
              <a:ln w="9360" cap="sq">
                <a:solidFill>
                  <a:srgbClr val="FFFFFF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0555" name="Rectangle 315"/>
              <p:cNvSpPr>
                <a:spLocks noChangeArrowheads="1"/>
              </p:cNvSpPr>
              <p:nvPr/>
            </p:nvSpPr>
            <p:spPr bwMode="auto">
              <a:xfrm rot="240000">
                <a:off x="1278" y="2770"/>
                <a:ext cx="82" cy="108"/>
              </a:xfrm>
              <a:prstGeom prst="rect">
                <a:avLst/>
              </a:prstGeom>
              <a:solidFill>
                <a:srgbClr val="00FFFF"/>
              </a:solidFill>
              <a:ln w="9360" cap="sq">
                <a:solidFill>
                  <a:srgbClr val="FFFFFF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0556" name="AutoShape 316"/>
              <p:cNvSpPr>
                <a:spLocks noChangeArrowheads="1"/>
              </p:cNvSpPr>
              <p:nvPr/>
            </p:nvSpPr>
            <p:spPr bwMode="auto">
              <a:xfrm rot="240000">
                <a:off x="1187" y="2599"/>
                <a:ext cx="278" cy="113"/>
              </a:xfrm>
              <a:custGeom>
                <a:avLst/>
                <a:gdLst>
                  <a:gd name="G0" fmla="+- 1 0 0"/>
                  <a:gd name="G1" fmla="+- 0 0 0"/>
                  <a:gd name="G2" fmla="+- 8 0 0"/>
                  <a:gd name="G3" fmla="*/ 1 35019 51712"/>
                  <a:gd name="T0" fmla="*/ 328 w 784"/>
                  <a:gd name="T1" fmla="*/ 280 h 328"/>
                  <a:gd name="T2" fmla="*/ 0 w 784"/>
                  <a:gd name="T3" fmla="*/ 0 h 328"/>
                  <a:gd name="T4" fmla="*/ 784 w 784"/>
                  <a:gd name="T5" fmla="*/ 0 h 328"/>
                  <a:gd name="T6" fmla="*/ 232 w 784"/>
                  <a:gd name="T7" fmla="*/ 328 h 328"/>
                  <a:gd name="T8" fmla="*/ 0 w 784"/>
                  <a:gd name="T9" fmla="*/ 0 h 328"/>
                  <a:gd name="T10" fmla="*/ 784 w 784"/>
                  <a:gd name="T11" fmla="*/ 328 h 3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T8" t="T9" r="T10" b="T11"/>
                <a:pathLst>
                  <a:path w="784" h="328">
                    <a:moveTo>
                      <a:pt x="328" y="280"/>
                    </a:moveTo>
                    <a:lnTo>
                      <a:pt x="0" y="0"/>
                    </a:lnTo>
                    <a:lnTo>
                      <a:pt x="784" y="0"/>
                    </a:lnTo>
                    <a:lnTo>
                      <a:pt x="232" y="328"/>
                    </a:lnTo>
                  </a:path>
                </a:pathLst>
              </a:custGeom>
              <a:noFill/>
              <a:ln w="28440" cap="sq">
                <a:solidFill>
                  <a:srgbClr val="FFFFFF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0557" name="Rectangle 317"/>
              <p:cNvSpPr>
                <a:spLocks noChangeArrowheads="1"/>
              </p:cNvSpPr>
              <p:nvPr/>
            </p:nvSpPr>
            <p:spPr bwMode="auto">
              <a:xfrm rot="240000">
                <a:off x="1173" y="2763"/>
                <a:ext cx="82" cy="108"/>
              </a:xfrm>
              <a:prstGeom prst="rect">
                <a:avLst/>
              </a:prstGeom>
              <a:solidFill>
                <a:srgbClr val="00FFFF"/>
              </a:solidFill>
              <a:ln w="9360" cap="sq">
                <a:solidFill>
                  <a:srgbClr val="FFFFFF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</p:grpSp>
      </p:grpSp>
      <p:grpSp>
        <p:nvGrpSpPr>
          <p:cNvPr id="10501" name="Group 318"/>
          <p:cNvGrpSpPr>
            <a:grpSpLocks/>
          </p:cNvGrpSpPr>
          <p:nvPr/>
        </p:nvGrpSpPr>
        <p:grpSpPr bwMode="auto">
          <a:xfrm>
            <a:off x="8459788" y="4278313"/>
            <a:ext cx="592137" cy="666750"/>
            <a:chOff x="5329" y="2695"/>
            <a:chExt cx="373" cy="420"/>
          </a:xfrm>
        </p:grpSpPr>
        <p:grpSp>
          <p:nvGrpSpPr>
            <p:cNvPr id="10502" name="Group 319"/>
            <p:cNvGrpSpPr>
              <a:grpSpLocks/>
            </p:cNvGrpSpPr>
            <p:nvPr/>
          </p:nvGrpSpPr>
          <p:grpSpPr bwMode="auto">
            <a:xfrm>
              <a:off x="5329" y="2705"/>
              <a:ext cx="301" cy="362"/>
              <a:chOff x="5329" y="2705"/>
              <a:chExt cx="301" cy="362"/>
            </a:xfrm>
          </p:grpSpPr>
          <p:grpSp>
            <p:nvGrpSpPr>
              <p:cNvPr id="10505" name="Group 320"/>
              <p:cNvGrpSpPr>
                <a:grpSpLocks/>
              </p:cNvGrpSpPr>
              <p:nvPr/>
            </p:nvGrpSpPr>
            <p:grpSpPr bwMode="auto">
              <a:xfrm>
                <a:off x="5329" y="3004"/>
                <a:ext cx="131" cy="63"/>
                <a:chOff x="5329" y="3004"/>
                <a:chExt cx="131" cy="63"/>
              </a:xfrm>
            </p:grpSpPr>
            <p:sp>
              <p:nvSpPr>
                <p:cNvPr id="10561" name="Oval 321"/>
                <p:cNvSpPr>
                  <a:spLocks noChangeArrowheads="1"/>
                </p:cNvSpPr>
                <p:nvPr/>
              </p:nvSpPr>
              <p:spPr bwMode="auto">
                <a:xfrm>
                  <a:off x="5329" y="3017"/>
                  <a:ext cx="131" cy="50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0068AE"/>
                    </a:gs>
                    <a:gs pos="100000">
                      <a:srgbClr val="C0C0C0"/>
                    </a:gs>
                  </a:gsLst>
                  <a:path path="shape">
                    <a:fillToRect l="50000" t="50000" r="50000" b="50000"/>
                  </a:path>
                </a:gradFill>
                <a:ln w="12600" cap="sq">
                  <a:solidFill>
                    <a:srgbClr val="FFFFFF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10562" name="Oval 322"/>
                <p:cNvSpPr>
                  <a:spLocks noChangeArrowheads="1"/>
                </p:cNvSpPr>
                <p:nvPr/>
              </p:nvSpPr>
              <p:spPr bwMode="auto">
                <a:xfrm>
                  <a:off x="5347" y="3010"/>
                  <a:ext cx="101" cy="38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0068AE"/>
                    </a:gs>
                    <a:gs pos="100000">
                      <a:srgbClr val="C0C0C0"/>
                    </a:gs>
                  </a:gsLst>
                  <a:path path="shape">
                    <a:fillToRect l="50000" t="50000" r="50000" b="50000"/>
                  </a:path>
                </a:gradFill>
                <a:ln w="12600" cap="sq">
                  <a:solidFill>
                    <a:srgbClr val="FFFFFF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10563" name="Oval 323"/>
                <p:cNvSpPr>
                  <a:spLocks noChangeArrowheads="1"/>
                </p:cNvSpPr>
                <p:nvPr/>
              </p:nvSpPr>
              <p:spPr bwMode="auto">
                <a:xfrm>
                  <a:off x="5359" y="3004"/>
                  <a:ext cx="71" cy="18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0068AE"/>
                    </a:gs>
                    <a:gs pos="100000">
                      <a:srgbClr val="C0C0C0"/>
                    </a:gs>
                  </a:gsLst>
                  <a:path path="shape">
                    <a:fillToRect l="50000" t="50000" r="50000" b="50000"/>
                  </a:path>
                </a:gradFill>
                <a:ln w="12600" cap="sq">
                  <a:solidFill>
                    <a:srgbClr val="FFFFFF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sp>
            <p:nvSpPr>
              <p:cNvPr id="10564" name="AutoShape 324"/>
              <p:cNvSpPr>
                <a:spLocks noChangeArrowheads="1"/>
              </p:cNvSpPr>
              <p:nvPr/>
            </p:nvSpPr>
            <p:spPr bwMode="auto">
              <a:xfrm>
                <a:off x="5382" y="2705"/>
                <a:ext cx="248" cy="298"/>
              </a:xfrm>
              <a:custGeom>
                <a:avLst/>
                <a:gdLst>
                  <a:gd name="G0" fmla="+- 1 0 0"/>
                  <a:gd name="G1" fmla="+- 1 0 0"/>
                  <a:gd name="G2" fmla="+- 1 0 0"/>
                  <a:gd name="G3" fmla="+- 1 0 0"/>
                  <a:gd name="G4" fmla="*/ 1 16385 2"/>
                  <a:gd name="G5" fmla="+- 1 0 0"/>
                  <a:gd name="G6" fmla="+- 1 0 0"/>
                  <a:gd name="T0" fmla="*/ 20 w 1009"/>
                  <a:gd name="T1" fmla="*/ 419 h 664"/>
                  <a:gd name="T2" fmla="*/ 176 w 1009"/>
                  <a:gd name="T3" fmla="*/ 415 h 664"/>
                  <a:gd name="T4" fmla="*/ 1009 w 1009"/>
                  <a:gd name="T5" fmla="*/ 394 h 664"/>
                  <a:gd name="T6" fmla="*/ 830 w 1009"/>
                  <a:gd name="T7" fmla="*/ 208 h 664"/>
                  <a:gd name="T8" fmla="*/ 944 w 1009"/>
                  <a:gd name="T9" fmla="*/ 0 h 664"/>
                  <a:gd name="T10" fmla="*/ 0 w 1009"/>
                  <a:gd name="T11" fmla="*/ 38 h 664"/>
                  <a:gd name="T12" fmla="*/ 33 w 1009"/>
                  <a:gd name="T13" fmla="*/ 664 h 664"/>
                  <a:gd name="T14" fmla="*/ 0 w 1009"/>
                  <a:gd name="T15" fmla="*/ 0 h 664"/>
                  <a:gd name="T16" fmla="*/ 1009 w 1009"/>
                  <a:gd name="T17" fmla="*/ 664 h 6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T14" t="T15" r="T16" b="T17"/>
                <a:pathLst>
                  <a:path w="1009" h="664">
                    <a:moveTo>
                      <a:pt x="20" y="419"/>
                    </a:moveTo>
                    <a:lnTo>
                      <a:pt x="176" y="415"/>
                    </a:lnTo>
                    <a:lnTo>
                      <a:pt x="1009" y="394"/>
                    </a:lnTo>
                    <a:lnTo>
                      <a:pt x="830" y="208"/>
                    </a:lnTo>
                    <a:lnTo>
                      <a:pt x="944" y="0"/>
                    </a:lnTo>
                    <a:lnTo>
                      <a:pt x="0" y="38"/>
                    </a:lnTo>
                    <a:lnTo>
                      <a:pt x="33" y="664"/>
                    </a:lnTo>
                  </a:path>
                </a:pathLst>
              </a:custGeom>
              <a:solidFill>
                <a:srgbClr val="FF0000"/>
              </a:solidFill>
              <a:ln w="25560" cap="sq">
                <a:solidFill>
                  <a:srgbClr val="FFFFFF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10565" name="Text Box 325"/>
            <p:cNvSpPr txBox="1">
              <a:spLocks noChangeArrowheads="1"/>
            </p:cNvSpPr>
            <p:nvPr/>
          </p:nvSpPr>
          <p:spPr bwMode="auto">
            <a:xfrm rot="21420000">
              <a:off x="5379" y="2704"/>
              <a:ext cx="312" cy="403"/>
            </a:xfrm>
            <a:prstGeom prst="rect">
              <a:avLst/>
            </a:prstGeom>
            <a:noFill/>
            <a:ln w="9525" cap="flat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10566" name="Oval 326"/>
          <p:cNvSpPr>
            <a:spLocks noChangeArrowheads="1"/>
          </p:cNvSpPr>
          <p:nvPr/>
        </p:nvSpPr>
        <p:spPr bwMode="auto">
          <a:xfrm>
            <a:off x="304800" y="4800600"/>
            <a:ext cx="152400" cy="152400"/>
          </a:xfrm>
          <a:prstGeom prst="ellipse">
            <a:avLst/>
          </a:prstGeom>
          <a:solidFill>
            <a:srgbClr val="FF0066"/>
          </a:solidFill>
          <a:ln w="9360" cap="sq">
            <a:solidFill>
              <a:srgbClr val="FFFF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0567" name="Oval 327"/>
          <p:cNvSpPr>
            <a:spLocks noChangeArrowheads="1"/>
          </p:cNvSpPr>
          <p:nvPr/>
        </p:nvSpPr>
        <p:spPr bwMode="auto">
          <a:xfrm>
            <a:off x="8820150" y="5300663"/>
            <a:ext cx="152400" cy="152400"/>
          </a:xfrm>
          <a:prstGeom prst="ellipse">
            <a:avLst/>
          </a:prstGeom>
          <a:solidFill>
            <a:srgbClr val="FF0066"/>
          </a:solidFill>
          <a:ln w="9360" cap="sq">
            <a:solidFill>
              <a:srgbClr val="FFFF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0568" name="AutoShape 328"/>
          <p:cNvSpPr>
            <a:spLocks noChangeArrowheads="1"/>
          </p:cNvSpPr>
          <p:nvPr/>
        </p:nvSpPr>
        <p:spPr bwMode="auto">
          <a:xfrm>
            <a:off x="323850" y="4868863"/>
            <a:ext cx="8496300" cy="1031875"/>
          </a:xfrm>
          <a:custGeom>
            <a:avLst/>
            <a:gdLst>
              <a:gd name="G0" fmla="+- 230 0 0"/>
              <a:gd name="G1" fmla="+- 1 0 0"/>
              <a:gd name="G2" fmla="+- 1 0 0"/>
              <a:gd name="G3" fmla="*/ 1 65431 41248"/>
              <a:gd name="G4" fmla="+- 1 0 0"/>
              <a:gd name="G5" fmla="+- 8 0 0"/>
              <a:gd name="G6" fmla="+- 1 0 0"/>
              <a:gd name="G7" fmla="+- 4 0 0"/>
              <a:gd name="G8" fmla="+- 64085 0 0"/>
              <a:gd name="G9" fmla="+- 62135 0 0"/>
              <a:gd name="T0" fmla="*/ 0 w 5352"/>
              <a:gd name="T1" fmla="*/ 0 h 650"/>
              <a:gd name="T2" fmla="*/ 1451 w 5352"/>
              <a:gd name="T3" fmla="*/ 454 h 650"/>
              <a:gd name="T4" fmla="*/ 3855 w 5352"/>
              <a:gd name="T5" fmla="*/ 635 h 650"/>
              <a:gd name="T6" fmla="*/ 5352 w 5352"/>
              <a:gd name="T7" fmla="*/ 363 h 650"/>
              <a:gd name="T8" fmla="*/ 0 w 5352"/>
              <a:gd name="T9" fmla="*/ 0 h 650"/>
              <a:gd name="T10" fmla="*/ 5352 w 5352"/>
              <a:gd name="T11" fmla="*/ 650 h 6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5352" h="650">
                <a:moveTo>
                  <a:pt x="0" y="0"/>
                </a:moveTo>
                <a:cubicBezTo>
                  <a:pt x="404" y="174"/>
                  <a:pt x="809" y="348"/>
                  <a:pt x="1451" y="454"/>
                </a:cubicBezTo>
                <a:cubicBezTo>
                  <a:pt x="2093" y="560"/>
                  <a:pt x="3205" y="650"/>
                  <a:pt x="3855" y="635"/>
                </a:cubicBezTo>
                <a:cubicBezTo>
                  <a:pt x="4505" y="620"/>
                  <a:pt x="5110" y="408"/>
                  <a:pt x="5352" y="363"/>
                </a:cubicBezTo>
              </a:path>
            </a:pathLst>
          </a:custGeom>
          <a:noFill/>
          <a:ln w="28440" cap="sq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0569" name="Rectangle 329"/>
          <p:cNvSpPr>
            <a:spLocks noChangeArrowheads="1"/>
          </p:cNvSpPr>
          <p:nvPr/>
        </p:nvSpPr>
        <p:spPr bwMode="auto">
          <a:xfrm>
            <a:off x="8172450" y="3357563"/>
            <a:ext cx="1366838" cy="925511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  <p:txBody>
          <a:bodyPr lIns="90000" tIns="46800" rIns="90000" bIns="46800">
            <a:spAutoFit/>
          </a:bodyPr>
          <a:lstStyle/>
          <a:p>
            <a:pPr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5400" b="1" i="1" dirty="0">
                <a:solidFill>
                  <a:srgbClr val="0033CC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5</a:t>
            </a:r>
            <a:r>
              <a:rPr lang="ru-RU" sz="3200" b="1" i="1" dirty="0" smtClean="0">
                <a:solidFill>
                  <a:srgbClr val="0033CC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Ч</a:t>
            </a:r>
            <a:endParaRPr lang="ru-RU" sz="3200" b="1" i="1" dirty="0">
              <a:solidFill>
                <a:srgbClr val="0033CC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par>
              <p:cTn id="2" fill="hold" nodeType="interactiveSeq">
                <p:stCondLst>
                  <p:cond delay="0">
                    <p:tgtEl>
                      <p:spTgt spid="10277"/>
                    </p:tgtEl>
                  </p:cond>
                </p:stCondLst>
                <p:childTnLst>
                  <p:par>
                    <p:cTn id="3" fill="hold"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x-.2"/>
                                          </p:val>
                                        </p:tav>
                                        <p:tav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  <p:tav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 additive="repl"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0" presetClass="path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342 0.09688 L -1.38778E-17 5.78035E-7">
                                      <p:cBhvr additive="repl">
                                        <p:cTn id="12" dur="5000" fill="hold"/>
                                        <p:tgtEl>
                                          <p:spTgt spid="4"/>
                                        </p:tgtEl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6000"/>
                            </p:stCondLst>
                            <p:childTnLst>
                              <p:par>
                                <p:cTn id="1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 additive="repl">
                                        <p:cTn id="16" dur="500"/>
                                        <p:tgtEl>
                                          <p:spTgt spid="105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xit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 additive="repl"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 additive="repl"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65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 additive="repl">
                                        <p:cTn id="23" dur="2000"/>
                                        <p:tgtEl>
                                          <p:spTgt spid="105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</p:par>
            <p:seq concurrent="1" nextAc="seek">
              <p:cTn id="24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43108" y="285728"/>
            <a:ext cx="4288353" cy="1323439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8000" b="1" dirty="0" smtClean="0">
                <a:solidFill>
                  <a:srgbClr val="FF0000"/>
                </a:solidFill>
                <a:latin typeface="BatangChe" pitchFamily="49" charset="-127"/>
                <a:ea typeface="BatangChe" pitchFamily="49" charset="-127"/>
              </a:rPr>
              <a:t>ИГРА</a:t>
            </a:r>
            <a:endParaRPr lang="ru-RU" sz="8000" b="1" dirty="0">
              <a:solidFill>
                <a:srgbClr val="FF0000"/>
              </a:solidFill>
              <a:latin typeface="BatangChe" pitchFamily="49" charset="-127"/>
              <a:ea typeface="BatangChe" pitchFamily="49" charset="-127"/>
            </a:endParaRPr>
          </a:p>
        </p:txBody>
      </p:sp>
      <p:pic>
        <p:nvPicPr>
          <p:cNvPr id="3" name="Picture 2" descr="http://www.davis.k12.ut.us/cms/lib07/UT01001306/Centricity/Domain/6848/clip%20Art/plane16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1071546"/>
            <a:ext cx="3643338" cy="3429024"/>
          </a:xfrm>
          <a:prstGeom prst="rect">
            <a:avLst/>
          </a:prstGeom>
          <a:noFill/>
        </p:spPr>
      </p:pic>
      <p:pic>
        <p:nvPicPr>
          <p:cNvPr id="5" name="Picture 9" descr="авто1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3929066"/>
            <a:ext cx="4214810" cy="1997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0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71802" y="3786190"/>
            <a:ext cx="1150938" cy="2473327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42910" y="214290"/>
            <a:ext cx="8072494" cy="830997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accent6">
                    <a:lumMod val="75000"/>
                  </a:schemeClr>
                </a:solidFill>
                <a:latin typeface="Bookman Old Style" pitchFamily="18" charset="0"/>
              </a:rPr>
              <a:t>Распредели единицы измерения по величинам      РАССТОЯНИЕ, СКОРОСТЬ, ВРЕМЯ</a:t>
            </a:r>
            <a:endParaRPr lang="ru-RU" sz="2400" b="1" dirty="0">
              <a:solidFill>
                <a:schemeClr val="accent6">
                  <a:lumMod val="75000"/>
                </a:schemeClr>
              </a:solidFill>
              <a:latin typeface="Bookman Old Style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14282" y="1357298"/>
            <a:ext cx="3071834" cy="52322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  <a:latin typeface="Bookman Old Style" pitchFamily="18" charset="0"/>
              </a:rPr>
              <a:t>РАССТОЯНИЕ</a:t>
            </a:r>
            <a:endParaRPr lang="ru-RU" sz="2800" b="1" dirty="0">
              <a:solidFill>
                <a:srgbClr val="FF0000"/>
              </a:solidFill>
              <a:latin typeface="Bookman Old Style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643306" y="1357298"/>
            <a:ext cx="2500330" cy="52322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  <a:latin typeface="Bookman Old Style" pitchFamily="18" charset="0"/>
              </a:rPr>
              <a:t>СКОРОСТЬ</a:t>
            </a:r>
            <a:endParaRPr lang="ru-RU" sz="2800" dirty="0">
              <a:solidFill>
                <a:srgbClr val="FF0000"/>
              </a:solidFill>
              <a:latin typeface="Bookman Old Style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643702" y="1357298"/>
            <a:ext cx="1585598" cy="52322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  <a:latin typeface="Bookman Old Style" pitchFamily="18" charset="0"/>
              </a:rPr>
              <a:t>ВРЕМЯ</a:t>
            </a:r>
            <a:endParaRPr lang="ru-RU" sz="2800" dirty="0">
              <a:solidFill>
                <a:srgbClr val="FF0000"/>
              </a:solidFill>
              <a:latin typeface="Bookman Old Style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 rot="670873">
            <a:off x="4614576" y="2781895"/>
            <a:ext cx="1487908" cy="584775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non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  <a:latin typeface="Calibri" pitchFamily="34" charset="0"/>
              </a:rPr>
              <a:t>минута</a:t>
            </a:r>
            <a:endParaRPr lang="ru-RU" sz="3200" b="1" dirty="0">
              <a:solidFill>
                <a:srgbClr val="002060"/>
              </a:solidFill>
              <a:latin typeface="Calibri" pitchFamily="34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 rot="20842627">
            <a:off x="549756" y="2598660"/>
            <a:ext cx="2286016" cy="707886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solidFill>
                  <a:schemeClr val="accent6">
                    <a:lumMod val="75000"/>
                  </a:schemeClr>
                </a:solidFill>
                <a:latin typeface="Calibri" pitchFamily="34" charset="0"/>
              </a:rPr>
              <a:t>секунда</a:t>
            </a:r>
            <a:endParaRPr lang="ru-RU" sz="4000" b="1" dirty="0">
              <a:solidFill>
                <a:schemeClr val="accent6">
                  <a:lumMod val="75000"/>
                </a:schemeClr>
              </a:solidFill>
              <a:latin typeface="Calibri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 rot="1319514">
            <a:off x="2500298" y="4143380"/>
            <a:ext cx="588623" cy="646331"/>
          </a:xfrm>
          <a:prstGeom prst="rect">
            <a:avLst/>
          </a:prstGeom>
          <a:solidFill>
            <a:srgbClr val="92D050"/>
          </a:solidFill>
        </p:spPr>
        <p:txBody>
          <a:bodyPr wrap="none" rtlCol="0">
            <a:spAutoFit/>
          </a:bodyPr>
          <a:lstStyle/>
          <a:p>
            <a:r>
              <a:rPr lang="ru-RU" sz="3600" b="1" dirty="0" smtClean="0"/>
              <a:t>М</a:t>
            </a:r>
            <a:endParaRPr lang="ru-RU" sz="3600" b="1" dirty="0"/>
          </a:p>
        </p:txBody>
      </p:sp>
      <p:sp>
        <p:nvSpPr>
          <p:cNvPr id="13" name="TextBox 12"/>
          <p:cNvSpPr txBox="1"/>
          <p:nvPr/>
        </p:nvSpPr>
        <p:spPr>
          <a:xfrm rot="308820">
            <a:off x="6831945" y="3984797"/>
            <a:ext cx="1241593" cy="523220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rgbClr val="00B0F0"/>
                </a:solidFill>
                <a:latin typeface="Arial Black" pitchFamily="34" charset="0"/>
              </a:rPr>
              <a:t>КМ</a:t>
            </a:r>
            <a:endParaRPr lang="ru-RU" sz="2800" dirty="0">
              <a:solidFill>
                <a:srgbClr val="00B0F0"/>
              </a:solidFill>
              <a:latin typeface="Arial Black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000364" y="5929330"/>
            <a:ext cx="1152880" cy="584775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none" rtlCol="0">
            <a:spAutoFit/>
          </a:bodyPr>
          <a:lstStyle/>
          <a:p>
            <a:r>
              <a:rPr lang="ru-RU" sz="3200" dirty="0" smtClean="0">
                <a:solidFill>
                  <a:schemeClr val="accent4">
                    <a:lumMod val="75000"/>
                  </a:schemeClr>
                </a:solidFill>
                <a:latin typeface="Arial Black" pitchFamily="34" charset="0"/>
              </a:rPr>
              <a:t>ЧАС</a:t>
            </a:r>
            <a:endParaRPr lang="ru-RU" sz="3200" dirty="0">
              <a:solidFill>
                <a:schemeClr val="accent4">
                  <a:lumMod val="75000"/>
                </a:schemeClr>
              </a:solidFill>
              <a:latin typeface="Arial Black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 rot="491137">
            <a:off x="6072198" y="5072074"/>
            <a:ext cx="1558440" cy="769441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solidFill>
                  <a:srgbClr val="FF0000"/>
                </a:solidFill>
              </a:rPr>
              <a:t>КМ/Ч</a:t>
            </a:r>
            <a:endParaRPr lang="ru-RU" sz="4400" b="1" dirty="0">
              <a:solidFill>
                <a:srgbClr val="FF0000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 rot="20858215">
            <a:off x="4214810" y="4643446"/>
            <a:ext cx="968535" cy="769441"/>
          </a:xfrm>
          <a:prstGeom prst="rect">
            <a:avLst/>
          </a:prstGeom>
          <a:solidFill>
            <a:srgbClr val="00B0F0"/>
          </a:solidFill>
        </p:spPr>
        <p:txBody>
          <a:bodyPr wrap="none" rtlCol="0">
            <a:spAutoFit/>
          </a:bodyPr>
          <a:lstStyle/>
          <a:p>
            <a:r>
              <a:rPr lang="ru-RU" sz="4400" dirty="0" smtClean="0"/>
              <a:t>СМ</a:t>
            </a:r>
            <a:endParaRPr lang="ru-RU" sz="4400" dirty="0"/>
          </a:p>
        </p:txBody>
      </p:sp>
      <p:sp>
        <p:nvSpPr>
          <p:cNvPr id="17" name="TextBox 16"/>
          <p:cNvSpPr txBox="1"/>
          <p:nvPr/>
        </p:nvSpPr>
        <p:spPr>
          <a:xfrm rot="21122898">
            <a:off x="500034" y="5500702"/>
            <a:ext cx="1606530" cy="58477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chemeClr val="accent3">
                    <a:lumMod val="50000"/>
                  </a:schemeClr>
                </a:solidFill>
              </a:rPr>
              <a:t>М/МИН</a:t>
            </a:r>
            <a:endParaRPr lang="ru-RU" sz="32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7358082" y="2571744"/>
            <a:ext cx="1396536" cy="707886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</a:rPr>
              <a:t>СМ/С</a:t>
            </a:r>
            <a:endParaRPr lang="ru-RU" sz="4000" b="1" dirty="0">
              <a:solidFill>
                <a:schemeClr val="accent5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42910" y="214290"/>
            <a:ext cx="8072494" cy="830997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accent6">
                    <a:lumMod val="75000"/>
                  </a:schemeClr>
                </a:solidFill>
                <a:latin typeface="Bookman Old Style" pitchFamily="18" charset="0"/>
              </a:rPr>
              <a:t>Распредели единицы измерения по величинам      РАССТОЯНИЕ, СКОРОСТЬ, ВРЕМЯ</a:t>
            </a:r>
            <a:endParaRPr lang="ru-RU" sz="2400" b="1" dirty="0">
              <a:solidFill>
                <a:schemeClr val="accent6">
                  <a:lumMod val="75000"/>
                </a:schemeClr>
              </a:solidFill>
              <a:latin typeface="Bookman Old Style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14282" y="1357298"/>
            <a:ext cx="3071834" cy="52322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  <a:latin typeface="Bookman Old Style" pitchFamily="18" charset="0"/>
              </a:rPr>
              <a:t>РАССТОЯНИЕ</a:t>
            </a:r>
            <a:endParaRPr lang="ru-RU" sz="2800" b="1" dirty="0">
              <a:solidFill>
                <a:srgbClr val="FF0000"/>
              </a:solidFill>
              <a:latin typeface="Bookman Old Style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643306" y="1357298"/>
            <a:ext cx="2500330" cy="52322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  <a:latin typeface="Bookman Old Style" pitchFamily="18" charset="0"/>
              </a:rPr>
              <a:t>СКОРОСТЬ</a:t>
            </a:r>
            <a:endParaRPr lang="ru-RU" sz="2800" dirty="0">
              <a:solidFill>
                <a:srgbClr val="FF0000"/>
              </a:solidFill>
              <a:latin typeface="Bookman Old Style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643702" y="1357298"/>
            <a:ext cx="1585598" cy="52322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  <a:latin typeface="Bookman Old Style" pitchFamily="18" charset="0"/>
              </a:rPr>
              <a:t>ВРЕМЯ</a:t>
            </a:r>
            <a:endParaRPr lang="ru-RU" sz="2800" dirty="0">
              <a:solidFill>
                <a:srgbClr val="FF0000"/>
              </a:solidFill>
              <a:latin typeface="Bookman Old Style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6715140" y="3357562"/>
            <a:ext cx="1487908" cy="584775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non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  <a:latin typeface="Calibri" pitchFamily="34" charset="0"/>
              </a:rPr>
              <a:t>минута</a:t>
            </a:r>
            <a:endParaRPr lang="ru-RU" sz="3200" b="1" dirty="0">
              <a:solidFill>
                <a:srgbClr val="002060"/>
              </a:solidFill>
              <a:latin typeface="Calibri" pitchFamily="34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6500826" y="2285992"/>
            <a:ext cx="2286016" cy="707886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solidFill>
                  <a:schemeClr val="accent6">
                    <a:lumMod val="75000"/>
                  </a:schemeClr>
                </a:solidFill>
                <a:latin typeface="Calibri" pitchFamily="34" charset="0"/>
              </a:rPr>
              <a:t>секунда</a:t>
            </a:r>
            <a:endParaRPr lang="ru-RU" sz="4000" b="1" dirty="0">
              <a:solidFill>
                <a:schemeClr val="accent6">
                  <a:lumMod val="75000"/>
                </a:schemeClr>
              </a:solidFill>
              <a:latin typeface="Calibri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000100" y="3515697"/>
            <a:ext cx="928695" cy="646331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r>
              <a:rPr lang="ru-RU" sz="3600" b="1" dirty="0" smtClean="0"/>
              <a:t>М</a:t>
            </a:r>
            <a:endParaRPr lang="ru-RU" sz="3600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949627" y="2554943"/>
            <a:ext cx="1122043" cy="523220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rgbClr val="00B0F0"/>
                </a:solidFill>
                <a:latin typeface="Arial Black" pitchFamily="34" charset="0"/>
              </a:rPr>
              <a:t>КМ</a:t>
            </a:r>
            <a:endParaRPr lang="ru-RU" sz="2800" dirty="0">
              <a:solidFill>
                <a:srgbClr val="00B0F0"/>
              </a:solidFill>
              <a:latin typeface="Arial Black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929454" y="4572008"/>
            <a:ext cx="1357322" cy="584775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3200" dirty="0" smtClean="0">
                <a:solidFill>
                  <a:schemeClr val="accent4">
                    <a:lumMod val="75000"/>
                  </a:schemeClr>
                </a:solidFill>
                <a:latin typeface="Arial Black" pitchFamily="34" charset="0"/>
              </a:rPr>
              <a:t>ЧАС</a:t>
            </a:r>
            <a:endParaRPr lang="ru-RU" sz="3200" dirty="0">
              <a:solidFill>
                <a:schemeClr val="accent4">
                  <a:lumMod val="75000"/>
                </a:schemeClr>
              </a:solidFill>
              <a:latin typeface="Arial Black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000496" y="3571876"/>
            <a:ext cx="1558440" cy="769441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solidFill>
                  <a:srgbClr val="FF0000"/>
                </a:solidFill>
              </a:rPr>
              <a:t>КМ/Ч</a:t>
            </a:r>
            <a:endParaRPr lang="ru-RU" sz="4400" b="1" dirty="0">
              <a:solidFill>
                <a:srgbClr val="FF0000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000100" y="4523896"/>
            <a:ext cx="1111113" cy="769441"/>
          </a:xfrm>
          <a:prstGeom prst="rect">
            <a:avLst/>
          </a:prstGeom>
          <a:solidFill>
            <a:srgbClr val="00B0F0"/>
          </a:solidFill>
        </p:spPr>
        <p:txBody>
          <a:bodyPr wrap="square" rtlCol="0">
            <a:spAutoFit/>
          </a:bodyPr>
          <a:lstStyle/>
          <a:p>
            <a:r>
              <a:rPr lang="ru-RU" sz="4400" dirty="0" smtClean="0"/>
              <a:t>СМ</a:t>
            </a:r>
            <a:endParaRPr lang="ru-RU" sz="4400" dirty="0"/>
          </a:p>
        </p:txBody>
      </p:sp>
      <p:sp>
        <p:nvSpPr>
          <p:cNvPr id="17" name="TextBox 16"/>
          <p:cNvSpPr txBox="1"/>
          <p:nvPr/>
        </p:nvSpPr>
        <p:spPr>
          <a:xfrm>
            <a:off x="3961783" y="4894633"/>
            <a:ext cx="1606530" cy="58477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chemeClr val="accent3">
                    <a:lumMod val="50000"/>
                  </a:schemeClr>
                </a:solidFill>
              </a:rPr>
              <a:t>М/МИН</a:t>
            </a:r>
            <a:endParaRPr lang="ru-RU" sz="32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000496" y="2428868"/>
            <a:ext cx="1500198" cy="707886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</a:rPr>
              <a:t>СМ/С</a:t>
            </a:r>
            <a:endParaRPr lang="ru-RU" sz="4000" b="1" dirty="0">
              <a:solidFill>
                <a:schemeClr val="accent5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714348" y="1571612"/>
            <a:ext cx="7643866" cy="38779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0070C0"/>
                </a:solidFill>
              </a:rPr>
              <a:t>Рефлексия.</a:t>
            </a:r>
            <a:endParaRPr lang="ru-RU" sz="3600" dirty="0" smtClean="0">
              <a:solidFill>
                <a:srgbClr val="0070C0"/>
              </a:solidFill>
            </a:endParaRPr>
          </a:p>
          <a:p>
            <a:r>
              <a:rPr lang="ru-RU" sz="3200" dirty="0" smtClean="0">
                <a:latin typeface="Arial" pitchFamily="34" charset="0"/>
                <a:cs typeface="Arial" pitchFamily="34" charset="0"/>
              </a:rPr>
              <a:t>- На этом наш урок подходит к концу.</a:t>
            </a:r>
          </a:p>
          <a:p>
            <a:r>
              <a:rPr lang="ru-RU" sz="3200" dirty="0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- Что мы сегодня повторяли на уроке ? </a:t>
            </a:r>
          </a:p>
          <a:p>
            <a:r>
              <a:rPr lang="ru-RU" sz="3200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- Где нам может пригодиться умение решать задачи на движение</a:t>
            </a:r>
            <a:r>
              <a:rPr lang="ru-RU" sz="3200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?</a:t>
            </a:r>
            <a:endParaRPr lang="ru-RU" sz="3200" dirty="0" smtClean="0">
              <a:solidFill>
                <a:schemeClr val="accent6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r>
              <a:rPr lang="ru-RU" sz="3200" dirty="0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- Как найти скорость, время, расстояние?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71472" y="857232"/>
            <a:ext cx="7920195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i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Домашнее задание</a:t>
            </a:r>
          </a:p>
          <a:p>
            <a:endParaRPr lang="ru-RU" sz="4400" b="1" i="1" dirty="0" smtClean="0">
              <a:solidFill>
                <a:schemeClr val="tx1">
                  <a:lumMod val="65000"/>
                  <a:lumOff val="3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r>
              <a:rPr lang="ru-RU" sz="4400" b="1" i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стр.134 №498 </a:t>
            </a:r>
            <a:endParaRPr lang="ru-RU" sz="4400" b="1" i="1" dirty="0">
              <a:solidFill>
                <a:schemeClr val="tx1">
                  <a:lumMod val="65000"/>
                  <a:lumOff val="3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 descr="C:\Users\Elena\Desktop\img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2844" y="500043"/>
            <a:ext cx="8572560" cy="1600438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5400" b="1" dirty="0" smtClean="0">
                <a:solidFill>
                  <a:srgbClr val="C00000"/>
                </a:solidFill>
                <a:latin typeface="Batang" pitchFamily="18" charset="-127"/>
                <a:ea typeface="Batang" pitchFamily="18" charset="-127"/>
              </a:rPr>
              <a:t>Тема урока:</a:t>
            </a:r>
            <a:br>
              <a:rPr lang="ru-RU" sz="5400" b="1" dirty="0" smtClean="0">
                <a:solidFill>
                  <a:srgbClr val="C00000"/>
                </a:solidFill>
                <a:latin typeface="Batang" pitchFamily="18" charset="-127"/>
                <a:ea typeface="Batang" pitchFamily="18" charset="-127"/>
              </a:rPr>
            </a:br>
            <a:r>
              <a:rPr lang="ru-RU" sz="4400" b="1" dirty="0" smtClean="0">
                <a:solidFill>
                  <a:srgbClr val="C00000"/>
                </a:solidFill>
                <a:latin typeface="Batang" pitchFamily="18" charset="-127"/>
                <a:ea typeface="Batang" pitchFamily="18" charset="-127"/>
              </a:rPr>
              <a:t>«</a:t>
            </a:r>
            <a:r>
              <a:rPr lang="ru-RU" sz="4400" b="1" dirty="0" err="1" smtClean="0">
                <a:solidFill>
                  <a:srgbClr val="C00000"/>
                </a:solidFill>
                <a:latin typeface="Batang" pitchFamily="18" charset="-127"/>
                <a:ea typeface="Batang" pitchFamily="18" charset="-127"/>
              </a:rPr>
              <a:t>Скорость.Время.Расстояние</a:t>
            </a:r>
            <a:r>
              <a:rPr lang="ru-RU" sz="4400" b="1" dirty="0" smtClean="0">
                <a:solidFill>
                  <a:srgbClr val="C00000"/>
                </a:solidFill>
                <a:latin typeface="Batang" pitchFamily="18" charset="-127"/>
                <a:ea typeface="Batang" pitchFamily="18" charset="-127"/>
              </a:rPr>
              <a:t>.»</a:t>
            </a:r>
            <a:endParaRPr lang="ru-RU" sz="4400" b="1" dirty="0">
              <a:solidFill>
                <a:srgbClr val="C00000"/>
              </a:solidFill>
              <a:latin typeface="Batang" pitchFamily="18" charset="-127"/>
              <a:ea typeface="Batang" pitchFamily="18" charset="-127"/>
            </a:endParaRPr>
          </a:p>
        </p:txBody>
      </p:sp>
      <p:pic>
        <p:nvPicPr>
          <p:cNvPr id="3" name="Picture 4" descr="http://www.petitweb.lu/textespetitsclics/actus/ponctuel/tfrgrad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2285992"/>
            <a:ext cx="2000264" cy="2628731"/>
          </a:xfrm>
          <a:prstGeom prst="rect">
            <a:avLst/>
          </a:prstGeom>
          <a:noFill/>
        </p:spPr>
      </p:pic>
      <p:pic>
        <p:nvPicPr>
          <p:cNvPr id="4" name="Picture 9" descr="авто1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28860" y="3214686"/>
            <a:ext cx="4000528" cy="1857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12" descr="Horse17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57786" y="4429132"/>
            <a:ext cx="3786214" cy="24288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" descr="D:\Математика 2 класс\21\сова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072330" y="2214554"/>
            <a:ext cx="2071670" cy="2214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14" descr="doggy_97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71472" y="5357826"/>
            <a:ext cx="1741490" cy="1285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00034" y="285728"/>
            <a:ext cx="8358246" cy="4349909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342900" indent="-341313" algn="ctr">
              <a:spcBef>
                <a:spcPts val="1750"/>
              </a:spcBef>
              <a:buClrTx/>
              <a:buFontTx/>
              <a:buNone/>
              <a:tabLst>
                <a:tab pos="342900" algn="l"/>
                <a:tab pos="1257300" algn="l"/>
                <a:tab pos="2171700" algn="l"/>
                <a:tab pos="3086100" algn="l"/>
                <a:tab pos="4000500" algn="l"/>
                <a:tab pos="4914900" algn="l"/>
                <a:tab pos="5829300" algn="l"/>
                <a:tab pos="6743700" algn="l"/>
                <a:tab pos="7658100" algn="l"/>
                <a:tab pos="8572500" algn="l"/>
                <a:tab pos="9486900" algn="l"/>
                <a:tab pos="10401300" algn="l"/>
              </a:tabLst>
            </a:pPr>
            <a:r>
              <a:rPr lang="ru-RU" sz="4000" b="1" dirty="0" smtClean="0">
                <a:solidFill>
                  <a:schemeClr val="accent6">
                    <a:lumMod val="50000"/>
                  </a:schemeClr>
                </a:solidFill>
              </a:rPr>
              <a:t>Закончи предложение</a:t>
            </a:r>
          </a:p>
          <a:p>
            <a:pPr marL="342900" indent="-341313">
              <a:spcBef>
                <a:spcPts val="2250"/>
              </a:spcBef>
              <a:buClrTx/>
              <a:buFontTx/>
              <a:buNone/>
              <a:tabLst>
                <a:tab pos="342900" algn="l"/>
                <a:tab pos="1257300" algn="l"/>
                <a:tab pos="2171700" algn="l"/>
                <a:tab pos="3086100" algn="l"/>
                <a:tab pos="4000500" algn="l"/>
                <a:tab pos="4914900" algn="l"/>
                <a:tab pos="5829300" algn="l"/>
                <a:tab pos="6743700" algn="l"/>
                <a:tab pos="7658100" algn="l"/>
                <a:tab pos="8572500" algn="l"/>
                <a:tab pos="9486900" algn="l"/>
                <a:tab pos="10401300" algn="l"/>
              </a:tabLst>
            </a:pPr>
            <a:r>
              <a:rPr lang="ru-RU" sz="4000" dirty="0" smtClean="0">
                <a:solidFill>
                  <a:srgbClr val="FF3300"/>
                </a:solidFill>
              </a:rPr>
              <a:t>Чтобы найти расстояние, нужно ___.</a:t>
            </a:r>
          </a:p>
          <a:p>
            <a:pPr marL="341313" indent="-339725">
              <a:spcBef>
                <a:spcPts val="2250"/>
              </a:spcBef>
              <a:buClr>
                <a:srgbClr val="000099"/>
              </a:buClr>
              <a:tabLst>
                <a:tab pos="342900" algn="l"/>
                <a:tab pos="1257300" algn="l"/>
                <a:tab pos="2171700" algn="l"/>
                <a:tab pos="3086100" algn="l"/>
                <a:tab pos="4000500" algn="l"/>
                <a:tab pos="4914900" algn="l"/>
                <a:tab pos="5829300" algn="l"/>
                <a:tab pos="6743700" algn="l"/>
                <a:tab pos="7658100" algn="l"/>
                <a:tab pos="8572500" algn="l"/>
                <a:tab pos="9486900" algn="l"/>
                <a:tab pos="10401300" algn="l"/>
              </a:tabLst>
            </a:pPr>
            <a:r>
              <a:rPr lang="ru-RU" sz="4000" dirty="0" smtClean="0">
                <a:solidFill>
                  <a:srgbClr val="000099"/>
                </a:solidFill>
              </a:rPr>
              <a:t>1)  скорость умножить на время</a:t>
            </a:r>
          </a:p>
          <a:p>
            <a:pPr marL="341313" indent="-339725">
              <a:spcBef>
                <a:spcPts val="2250"/>
              </a:spcBef>
              <a:buClr>
                <a:srgbClr val="000099"/>
              </a:buClr>
              <a:tabLst>
                <a:tab pos="342900" algn="l"/>
                <a:tab pos="1257300" algn="l"/>
                <a:tab pos="2171700" algn="l"/>
                <a:tab pos="3086100" algn="l"/>
                <a:tab pos="4000500" algn="l"/>
                <a:tab pos="4914900" algn="l"/>
                <a:tab pos="5829300" algn="l"/>
                <a:tab pos="6743700" algn="l"/>
                <a:tab pos="7658100" algn="l"/>
                <a:tab pos="8572500" algn="l"/>
                <a:tab pos="9486900" algn="l"/>
                <a:tab pos="10401300" algn="l"/>
              </a:tabLst>
            </a:pPr>
            <a:r>
              <a:rPr lang="ru-RU" sz="4000" dirty="0" smtClean="0">
                <a:solidFill>
                  <a:srgbClr val="000099"/>
                </a:solidFill>
              </a:rPr>
              <a:t>2)  скорость разделить на  время</a:t>
            </a:r>
          </a:p>
          <a:p>
            <a:pPr marL="341313" indent="-339725">
              <a:spcBef>
                <a:spcPts val="2250"/>
              </a:spcBef>
              <a:buClr>
                <a:srgbClr val="000099"/>
              </a:buClr>
              <a:tabLst>
                <a:tab pos="342900" algn="l"/>
                <a:tab pos="1257300" algn="l"/>
                <a:tab pos="2171700" algn="l"/>
                <a:tab pos="3086100" algn="l"/>
                <a:tab pos="4000500" algn="l"/>
                <a:tab pos="4914900" algn="l"/>
                <a:tab pos="5829300" algn="l"/>
                <a:tab pos="6743700" algn="l"/>
                <a:tab pos="7658100" algn="l"/>
                <a:tab pos="8572500" algn="l"/>
                <a:tab pos="9486900" algn="l"/>
                <a:tab pos="10401300" algn="l"/>
              </a:tabLst>
            </a:pPr>
            <a:r>
              <a:rPr lang="ru-RU" sz="4000" dirty="0" smtClean="0">
                <a:solidFill>
                  <a:srgbClr val="000099"/>
                </a:solidFill>
              </a:rPr>
              <a:t>3)  от скорости  вычесть  время</a:t>
            </a:r>
            <a:endParaRPr lang="ru-RU" sz="4000" dirty="0"/>
          </a:p>
        </p:txBody>
      </p:sp>
      <p:pic>
        <p:nvPicPr>
          <p:cNvPr id="3" name="Picture 2" descr="D:\Математика 2 класс\21\сова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72330" y="4643422"/>
            <a:ext cx="2071670" cy="2214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1214414" y="2143116"/>
            <a:ext cx="6504666" cy="707886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ru-RU" sz="4000" dirty="0" smtClean="0">
                <a:solidFill>
                  <a:srgbClr val="FF0000"/>
                </a:solidFill>
              </a:rPr>
              <a:t>скорость умножить на время</a:t>
            </a:r>
            <a:endParaRPr lang="ru-RU" sz="40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:\Математика 2 класс\21\сова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72330" y="4643422"/>
            <a:ext cx="2071670" cy="2214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857224" y="428604"/>
            <a:ext cx="5500726" cy="769441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txBody>
          <a:bodyPr wrap="square">
            <a:spAutoFit/>
          </a:bodyPr>
          <a:lstStyle/>
          <a:p>
            <a:pPr algn="ctr"/>
            <a:r>
              <a:rPr lang="ru-RU" sz="4400" b="1" dirty="0" smtClean="0">
                <a:solidFill>
                  <a:srgbClr val="0070C0"/>
                </a:solidFill>
              </a:rPr>
              <a:t>Единицы длины</a:t>
            </a:r>
            <a:endParaRPr lang="ru-RU" sz="4400" b="1" dirty="0">
              <a:solidFill>
                <a:srgbClr val="0070C0"/>
              </a:solidFill>
            </a:endParaRPr>
          </a:p>
        </p:txBody>
      </p:sp>
      <p:sp>
        <p:nvSpPr>
          <p:cNvPr id="7" name="Облако 6"/>
          <p:cNvSpPr/>
          <p:nvPr/>
        </p:nvSpPr>
        <p:spPr>
          <a:xfrm>
            <a:off x="214282" y="1643050"/>
            <a:ext cx="2843808" cy="1440160"/>
          </a:xfrm>
          <a:prstGeom prst="cloud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0070C0"/>
                </a:solidFill>
              </a:rPr>
              <a:t>ММ</a:t>
            </a:r>
            <a:endParaRPr lang="ru-RU" sz="3600" b="1" dirty="0">
              <a:solidFill>
                <a:srgbClr val="0070C0"/>
              </a:solidFill>
            </a:endParaRPr>
          </a:p>
        </p:txBody>
      </p:sp>
      <p:sp>
        <p:nvSpPr>
          <p:cNvPr id="8" name="Облако 7"/>
          <p:cNvSpPr/>
          <p:nvPr/>
        </p:nvSpPr>
        <p:spPr>
          <a:xfrm>
            <a:off x="642910" y="4000504"/>
            <a:ext cx="2843808" cy="1440160"/>
          </a:xfrm>
          <a:prstGeom prst="cloud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0070C0"/>
                </a:solidFill>
              </a:rPr>
              <a:t>ДМ</a:t>
            </a:r>
            <a:endParaRPr lang="ru-RU" sz="3600" b="1" dirty="0">
              <a:solidFill>
                <a:srgbClr val="0070C0"/>
              </a:solidFill>
            </a:endParaRPr>
          </a:p>
        </p:txBody>
      </p:sp>
      <p:sp>
        <p:nvSpPr>
          <p:cNvPr id="9" name="Облако 8"/>
          <p:cNvSpPr/>
          <p:nvPr/>
        </p:nvSpPr>
        <p:spPr>
          <a:xfrm>
            <a:off x="3071802" y="2285992"/>
            <a:ext cx="2843808" cy="1440160"/>
          </a:xfrm>
          <a:prstGeom prst="cloud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0070C0"/>
                </a:solidFill>
              </a:rPr>
              <a:t>КМ</a:t>
            </a:r>
            <a:endParaRPr lang="ru-RU" sz="3600" b="1" dirty="0">
              <a:solidFill>
                <a:srgbClr val="0070C0"/>
              </a:solidFill>
            </a:endParaRPr>
          </a:p>
        </p:txBody>
      </p:sp>
      <p:sp>
        <p:nvSpPr>
          <p:cNvPr id="10" name="Облако 9"/>
          <p:cNvSpPr/>
          <p:nvPr/>
        </p:nvSpPr>
        <p:spPr>
          <a:xfrm>
            <a:off x="4071934" y="4357694"/>
            <a:ext cx="2843808" cy="1440160"/>
          </a:xfrm>
          <a:prstGeom prst="cloud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0070C0"/>
                </a:solidFill>
              </a:rPr>
              <a:t>М</a:t>
            </a:r>
            <a:endParaRPr lang="ru-RU" sz="3600" b="1" dirty="0">
              <a:solidFill>
                <a:srgbClr val="0070C0"/>
              </a:solidFill>
            </a:endParaRPr>
          </a:p>
        </p:txBody>
      </p:sp>
      <p:sp>
        <p:nvSpPr>
          <p:cNvPr id="11" name="Облако 10"/>
          <p:cNvSpPr/>
          <p:nvPr/>
        </p:nvSpPr>
        <p:spPr>
          <a:xfrm>
            <a:off x="6300192" y="1357298"/>
            <a:ext cx="2843808" cy="1440160"/>
          </a:xfrm>
          <a:prstGeom prst="cloud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0070C0"/>
                </a:solidFill>
              </a:rPr>
              <a:t>СМ</a:t>
            </a:r>
            <a:endParaRPr lang="ru-RU" sz="3600" b="1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Rectangle 1"/>
          <p:cNvSpPr>
            <a:spLocks noChangeArrowheads="1"/>
          </p:cNvSpPr>
          <p:nvPr/>
        </p:nvSpPr>
        <p:spPr bwMode="auto">
          <a:xfrm rot="21240000">
            <a:off x="250006" y="5271587"/>
            <a:ext cx="8892470" cy="741362"/>
          </a:xfrm>
          <a:prstGeom prst="rect">
            <a:avLst/>
          </a:prstGeom>
          <a:gradFill rotWithShape="0">
            <a:gsLst>
              <a:gs pos="0">
                <a:srgbClr val="EAEAEA"/>
              </a:gs>
              <a:gs pos="50000">
                <a:srgbClr val="B2B2B2"/>
              </a:gs>
              <a:gs pos="100000">
                <a:srgbClr val="EAEAEA"/>
              </a:gs>
            </a:gsLst>
            <a:lin ang="7752000" scaled="1"/>
          </a:gradFill>
          <a:ln w="9525" cap="flat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7170" name="Line 2"/>
          <p:cNvSpPr>
            <a:spLocks noChangeShapeType="1"/>
          </p:cNvSpPr>
          <p:nvPr/>
        </p:nvSpPr>
        <p:spPr bwMode="auto">
          <a:xfrm flipV="1">
            <a:off x="-304800" y="5083175"/>
            <a:ext cx="9448800" cy="1146175"/>
          </a:xfrm>
          <a:prstGeom prst="line">
            <a:avLst/>
          </a:prstGeom>
          <a:noFill/>
          <a:ln w="38160" cap="sq">
            <a:solidFill>
              <a:srgbClr val="0068AE"/>
            </a:solidFill>
            <a:prstDash val="dash"/>
            <a:miter lim="800000"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7171" name="AutoShape 3"/>
          <p:cNvSpPr>
            <a:spLocks noChangeArrowheads="1"/>
          </p:cNvSpPr>
          <p:nvPr/>
        </p:nvSpPr>
        <p:spPr bwMode="auto">
          <a:xfrm>
            <a:off x="88900" y="3284538"/>
            <a:ext cx="9055100" cy="2641600"/>
          </a:xfrm>
          <a:custGeom>
            <a:avLst/>
            <a:gdLst>
              <a:gd name="G0" fmla="+- 65520 0 0"/>
              <a:gd name="G1" fmla="+- 1 0 0"/>
              <a:gd name="G2" fmla="+- 1 0 0"/>
              <a:gd name="G3" fmla="*/ 1 207 34464"/>
              <a:gd name="G4" fmla="+- 1 0 0"/>
              <a:gd name="G5" fmla="+- 40960 0 0"/>
              <a:gd name="T0" fmla="*/ 0 w 5704"/>
              <a:gd name="T1" fmla="*/ 768 h 1664"/>
              <a:gd name="T2" fmla="*/ 0 w 5704"/>
              <a:gd name="T3" fmla="*/ 784 h 1664"/>
              <a:gd name="T4" fmla="*/ 112 w 5704"/>
              <a:gd name="T5" fmla="*/ 1664 h 1664"/>
              <a:gd name="T6" fmla="*/ 5704 w 5704"/>
              <a:gd name="T7" fmla="*/ 1008 h 1664"/>
              <a:gd name="T8" fmla="*/ 5560 w 5704"/>
              <a:gd name="T9" fmla="*/ 0 h 1664"/>
              <a:gd name="T10" fmla="*/ 5544 w 5704"/>
              <a:gd name="T11" fmla="*/ 16 h 1664"/>
              <a:gd name="T12" fmla="*/ 0 w 5704"/>
              <a:gd name="T13" fmla="*/ 0 h 1664"/>
              <a:gd name="T14" fmla="*/ 5704 w 5704"/>
              <a:gd name="T15" fmla="*/ 1664 h 16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T12" t="T13" r="T14" b="T15"/>
            <a:pathLst>
              <a:path w="5704" h="1664">
                <a:moveTo>
                  <a:pt x="0" y="768"/>
                </a:moveTo>
                <a:lnTo>
                  <a:pt x="0" y="784"/>
                </a:lnTo>
                <a:lnTo>
                  <a:pt x="112" y="1664"/>
                </a:lnTo>
                <a:lnTo>
                  <a:pt x="5704" y="1008"/>
                </a:lnTo>
                <a:lnTo>
                  <a:pt x="5560" y="0"/>
                </a:lnTo>
                <a:lnTo>
                  <a:pt x="5544" y="16"/>
                </a:lnTo>
              </a:path>
            </a:pathLst>
          </a:custGeom>
          <a:noFill/>
          <a:ln w="57240" cap="sq">
            <a:solidFill>
              <a:srgbClr val="6600CC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grpSp>
        <p:nvGrpSpPr>
          <p:cNvPr id="2" name="Group 5"/>
          <p:cNvGrpSpPr>
            <a:grpSpLocks/>
          </p:cNvGrpSpPr>
          <p:nvPr/>
        </p:nvGrpSpPr>
        <p:grpSpPr bwMode="auto">
          <a:xfrm>
            <a:off x="468313" y="2459038"/>
            <a:ext cx="2843212" cy="1338262"/>
            <a:chOff x="295" y="1549"/>
            <a:chExt cx="1791" cy="843"/>
          </a:xfrm>
        </p:grpSpPr>
        <p:sp>
          <p:nvSpPr>
            <p:cNvPr id="7174" name="Rectangle 6"/>
            <p:cNvSpPr>
              <a:spLocks noChangeArrowheads="1"/>
            </p:cNvSpPr>
            <p:nvPr/>
          </p:nvSpPr>
          <p:spPr bwMode="auto">
            <a:xfrm rot="21120000" flipH="1">
              <a:off x="439" y="1661"/>
              <a:ext cx="1621" cy="480"/>
            </a:xfrm>
            <a:prstGeom prst="rect">
              <a:avLst/>
            </a:prstGeom>
            <a:noFill/>
            <a:ln w="9525" cap="flat">
              <a:noFill/>
              <a:round/>
              <a:headEnd/>
              <a:tailEnd/>
            </a:ln>
            <a:effectLst/>
          </p:spPr>
          <p:txBody>
            <a:bodyPr lIns="90000" tIns="46800" rIns="90000" bIns="46800">
              <a:spAutoFit/>
            </a:bodyPr>
            <a:lstStyle/>
            <a:p>
              <a:pPr>
                <a:buClrTx/>
                <a:buFontTx/>
                <a:buNone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r>
                <a:rPr lang="ru-RU" sz="4400" b="1" i="1">
                  <a:solidFill>
                    <a:srgbClr val="000099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Arial" charset="0"/>
                </a:rPr>
                <a:t>40км/ч</a:t>
              </a:r>
              <a:r>
                <a:rPr lang="ru-RU" sz="4400" b="1">
                  <a:solidFill>
                    <a:srgbClr val="000099"/>
                  </a:solidFill>
                  <a:latin typeface="Times New Roman" pitchFamily="16" charset="0"/>
                  <a:cs typeface="Arial" charset="0"/>
                </a:rPr>
                <a:t> </a:t>
              </a:r>
            </a:p>
          </p:txBody>
        </p:sp>
        <p:sp>
          <p:nvSpPr>
            <p:cNvPr id="7175" name="AutoShape 7"/>
            <p:cNvSpPr>
              <a:spLocks/>
            </p:cNvSpPr>
            <p:nvPr/>
          </p:nvSpPr>
          <p:spPr bwMode="auto">
            <a:xfrm rot="20700000" flipH="1">
              <a:off x="296" y="2141"/>
              <a:ext cx="958" cy="127"/>
            </a:xfrm>
            <a:custGeom>
              <a:avLst/>
              <a:gdLst>
                <a:gd name="G0" fmla="+- 1 0 0"/>
                <a:gd name="G1" fmla="+- 4 0 0"/>
                <a:gd name="T0" fmla="*/ 888 w 888"/>
                <a:gd name="T1" fmla="*/ 0 h 128"/>
                <a:gd name="T2" fmla="*/ 0 w 888"/>
                <a:gd name="T3" fmla="*/ 128 h 128"/>
                <a:gd name="T4" fmla="*/ 0 w 888"/>
                <a:gd name="T5" fmla="*/ 0 h 128"/>
                <a:gd name="T6" fmla="*/ 888 w 888"/>
                <a:gd name="T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T4" t="T5" r="T6" b="T7"/>
              <a:pathLst>
                <a:path w="888" h="128">
                  <a:moveTo>
                    <a:pt x="888" y="0"/>
                  </a:moveTo>
                  <a:lnTo>
                    <a:pt x="0" y="128"/>
                  </a:lnTo>
                </a:path>
              </a:pathLst>
            </a:custGeom>
            <a:noFill/>
            <a:ln w="76320" cap="sq">
              <a:solidFill>
                <a:srgbClr val="FF0000"/>
              </a:solidFill>
              <a:round/>
              <a:headEnd/>
              <a:tailEnd type="stealth" w="lg" len="lg"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7176" name="Text Box 8"/>
          <p:cNvSpPr txBox="1">
            <a:spLocks noChangeArrowheads="1"/>
          </p:cNvSpPr>
          <p:nvPr/>
        </p:nvSpPr>
        <p:spPr bwMode="auto">
          <a:xfrm>
            <a:off x="257175" y="214290"/>
            <a:ext cx="8562975" cy="1387176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lIns="90000" tIns="46800" rIns="90000" bIns="46800">
            <a:spAutoFit/>
          </a:bodyPr>
          <a:lstStyle/>
          <a:p>
            <a:pPr algn="ctr"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2800" b="1" dirty="0" smtClean="0">
                <a:solidFill>
                  <a:schemeClr val="accent5">
                    <a:lumMod val="75000"/>
                  </a:schemeClr>
                </a:solidFill>
                <a:cs typeface="Arial" charset="0"/>
              </a:rPr>
              <a:t>Задача 1</a:t>
            </a:r>
          </a:p>
          <a:p>
            <a:pPr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2800" b="1" dirty="0" smtClean="0">
                <a:solidFill>
                  <a:srgbClr val="000000"/>
                </a:solidFill>
                <a:cs typeface="Arial" charset="0"/>
              </a:rPr>
              <a:t>Автобус </a:t>
            </a:r>
            <a:r>
              <a:rPr lang="ru-RU" sz="2800" b="1" dirty="0">
                <a:solidFill>
                  <a:srgbClr val="000000"/>
                </a:solidFill>
                <a:cs typeface="Arial" charset="0"/>
              </a:rPr>
              <a:t>едет со скоростью 40 км/ч. Какое расстояние он пройдёт за 3 ч?</a:t>
            </a:r>
          </a:p>
        </p:txBody>
      </p:sp>
      <p:grpSp>
        <p:nvGrpSpPr>
          <p:cNvPr id="3" name="Group 9"/>
          <p:cNvGrpSpPr>
            <a:grpSpLocks/>
          </p:cNvGrpSpPr>
          <p:nvPr/>
        </p:nvGrpSpPr>
        <p:grpSpPr bwMode="auto">
          <a:xfrm>
            <a:off x="214282" y="4429132"/>
            <a:ext cx="2232056" cy="1366838"/>
            <a:chOff x="-925" y="3002"/>
            <a:chExt cx="1541" cy="861"/>
          </a:xfrm>
        </p:grpSpPr>
        <p:grpSp>
          <p:nvGrpSpPr>
            <p:cNvPr id="4" name="Group 10"/>
            <p:cNvGrpSpPr>
              <a:grpSpLocks/>
            </p:cNvGrpSpPr>
            <p:nvPr/>
          </p:nvGrpSpPr>
          <p:grpSpPr bwMode="auto">
            <a:xfrm>
              <a:off x="-925" y="3002"/>
              <a:ext cx="1541" cy="861"/>
              <a:chOff x="-925" y="3002"/>
              <a:chExt cx="1541" cy="861"/>
            </a:xfrm>
          </p:grpSpPr>
          <p:sp>
            <p:nvSpPr>
              <p:cNvPr id="7179" name="AutoShape 11"/>
              <p:cNvSpPr>
                <a:spLocks noChangeArrowheads="1"/>
              </p:cNvSpPr>
              <p:nvPr/>
            </p:nvSpPr>
            <p:spPr bwMode="auto">
              <a:xfrm rot="21060000" flipH="1">
                <a:off x="-883" y="3113"/>
                <a:ext cx="1459" cy="637"/>
              </a:xfrm>
              <a:custGeom>
                <a:avLst/>
                <a:gdLst>
                  <a:gd name="G0" fmla="+- 1 0 0"/>
                  <a:gd name="G1" fmla="+- 1 0 0"/>
                  <a:gd name="T0" fmla="*/ 0 256 1"/>
                  <a:gd name="T1" fmla="*/ 0 256 1"/>
                  <a:gd name="G2" fmla="+- 0 T0 T1"/>
                  <a:gd name="G3" fmla="sin 54808 G2"/>
                  <a:gd name="T2" fmla="*/ 0 256 1"/>
                  <a:gd name="T3" fmla="*/ 0 256 1"/>
                  <a:gd name="G4" fmla="+- 0 T2 T3"/>
                  <a:gd name="G5" fmla="cos 56677 G4"/>
                  <a:gd name="G6" fmla="+- G3 0 G5"/>
                  <a:gd name="G7" fmla="*/ G6 65535 1"/>
                  <a:gd name="G8" fmla="+- G7 10800 0"/>
                  <a:gd name="G9" fmla="+- 1 0 0"/>
                  <a:gd name="G10" fmla="+- 1 0 0"/>
                  <a:gd name="G11" fmla="+- 1 0 0"/>
                  <a:gd name="G12" fmla="+- 1 0 0"/>
                  <a:gd name="G13" fmla="+- 1 0 0"/>
                  <a:gd name="G14" fmla="+- 1 0 0"/>
                  <a:gd name="G15" fmla="+- 1 0 0"/>
                  <a:gd name="G16" fmla="+- 1 0 0"/>
                  <a:gd name="G17" fmla="+- 1 0 0"/>
                  <a:gd name="G18" fmla="+- 1 0 0"/>
                  <a:gd name="G19" fmla="+- 1 0 0"/>
                  <a:gd name="G20" fmla="*/ 1 29815 41248"/>
                  <a:gd name="G21" fmla="+- 1173 0 0"/>
                  <a:gd name="G22" fmla="+- 1344 0 0"/>
                  <a:gd name="G23" fmla="+- 1 0 0"/>
                  <a:gd name="G24" fmla="+- 1 0 0"/>
                  <a:gd name="G25" fmla="+- 1 0 0"/>
                  <a:gd name="G26" fmla="+- 1 0 0"/>
                  <a:gd name="G27" fmla="+- 1 0 0"/>
                  <a:gd name="G28" fmla="+- 1 0 0"/>
                  <a:gd name="G29" fmla="+- 1 0 0"/>
                  <a:gd name="G30" fmla="+- 1 0 0"/>
                  <a:gd name="G31" fmla="+- 1 0 0"/>
                  <a:gd name="G32" fmla="+- 0 0 0"/>
                  <a:gd name="G33" fmla="+- 1 0 0"/>
                  <a:gd name="G34" fmla="+- 1 0 0"/>
                  <a:gd name="G35" fmla="+- 1 0 0"/>
                  <a:gd name="G36" fmla="+- 1439 0 0"/>
                  <a:gd name="G37" fmla="+- 1 0 0"/>
                  <a:gd name="G38" fmla="+- 1 0 0"/>
                  <a:gd name="G39" fmla="+- 1 0 0"/>
                  <a:gd name="G40" fmla="+- 1 0 0"/>
                  <a:gd name="G41" fmla="+- 1 0 0"/>
                  <a:gd name="G42" fmla="+- 1 0 0"/>
                  <a:gd name="G43" fmla="+- 1 0 0"/>
                  <a:gd name="G44" fmla="+- 1 0 0"/>
                  <a:gd name="G45" fmla="+- 1 0 0"/>
                  <a:gd name="G46" fmla="+- 1 0 0"/>
                  <a:gd name="G47" fmla="+- 1 0 0"/>
                  <a:gd name="G48" fmla="+- 1 0 0"/>
                  <a:gd name="G49" fmla="+- 1 0 0"/>
                  <a:gd name="G50" fmla="+- 1 0 0"/>
                  <a:gd name="G51" fmla="+- 1 0 0"/>
                  <a:gd name="G52" fmla="+- 1 0 0"/>
                  <a:gd name="G53" fmla="+- 1 0 0"/>
                  <a:gd name="G54" fmla="+- 1 0 0"/>
                  <a:gd name="G55" fmla="+- 3365 0 0"/>
                  <a:gd name="G56" fmla="+- 1 0 0"/>
                  <a:gd name="G57" fmla="+- 1 0 0"/>
                  <a:gd name="G58" fmla="+- 1 0 0"/>
                  <a:gd name="G59" fmla="+- 1 0 0"/>
                  <a:gd name="G60" fmla="+- 1 0 0"/>
                  <a:gd name="G61" fmla="*/ 1 24577 2"/>
                  <a:gd name="G62" fmla="+- 1 0 0"/>
                  <a:gd name="G63" fmla="+- 1 0 0"/>
                  <a:gd name="G64" fmla="+- 1 0 0"/>
                  <a:gd name="G65" fmla="+- 1 0 0"/>
                  <a:gd name="G66" fmla="+- 1 0 0"/>
                  <a:gd name="G67" fmla="+- 1 0 0"/>
                  <a:gd name="G68" fmla="+- 1 0 0"/>
                  <a:gd name="G69" fmla="+- 1 0 0"/>
                  <a:gd name="G70" fmla="+- 1 0 0"/>
                  <a:gd name="G71" fmla="+- 1 0 0"/>
                  <a:gd name="G72" fmla="+- 62656 0 0"/>
                  <a:gd name="G73" fmla="+- 64096 0 0"/>
                  <a:gd name="G74" fmla="+- 65072 0 0"/>
                  <a:gd name="G75" fmla="+- 65296 0 0"/>
                  <a:gd name="G76" fmla="+- 65344 0 0"/>
                  <a:gd name="G77" fmla="+- 65488 0 0"/>
                  <a:gd name="G78" fmla="+- 320 0 0"/>
                  <a:gd name="G79" fmla="+- 544 0 0"/>
                  <a:gd name="G80" fmla="+- 816 0 0"/>
                  <a:gd name="G81" fmla="+- 928 0 0"/>
                  <a:gd name="G82" fmla="+- 1152 0 0"/>
                  <a:gd name="G83" fmla="+- 1296 0 0"/>
                  <a:gd name="G84" fmla="+- 1088 0 0"/>
                  <a:gd name="G85" fmla="+- 1012 0 0"/>
                  <a:gd name="G86" fmla="+- 970 0 0"/>
                  <a:gd name="G87" fmla="+- 706 0 0"/>
                  <a:gd name="G88" fmla="+- 496 0 0"/>
                  <a:gd name="G89" fmla="+- 328 0 0"/>
                  <a:gd name="G90" fmla="+- 286 0 0"/>
                  <a:gd name="G91" fmla="+- 274 0 0"/>
                  <a:gd name="G92" fmla="+- 388 0 0"/>
                  <a:gd name="G93" fmla="+- 65270 0 0"/>
                  <a:gd name="G94" fmla="+- 64607 0 0"/>
                  <a:gd name="G95" fmla="+- 64568 0 0"/>
                  <a:gd name="G96" fmla="+- 64538 0 0"/>
                  <a:gd name="G97" fmla="+- 64406 0 0"/>
                  <a:gd name="G98" fmla="+- 64112 0 0"/>
                  <a:gd name="G99" fmla="+- 63896 0 0"/>
                  <a:gd name="G100" fmla="+- 63830 0 0"/>
                  <a:gd name="G101" fmla="+- 63890 0 0"/>
                  <a:gd name="G102" fmla="+- 63980 0 0"/>
                  <a:gd name="G103" fmla="+- 63721 0 0"/>
                  <a:gd name="G104" fmla="+- 63568 0 0"/>
                  <a:gd name="G105" fmla="+- 63440 0 0"/>
                  <a:gd name="G106" fmla="+- 62960 0 0"/>
                  <a:gd name="G107" fmla="+- 62512 0 0"/>
                  <a:gd name="G108" fmla="+- 48 0 0"/>
                  <a:gd name="G109" fmla="+- 1 0 0"/>
                  <a:gd name="G110" fmla="+- 1 0 0"/>
                  <a:gd name="G111" fmla="+- 1 0 0"/>
                  <a:gd name="G112" fmla="+- 1 0 0"/>
                  <a:gd name="G113" fmla="+- 1 0 0"/>
                  <a:gd name="G114" fmla="+- 1 0 0"/>
                  <a:gd name="T4" fmla="*/ 3173 w 3416"/>
                  <a:gd name="T5" fmla="*/ 85 h 1511"/>
                  <a:gd name="T6" fmla="*/ 2965 w 3416"/>
                  <a:gd name="T7" fmla="*/ 85 h 1511"/>
                  <a:gd name="T8" fmla="*/ 1525 w 3416"/>
                  <a:gd name="T9" fmla="*/ 5 h 1511"/>
                  <a:gd name="T10" fmla="*/ 469 w 3416"/>
                  <a:gd name="T11" fmla="*/ 117 h 1511"/>
                  <a:gd name="T12" fmla="*/ 357 w 3416"/>
                  <a:gd name="T13" fmla="*/ 133 h 1511"/>
                  <a:gd name="T14" fmla="*/ 325 w 3416"/>
                  <a:gd name="T15" fmla="*/ 245 h 1511"/>
                  <a:gd name="T16" fmla="*/ 293 w 3416"/>
                  <a:gd name="T17" fmla="*/ 613 h 1511"/>
                  <a:gd name="T18" fmla="*/ 293 w 3416"/>
                  <a:gd name="T19" fmla="*/ 773 h 1511"/>
                  <a:gd name="T20" fmla="*/ 229 w 3416"/>
                  <a:gd name="T21" fmla="*/ 869 h 1511"/>
                  <a:gd name="T22" fmla="*/ 53 w 3416"/>
                  <a:gd name="T23" fmla="*/ 933 h 1511"/>
                  <a:gd name="T24" fmla="*/ 5 w 3416"/>
                  <a:gd name="T25" fmla="*/ 1173 h 1511"/>
                  <a:gd name="T26" fmla="*/ 21 w 3416"/>
                  <a:gd name="T27" fmla="*/ 1397 h 1511"/>
                  <a:gd name="T28" fmla="*/ 101 w 3416"/>
                  <a:gd name="T29" fmla="*/ 1493 h 1511"/>
                  <a:gd name="T30" fmla="*/ 405 w 3416"/>
                  <a:gd name="T31" fmla="*/ 1493 h 1511"/>
                  <a:gd name="T32" fmla="*/ 481 w 3416"/>
                  <a:gd name="T33" fmla="*/ 1481 h 1511"/>
                  <a:gd name="T34" fmla="*/ 511 w 3416"/>
                  <a:gd name="T35" fmla="*/ 1313 h 1511"/>
                  <a:gd name="T36" fmla="*/ 607 w 3416"/>
                  <a:gd name="T37" fmla="*/ 1235 h 1511"/>
                  <a:gd name="T38" fmla="*/ 739 w 3416"/>
                  <a:gd name="T39" fmla="*/ 1199 h 1511"/>
                  <a:gd name="T40" fmla="*/ 871 w 3416"/>
                  <a:gd name="T41" fmla="*/ 1235 h 1511"/>
                  <a:gd name="T42" fmla="*/ 949 w 3416"/>
                  <a:gd name="T43" fmla="*/ 1301 h 1511"/>
                  <a:gd name="T44" fmla="*/ 1027 w 3416"/>
                  <a:gd name="T45" fmla="*/ 1439 h 1511"/>
                  <a:gd name="T46" fmla="*/ 1051 w 3416"/>
                  <a:gd name="T47" fmla="*/ 1451 h 1511"/>
                  <a:gd name="T48" fmla="*/ 1717 w 3416"/>
                  <a:gd name="T49" fmla="*/ 1445 h 1511"/>
                  <a:gd name="T50" fmla="*/ 2374 w 3416"/>
                  <a:gd name="T51" fmla="*/ 1436 h 1511"/>
                  <a:gd name="T52" fmla="*/ 2404 w 3416"/>
                  <a:gd name="T53" fmla="*/ 1412 h 1511"/>
                  <a:gd name="T54" fmla="*/ 2410 w 3416"/>
                  <a:gd name="T55" fmla="*/ 1352 h 1511"/>
                  <a:gd name="T56" fmla="*/ 2482 w 3416"/>
                  <a:gd name="T57" fmla="*/ 1226 h 1511"/>
                  <a:gd name="T58" fmla="*/ 2650 w 3416"/>
                  <a:gd name="T59" fmla="*/ 1154 h 1511"/>
                  <a:gd name="T60" fmla="*/ 2794 w 3416"/>
                  <a:gd name="T61" fmla="*/ 1184 h 1511"/>
                  <a:gd name="T62" fmla="*/ 2890 w 3416"/>
                  <a:gd name="T63" fmla="*/ 1280 h 1511"/>
                  <a:gd name="T64" fmla="*/ 2926 w 3416"/>
                  <a:gd name="T65" fmla="*/ 1388 h 1511"/>
                  <a:gd name="T66" fmla="*/ 2944 w 3416"/>
                  <a:gd name="T67" fmla="*/ 1406 h 1511"/>
                  <a:gd name="T68" fmla="*/ 3221 w 3416"/>
                  <a:gd name="T69" fmla="*/ 1397 h 1511"/>
                  <a:gd name="T70" fmla="*/ 3365 w 3416"/>
                  <a:gd name="T71" fmla="*/ 1317 h 1511"/>
                  <a:gd name="T72" fmla="*/ 3413 w 3416"/>
                  <a:gd name="T73" fmla="*/ 773 h 1511"/>
                  <a:gd name="T74" fmla="*/ 3349 w 3416"/>
                  <a:gd name="T75" fmla="*/ 149 h 1511"/>
                  <a:gd name="T76" fmla="*/ 3173 w 3416"/>
                  <a:gd name="T77" fmla="*/ 85 h 1511"/>
                  <a:gd name="T78" fmla="*/ 0 w 3416"/>
                  <a:gd name="T79" fmla="*/ 0 h 1511"/>
                  <a:gd name="T80" fmla="*/ 3416 w 3416"/>
                  <a:gd name="T81" fmla="*/ 1511 h 1511"/>
                </a:gdLst>
                <a:ahLst/>
                <a:cxnLst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T78" t="T79" r="T80" b="T81"/>
                <a:pathLst>
                  <a:path w="3416" h="1511">
                    <a:moveTo>
                      <a:pt x="3173" y="85"/>
                    </a:moveTo>
                    <a:cubicBezTo>
                      <a:pt x="3109" y="74"/>
                      <a:pt x="3240" y="98"/>
                      <a:pt x="2965" y="85"/>
                    </a:cubicBezTo>
                    <a:cubicBezTo>
                      <a:pt x="2690" y="72"/>
                      <a:pt x="1941" y="0"/>
                      <a:pt x="1525" y="5"/>
                    </a:cubicBezTo>
                    <a:cubicBezTo>
                      <a:pt x="1109" y="10"/>
                      <a:pt x="664" y="96"/>
                      <a:pt x="469" y="117"/>
                    </a:cubicBezTo>
                    <a:cubicBezTo>
                      <a:pt x="274" y="138"/>
                      <a:pt x="381" y="112"/>
                      <a:pt x="357" y="133"/>
                    </a:cubicBezTo>
                    <a:cubicBezTo>
                      <a:pt x="333" y="154"/>
                      <a:pt x="336" y="165"/>
                      <a:pt x="325" y="245"/>
                    </a:cubicBezTo>
                    <a:cubicBezTo>
                      <a:pt x="314" y="325"/>
                      <a:pt x="298" y="525"/>
                      <a:pt x="293" y="613"/>
                    </a:cubicBezTo>
                    <a:cubicBezTo>
                      <a:pt x="288" y="701"/>
                      <a:pt x="304" y="730"/>
                      <a:pt x="293" y="773"/>
                    </a:cubicBezTo>
                    <a:cubicBezTo>
                      <a:pt x="282" y="816"/>
                      <a:pt x="269" y="842"/>
                      <a:pt x="229" y="869"/>
                    </a:cubicBezTo>
                    <a:cubicBezTo>
                      <a:pt x="189" y="896"/>
                      <a:pt x="90" y="882"/>
                      <a:pt x="53" y="933"/>
                    </a:cubicBezTo>
                    <a:cubicBezTo>
                      <a:pt x="16" y="984"/>
                      <a:pt x="10" y="1096"/>
                      <a:pt x="5" y="1173"/>
                    </a:cubicBezTo>
                    <a:cubicBezTo>
                      <a:pt x="0" y="1250"/>
                      <a:pt x="5" y="1344"/>
                      <a:pt x="21" y="1397"/>
                    </a:cubicBezTo>
                    <a:cubicBezTo>
                      <a:pt x="37" y="1450"/>
                      <a:pt x="37" y="1477"/>
                      <a:pt x="101" y="1493"/>
                    </a:cubicBezTo>
                    <a:cubicBezTo>
                      <a:pt x="165" y="1509"/>
                      <a:pt x="342" y="1495"/>
                      <a:pt x="405" y="1493"/>
                    </a:cubicBezTo>
                    <a:cubicBezTo>
                      <a:pt x="468" y="1491"/>
                      <a:pt x="463" y="1511"/>
                      <a:pt x="481" y="1481"/>
                    </a:cubicBezTo>
                    <a:cubicBezTo>
                      <a:pt x="499" y="1451"/>
                      <a:pt x="490" y="1354"/>
                      <a:pt x="511" y="1313"/>
                    </a:cubicBezTo>
                    <a:cubicBezTo>
                      <a:pt x="532" y="1272"/>
                      <a:pt x="569" y="1254"/>
                      <a:pt x="607" y="1235"/>
                    </a:cubicBezTo>
                    <a:cubicBezTo>
                      <a:pt x="645" y="1216"/>
                      <a:pt x="695" y="1199"/>
                      <a:pt x="739" y="1199"/>
                    </a:cubicBezTo>
                    <a:cubicBezTo>
                      <a:pt x="783" y="1199"/>
                      <a:pt x="836" y="1218"/>
                      <a:pt x="871" y="1235"/>
                    </a:cubicBezTo>
                    <a:cubicBezTo>
                      <a:pt x="906" y="1252"/>
                      <a:pt x="923" y="1267"/>
                      <a:pt x="949" y="1301"/>
                    </a:cubicBezTo>
                    <a:cubicBezTo>
                      <a:pt x="975" y="1335"/>
                      <a:pt x="1010" y="1414"/>
                      <a:pt x="1027" y="1439"/>
                    </a:cubicBezTo>
                    <a:cubicBezTo>
                      <a:pt x="1044" y="1464"/>
                      <a:pt x="936" y="1450"/>
                      <a:pt x="1051" y="1451"/>
                    </a:cubicBezTo>
                    <a:cubicBezTo>
                      <a:pt x="1166" y="1452"/>
                      <a:pt x="1497" y="1447"/>
                      <a:pt x="1717" y="1445"/>
                    </a:cubicBezTo>
                    <a:cubicBezTo>
                      <a:pt x="1937" y="1443"/>
                      <a:pt x="2259" y="1441"/>
                      <a:pt x="2374" y="1436"/>
                    </a:cubicBezTo>
                    <a:cubicBezTo>
                      <a:pt x="2489" y="1431"/>
                      <a:pt x="2398" y="1426"/>
                      <a:pt x="2404" y="1412"/>
                    </a:cubicBezTo>
                    <a:cubicBezTo>
                      <a:pt x="2410" y="1398"/>
                      <a:pt x="2397" y="1383"/>
                      <a:pt x="2410" y="1352"/>
                    </a:cubicBezTo>
                    <a:cubicBezTo>
                      <a:pt x="2423" y="1321"/>
                      <a:pt x="2442" y="1259"/>
                      <a:pt x="2482" y="1226"/>
                    </a:cubicBezTo>
                    <a:cubicBezTo>
                      <a:pt x="2522" y="1193"/>
                      <a:pt x="2598" y="1161"/>
                      <a:pt x="2650" y="1154"/>
                    </a:cubicBezTo>
                    <a:cubicBezTo>
                      <a:pt x="2702" y="1147"/>
                      <a:pt x="2754" y="1163"/>
                      <a:pt x="2794" y="1184"/>
                    </a:cubicBezTo>
                    <a:cubicBezTo>
                      <a:pt x="2834" y="1205"/>
                      <a:pt x="2868" y="1246"/>
                      <a:pt x="2890" y="1280"/>
                    </a:cubicBezTo>
                    <a:cubicBezTo>
                      <a:pt x="2912" y="1314"/>
                      <a:pt x="2917" y="1367"/>
                      <a:pt x="2926" y="1388"/>
                    </a:cubicBezTo>
                    <a:cubicBezTo>
                      <a:pt x="2935" y="1409"/>
                      <a:pt x="2895" y="1405"/>
                      <a:pt x="2944" y="1406"/>
                    </a:cubicBezTo>
                    <a:cubicBezTo>
                      <a:pt x="2993" y="1407"/>
                      <a:pt x="3151" y="1412"/>
                      <a:pt x="3221" y="1397"/>
                    </a:cubicBezTo>
                    <a:cubicBezTo>
                      <a:pt x="3291" y="1382"/>
                      <a:pt x="3333" y="1421"/>
                      <a:pt x="3365" y="1317"/>
                    </a:cubicBezTo>
                    <a:cubicBezTo>
                      <a:pt x="3397" y="1213"/>
                      <a:pt x="3416" y="968"/>
                      <a:pt x="3413" y="773"/>
                    </a:cubicBezTo>
                    <a:cubicBezTo>
                      <a:pt x="3410" y="578"/>
                      <a:pt x="3384" y="266"/>
                      <a:pt x="3349" y="149"/>
                    </a:cubicBezTo>
                    <a:cubicBezTo>
                      <a:pt x="3314" y="32"/>
                      <a:pt x="3237" y="96"/>
                      <a:pt x="3173" y="85"/>
                    </a:cubicBezTo>
                    <a:close/>
                  </a:path>
                </a:pathLst>
              </a:custGeom>
              <a:blipFill dpi="0" rotWithShape="0">
                <a:blip r:embed="rId3" cstate="print"/>
                <a:srcRect/>
                <a:stretch>
                  <a:fillRect/>
                </a:stretch>
              </a:blipFill>
              <a:ln w="9360" cap="sq">
                <a:solidFill>
                  <a:srgbClr val="FFFFFF"/>
                </a:solidFill>
                <a:prstDash val="sysDot"/>
                <a:round/>
                <a:headEnd/>
                <a:tailEnd/>
              </a:ln>
              <a:effectLst>
                <a:outerShdw dist="63504" dir="19383908" algn="ctr" rotWithShape="0">
                  <a:srgbClr val="0088E4">
                    <a:alpha val="50027"/>
                  </a:srgbClr>
                </a:outerShdw>
              </a:effectLst>
            </p:spPr>
            <p:txBody>
              <a:bodyPr wrap="none" anchor="ctr"/>
              <a:lstStyle/>
              <a:p>
                <a:endParaRPr lang="ru-RU"/>
              </a:p>
            </p:txBody>
          </p:sp>
          <p:grpSp>
            <p:nvGrpSpPr>
              <p:cNvPr id="5" name="Group 12"/>
              <p:cNvGrpSpPr>
                <a:grpSpLocks/>
              </p:cNvGrpSpPr>
              <p:nvPr/>
            </p:nvGrpSpPr>
            <p:grpSpPr bwMode="auto">
              <a:xfrm>
                <a:off x="-323" y="3229"/>
                <a:ext cx="308" cy="245"/>
                <a:chOff x="-323" y="3229"/>
                <a:chExt cx="308" cy="245"/>
              </a:xfrm>
            </p:grpSpPr>
            <p:sp>
              <p:nvSpPr>
                <p:cNvPr id="7181" name="AutoShape 13"/>
                <p:cNvSpPr>
                  <a:spLocks noChangeArrowheads="1"/>
                </p:cNvSpPr>
                <p:nvPr/>
              </p:nvSpPr>
              <p:spPr bwMode="auto">
                <a:xfrm rot="21060000" flipH="1">
                  <a:off x="-307" y="3249"/>
                  <a:ext cx="279" cy="203"/>
                </a:xfrm>
                <a:custGeom>
                  <a:avLst/>
                  <a:gdLst>
                    <a:gd name="G0" fmla="+- 1 0 0"/>
                    <a:gd name="G1" fmla="+- 1 0 0"/>
                    <a:gd name="G2" fmla="+- 1 0 0"/>
                    <a:gd name="G3" fmla="+- 1 0 0"/>
                    <a:gd name="G4" fmla="+- 1 0 0"/>
                    <a:gd name="G5" fmla="+- 1 0 0"/>
                    <a:gd name="G6" fmla="+- 1 0 0"/>
                    <a:gd name="G7" fmla="+- 1 0 0"/>
                    <a:gd name="G8" fmla="+- 1 0 0"/>
                    <a:gd name="G9" fmla="+- 1 0 0"/>
                    <a:gd name="G10" fmla="+- 1 0 0"/>
                    <a:gd name="G11" fmla="+- 1 0 0"/>
                    <a:gd name="G12" fmla="+- 1 0 0"/>
                    <a:gd name="T0" fmla="*/ 5 256 1"/>
                    <a:gd name="T1" fmla="*/ 0 256 1"/>
                    <a:gd name="G13" fmla="+- 0 T0 T1"/>
                    <a:gd name="G14" fmla="cos 509 G13"/>
                    <a:gd name="G15" fmla="+- 61 0 0"/>
                    <a:gd name="G16" fmla="+- 309 0 0"/>
                    <a:gd name="G17" fmla="+- 69 0 0"/>
                    <a:gd name="G18" fmla="*/ 1 50251 51712"/>
                    <a:gd name="G19" fmla="*/ 1 48365 11520"/>
                    <a:gd name="G20" fmla="*/ G19 1 180"/>
                    <a:gd name="G21" fmla="*/ G18 1 G20"/>
                    <a:gd name="G22" fmla="+- 1 0 0"/>
                    <a:gd name="G23" fmla="+- 1 0 0"/>
                    <a:gd name="G24" fmla="+- 1 0 0"/>
                    <a:gd name="G25" fmla="+- 1 0 0"/>
                    <a:gd name="G26" fmla="*/ 1 24577 2"/>
                    <a:gd name="G27" fmla="+- 1 0 0"/>
                    <a:gd name="G28" fmla="+- 1 0 0"/>
                    <a:gd name="G29" fmla="+- 1 0 0"/>
                    <a:gd name="G30" fmla="+- 1 0 0"/>
                    <a:gd name="G31" fmla="+- 1 0 0"/>
                    <a:gd name="G32" fmla="+- 5 0 0"/>
                    <a:gd name="G33" fmla="+- 1 0 0"/>
                    <a:gd name="G34" fmla="+- 1 0 0"/>
                    <a:gd name="G35" fmla="+- 1 0 0"/>
                    <a:gd name="G36" fmla="+- 1 0 0"/>
                    <a:gd name="G37" fmla="+- 1 0 0"/>
                    <a:gd name="G38" fmla="+- 1 0 0"/>
                    <a:gd name="G39" fmla="+- 1 0 0"/>
                    <a:gd name="G40" fmla="+- 469 0 0"/>
                    <a:gd name="G41" fmla="+- 309 0 0"/>
                    <a:gd name="G42" fmla="+- 85 0 0"/>
                    <a:gd name="G43" fmla="+- 1 0 0"/>
                    <a:gd name="G44" fmla="+- 1 0 0"/>
                    <a:gd name="G45" fmla="+- 1 0 0"/>
                    <a:gd name="G46" fmla="+- 0 0 0"/>
                    <a:gd name="T2" fmla="*/ 117 w 336"/>
                    <a:gd name="T3" fmla="*/ 5 h 562"/>
                    <a:gd name="T4" fmla="*/ 261 w 336"/>
                    <a:gd name="T5" fmla="*/ 5 h 562"/>
                    <a:gd name="T6" fmla="*/ 325 w 336"/>
                    <a:gd name="T7" fmla="*/ 37 h 562"/>
                    <a:gd name="T8" fmla="*/ 325 w 336"/>
                    <a:gd name="T9" fmla="*/ 149 h 562"/>
                    <a:gd name="T10" fmla="*/ 325 w 336"/>
                    <a:gd name="T11" fmla="*/ 469 h 562"/>
                    <a:gd name="T12" fmla="*/ 277 w 336"/>
                    <a:gd name="T13" fmla="*/ 549 h 562"/>
                    <a:gd name="T14" fmla="*/ 165 w 336"/>
                    <a:gd name="T15" fmla="*/ 549 h 562"/>
                    <a:gd name="T16" fmla="*/ 117 w 336"/>
                    <a:gd name="T17" fmla="*/ 549 h 562"/>
                    <a:gd name="T18" fmla="*/ 37 w 336"/>
                    <a:gd name="T19" fmla="*/ 549 h 562"/>
                    <a:gd name="T20" fmla="*/ 5 w 336"/>
                    <a:gd name="T21" fmla="*/ 469 h 562"/>
                    <a:gd name="T22" fmla="*/ 5 w 336"/>
                    <a:gd name="T23" fmla="*/ 309 h 562"/>
                    <a:gd name="T24" fmla="*/ 5 w 336"/>
                    <a:gd name="T25" fmla="*/ 85 h 562"/>
                    <a:gd name="T26" fmla="*/ 21 w 336"/>
                    <a:gd name="T27" fmla="*/ 21 h 562"/>
                    <a:gd name="T28" fmla="*/ 69 w 336"/>
                    <a:gd name="T29" fmla="*/ 5 h 562"/>
                    <a:gd name="T30" fmla="*/ 197 w 336"/>
                    <a:gd name="T31" fmla="*/ 5 h 562"/>
                    <a:gd name="T32" fmla="*/ 0 w 336"/>
                    <a:gd name="T33" fmla="*/ 0 h 562"/>
                    <a:gd name="T34" fmla="*/ 336 w 336"/>
                    <a:gd name="T35" fmla="*/ 562 h 562"/>
                  </a:gdLst>
                  <a:ahLst/>
                  <a:cxnLst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T32" t="T33" r="T34" b="T35"/>
                  <a:pathLst>
                    <a:path w="336" h="562">
                      <a:moveTo>
                        <a:pt x="117" y="5"/>
                      </a:moveTo>
                      <a:cubicBezTo>
                        <a:pt x="171" y="2"/>
                        <a:pt x="226" y="0"/>
                        <a:pt x="261" y="5"/>
                      </a:cubicBezTo>
                      <a:cubicBezTo>
                        <a:pt x="296" y="10"/>
                        <a:pt x="314" y="13"/>
                        <a:pt x="325" y="37"/>
                      </a:cubicBezTo>
                      <a:cubicBezTo>
                        <a:pt x="336" y="61"/>
                        <a:pt x="325" y="77"/>
                        <a:pt x="325" y="149"/>
                      </a:cubicBezTo>
                      <a:cubicBezTo>
                        <a:pt x="325" y="221"/>
                        <a:pt x="333" y="402"/>
                        <a:pt x="325" y="469"/>
                      </a:cubicBezTo>
                      <a:cubicBezTo>
                        <a:pt x="317" y="536"/>
                        <a:pt x="304" y="536"/>
                        <a:pt x="277" y="549"/>
                      </a:cubicBezTo>
                      <a:cubicBezTo>
                        <a:pt x="250" y="562"/>
                        <a:pt x="192" y="549"/>
                        <a:pt x="165" y="549"/>
                      </a:cubicBezTo>
                      <a:cubicBezTo>
                        <a:pt x="138" y="549"/>
                        <a:pt x="138" y="549"/>
                        <a:pt x="117" y="549"/>
                      </a:cubicBezTo>
                      <a:cubicBezTo>
                        <a:pt x="96" y="549"/>
                        <a:pt x="56" y="562"/>
                        <a:pt x="37" y="549"/>
                      </a:cubicBezTo>
                      <a:cubicBezTo>
                        <a:pt x="18" y="536"/>
                        <a:pt x="10" y="509"/>
                        <a:pt x="5" y="469"/>
                      </a:cubicBezTo>
                      <a:cubicBezTo>
                        <a:pt x="0" y="429"/>
                        <a:pt x="5" y="373"/>
                        <a:pt x="5" y="309"/>
                      </a:cubicBezTo>
                      <a:cubicBezTo>
                        <a:pt x="5" y="245"/>
                        <a:pt x="2" y="133"/>
                        <a:pt x="5" y="85"/>
                      </a:cubicBezTo>
                      <a:cubicBezTo>
                        <a:pt x="8" y="37"/>
                        <a:pt x="10" y="34"/>
                        <a:pt x="21" y="21"/>
                      </a:cubicBezTo>
                      <a:cubicBezTo>
                        <a:pt x="32" y="8"/>
                        <a:pt x="40" y="8"/>
                        <a:pt x="69" y="5"/>
                      </a:cubicBezTo>
                      <a:cubicBezTo>
                        <a:pt x="98" y="2"/>
                        <a:pt x="147" y="3"/>
                        <a:pt x="197" y="5"/>
                      </a:cubicBezTo>
                    </a:path>
                  </a:pathLst>
                </a:custGeom>
                <a:blipFill dpi="0" rotWithShape="0">
                  <a:blip r:embed="rId4" cstate="print"/>
                  <a:srcRect/>
                  <a:stretch>
                    <a:fillRect/>
                  </a:stretch>
                </a:blipFill>
                <a:ln w="9360" cap="sq">
                  <a:solidFill>
                    <a:srgbClr val="FFFFFF"/>
                  </a:solidFill>
                  <a:prstDash val="sysDot"/>
                  <a:round/>
                  <a:headEnd/>
                  <a:tailEnd/>
                </a:ln>
                <a:effectLst>
                  <a:outerShdw dist="38160" dir="16200000" algn="ctr" rotWithShape="0">
                    <a:srgbClr val="008AE8">
                      <a:alpha val="50027"/>
                    </a:srgbClr>
                  </a:outerShdw>
                </a:effec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7182" name="AutoShape 14"/>
                <p:cNvSpPr>
                  <a:spLocks noChangeArrowheads="1"/>
                </p:cNvSpPr>
                <p:nvPr/>
              </p:nvSpPr>
              <p:spPr bwMode="auto">
                <a:xfrm rot="21060000" flipH="1">
                  <a:off x="-175" y="3251"/>
                  <a:ext cx="19" cy="195"/>
                </a:xfrm>
                <a:custGeom>
                  <a:avLst/>
                  <a:gdLst>
                    <a:gd name="G0" fmla="+- 1 0 0"/>
                    <a:gd name="G1" fmla="+- 464 0 0"/>
                    <a:gd name="G2" fmla="+- 1 0 0"/>
                    <a:gd name="G3" fmla="*/ 1 16385 2"/>
                    <a:gd name="G4" fmla="*/ 1 29003 51712"/>
                    <a:gd name="T0" fmla="*/ 32 w 48"/>
                    <a:gd name="T1" fmla="*/ 0 h 464"/>
                    <a:gd name="T2" fmla="*/ 48 w 48"/>
                    <a:gd name="T3" fmla="*/ 464 h 464"/>
                    <a:gd name="T4" fmla="*/ 0 w 48"/>
                    <a:gd name="T5" fmla="*/ 464 h 464"/>
                    <a:gd name="T6" fmla="*/ 0 w 48"/>
                    <a:gd name="T7" fmla="*/ 0 h 464"/>
                    <a:gd name="T8" fmla="*/ 32 w 48"/>
                    <a:gd name="T9" fmla="*/ 0 h 464"/>
                    <a:gd name="T10" fmla="*/ 0 w 48"/>
                    <a:gd name="T11" fmla="*/ 0 h 464"/>
                    <a:gd name="T12" fmla="*/ 48 w 48"/>
                    <a:gd name="T13" fmla="*/ 464 h 4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T10" t="T11" r="T12" b="T13"/>
                  <a:pathLst>
                    <a:path w="48" h="464">
                      <a:moveTo>
                        <a:pt x="32" y="0"/>
                      </a:moveTo>
                      <a:lnTo>
                        <a:pt x="48" y="464"/>
                      </a:lnTo>
                      <a:lnTo>
                        <a:pt x="0" y="464"/>
                      </a:lnTo>
                      <a:lnTo>
                        <a:pt x="0" y="0"/>
                      </a:lnTo>
                      <a:lnTo>
                        <a:pt x="32" y="0"/>
                      </a:lnTo>
                      <a:close/>
                    </a:path>
                  </a:pathLst>
                </a:custGeom>
                <a:solidFill>
                  <a:srgbClr val="009999"/>
                </a:solidFill>
                <a:ln w="9360" cap="sq">
                  <a:solidFill>
                    <a:srgbClr val="FFFFFF"/>
                  </a:solidFill>
                  <a:prstDash val="sysDot"/>
                  <a:round/>
                  <a:headEnd/>
                  <a:tailEnd/>
                </a:ln>
                <a:effectLst>
                  <a:outerShdw dist="38160" dir="16200000" algn="ctr" rotWithShape="0">
                    <a:srgbClr val="008AE8">
                      <a:alpha val="50027"/>
                    </a:srgbClr>
                  </a:outerShdw>
                </a:effec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grpSp>
            <p:nvGrpSpPr>
              <p:cNvPr id="6" name="Group 15"/>
              <p:cNvGrpSpPr>
                <a:grpSpLocks/>
              </p:cNvGrpSpPr>
              <p:nvPr/>
            </p:nvGrpSpPr>
            <p:grpSpPr bwMode="auto">
              <a:xfrm>
                <a:off x="-613" y="3275"/>
                <a:ext cx="308" cy="245"/>
                <a:chOff x="-613" y="3275"/>
                <a:chExt cx="308" cy="245"/>
              </a:xfrm>
            </p:grpSpPr>
            <p:sp>
              <p:nvSpPr>
                <p:cNvPr id="7184" name="AutoShape 16"/>
                <p:cNvSpPr>
                  <a:spLocks noChangeArrowheads="1"/>
                </p:cNvSpPr>
                <p:nvPr/>
              </p:nvSpPr>
              <p:spPr bwMode="auto">
                <a:xfrm rot="21060000" flipH="1">
                  <a:off x="-598" y="3295"/>
                  <a:ext cx="279" cy="203"/>
                </a:xfrm>
                <a:custGeom>
                  <a:avLst/>
                  <a:gdLst>
                    <a:gd name="G0" fmla="+- 1 0 0"/>
                    <a:gd name="G1" fmla="+- 1 0 0"/>
                    <a:gd name="G2" fmla="+- 1 0 0"/>
                    <a:gd name="G3" fmla="+- 1 0 0"/>
                    <a:gd name="G4" fmla="+- 1 0 0"/>
                    <a:gd name="G5" fmla="+- 1 0 0"/>
                    <a:gd name="G6" fmla="+- 1 0 0"/>
                    <a:gd name="G7" fmla="+- 1 0 0"/>
                    <a:gd name="G8" fmla="+- 1 0 0"/>
                    <a:gd name="G9" fmla="+- 1 0 0"/>
                    <a:gd name="G10" fmla="+- 1 0 0"/>
                    <a:gd name="G11" fmla="+- 1 0 0"/>
                    <a:gd name="G12" fmla="+- 1 0 0"/>
                    <a:gd name="T0" fmla="*/ 5 256 1"/>
                    <a:gd name="T1" fmla="*/ 0 256 1"/>
                    <a:gd name="G13" fmla="+- 0 T0 T1"/>
                    <a:gd name="G14" fmla="cos 509 G13"/>
                    <a:gd name="G15" fmla="+- 61 0 0"/>
                    <a:gd name="G16" fmla="+- 309 0 0"/>
                    <a:gd name="G17" fmla="+- 69 0 0"/>
                    <a:gd name="G18" fmla="*/ 1 50251 51712"/>
                    <a:gd name="G19" fmla="*/ 1 48365 11520"/>
                    <a:gd name="G20" fmla="*/ G19 1 180"/>
                    <a:gd name="G21" fmla="*/ G18 1 G20"/>
                    <a:gd name="G22" fmla="+- 1 0 0"/>
                    <a:gd name="G23" fmla="+- 1 0 0"/>
                    <a:gd name="G24" fmla="+- 1 0 0"/>
                    <a:gd name="G25" fmla="+- 1 0 0"/>
                    <a:gd name="G26" fmla="*/ 1 24577 2"/>
                    <a:gd name="G27" fmla="+- 1 0 0"/>
                    <a:gd name="G28" fmla="+- 1 0 0"/>
                    <a:gd name="G29" fmla="+- 1 0 0"/>
                    <a:gd name="G30" fmla="+- 1 0 0"/>
                    <a:gd name="G31" fmla="+- 1 0 0"/>
                    <a:gd name="G32" fmla="+- 5 0 0"/>
                    <a:gd name="G33" fmla="+- 1 0 0"/>
                    <a:gd name="G34" fmla="+- 1 0 0"/>
                    <a:gd name="G35" fmla="+- 1 0 0"/>
                    <a:gd name="G36" fmla="+- 1 0 0"/>
                    <a:gd name="G37" fmla="+- 1 0 0"/>
                    <a:gd name="G38" fmla="+- 1 0 0"/>
                    <a:gd name="G39" fmla="+- 1 0 0"/>
                    <a:gd name="G40" fmla="+- 469 0 0"/>
                    <a:gd name="G41" fmla="+- 309 0 0"/>
                    <a:gd name="G42" fmla="+- 85 0 0"/>
                    <a:gd name="G43" fmla="+- 1 0 0"/>
                    <a:gd name="G44" fmla="+- 1 0 0"/>
                    <a:gd name="G45" fmla="+- 1 0 0"/>
                    <a:gd name="G46" fmla="+- 0 0 0"/>
                    <a:gd name="T2" fmla="*/ 117 w 336"/>
                    <a:gd name="T3" fmla="*/ 5 h 562"/>
                    <a:gd name="T4" fmla="*/ 261 w 336"/>
                    <a:gd name="T5" fmla="*/ 5 h 562"/>
                    <a:gd name="T6" fmla="*/ 325 w 336"/>
                    <a:gd name="T7" fmla="*/ 37 h 562"/>
                    <a:gd name="T8" fmla="*/ 325 w 336"/>
                    <a:gd name="T9" fmla="*/ 149 h 562"/>
                    <a:gd name="T10" fmla="*/ 325 w 336"/>
                    <a:gd name="T11" fmla="*/ 469 h 562"/>
                    <a:gd name="T12" fmla="*/ 277 w 336"/>
                    <a:gd name="T13" fmla="*/ 549 h 562"/>
                    <a:gd name="T14" fmla="*/ 165 w 336"/>
                    <a:gd name="T15" fmla="*/ 549 h 562"/>
                    <a:gd name="T16" fmla="*/ 117 w 336"/>
                    <a:gd name="T17" fmla="*/ 549 h 562"/>
                    <a:gd name="T18" fmla="*/ 37 w 336"/>
                    <a:gd name="T19" fmla="*/ 549 h 562"/>
                    <a:gd name="T20" fmla="*/ 5 w 336"/>
                    <a:gd name="T21" fmla="*/ 469 h 562"/>
                    <a:gd name="T22" fmla="*/ 5 w 336"/>
                    <a:gd name="T23" fmla="*/ 309 h 562"/>
                    <a:gd name="T24" fmla="*/ 5 w 336"/>
                    <a:gd name="T25" fmla="*/ 85 h 562"/>
                    <a:gd name="T26" fmla="*/ 21 w 336"/>
                    <a:gd name="T27" fmla="*/ 21 h 562"/>
                    <a:gd name="T28" fmla="*/ 69 w 336"/>
                    <a:gd name="T29" fmla="*/ 5 h 562"/>
                    <a:gd name="T30" fmla="*/ 197 w 336"/>
                    <a:gd name="T31" fmla="*/ 5 h 562"/>
                    <a:gd name="T32" fmla="*/ 0 w 336"/>
                    <a:gd name="T33" fmla="*/ 0 h 562"/>
                    <a:gd name="T34" fmla="*/ 336 w 336"/>
                    <a:gd name="T35" fmla="*/ 562 h 562"/>
                  </a:gdLst>
                  <a:ahLst/>
                  <a:cxnLst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T32" t="T33" r="T34" b="T35"/>
                  <a:pathLst>
                    <a:path w="336" h="562">
                      <a:moveTo>
                        <a:pt x="117" y="5"/>
                      </a:moveTo>
                      <a:cubicBezTo>
                        <a:pt x="171" y="2"/>
                        <a:pt x="226" y="0"/>
                        <a:pt x="261" y="5"/>
                      </a:cubicBezTo>
                      <a:cubicBezTo>
                        <a:pt x="296" y="10"/>
                        <a:pt x="314" y="13"/>
                        <a:pt x="325" y="37"/>
                      </a:cubicBezTo>
                      <a:cubicBezTo>
                        <a:pt x="336" y="61"/>
                        <a:pt x="325" y="77"/>
                        <a:pt x="325" y="149"/>
                      </a:cubicBezTo>
                      <a:cubicBezTo>
                        <a:pt x="325" y="221"/>
                        <a:pt x="333" y="402"/>
                        <a:pt x="325" y="469"/>
                      </a:cubicBezTo>
                      <a:cubicBezTo>
                        <a:pt x="317" y="536"/>
                        <a:pt x="304" y="536"/>
                        <a:pt x="277" y="549"/>
                      </a:cubicBezTo>
                      <a:cubicBezTo>
                        <a:pt x="250" y="562"/>
                        <a:pt x="192" y="549"/>
                        <a:pt x="165" y="549"/>
                      </a:cubicBezTo>
                      <a:cubicBezTo>
                        <a:pt x="138" y="549"/>
                        <a:pt x="138" y="549"/>
                        <a:pt x="117" y="549"/>
                      </a:cubicBezTo>
                      <a:cubicBezTo>
                        <a:pt x="96" y="549"/>
                        <a:pt x="56" y="562"/>
                        <a:pt x="37" y="549"/>
                      </a:cubicBezTo>
                      <a:cubicBezTo>
                        <a:pt x="18" y="536"/>
                        <a:pt x="10" y="509"/>
                        <a:pt x="5" y="469"/>
                      </a:cubicBezTo>
                      <a:cubicBezTo>
                        <a:pt x="0" y="429"/>
                        <a:pt x="5" y="373"/>
                        <a:pt x="5" y="309"/>
                      </a:cubicBezTo>
                      <a:cubicBezTo>
                        <a:pt x="5" y="245"/>
                        <a:pt x="2" y="133"/>
                        <a:pt x="5" y="85"/>
                      </a:cubicBezTo>
                      <a:cubicBezTo>
                        <a:pt x="8" y="37"/>
                        <a:pt x="10" y="34"/>
                        <a:pt x="21" y="21"/>
                      </a:cubicBezTo>
                      <a:cubicBezTo>
                        <a:pt x="32" y="8"/>
                        <a:pt x="40" y="8"/>
                        <a:pt x="69" y="5"/>
                      </a:cubicBezTo>
                      <a:cubicBezTo>
                        <a:pt x="98" y="2"/>
                        <a:pt x="147" y="3"/>
                        <a:pt x="197" y="5"/>
                      </a:cubicBezTo>
                    </a:path>
                  </a:pathLst>
                </a:custGeom>
                <a:blipFill dpi="0" rotWithShape="0">
                  <a:blip r:embed="rId4" cstate="print"/>
                  <a:srcRect/>
                  <a:stretch>
                    <a:fillRect/>
                  </a:stretch>
                </a:blipFill>
                <a:ln w="9360" cap="sq">
                  <a:solidFill>
                    <a:srgbClr val="FFFFFF"/>
                  </a:solidFill>
                  <a:prstDash val="sysDot"/>
                  <a:round/>
                  <a:headEnd/>
                  <a:tailEnd/>
                </a:ln>
                <a:effectLst>
                  <a:outerShdw dist="38160" dir="16200000" algn="ctr" rotWithShape="0">
                    <a:srgbClr val="008AE8">
                      <a:alpha val="50027"/>
                    </a:srgbClr>
                  </a:outerShdw>
                </a:effec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7185" name="AutoShape 17"/>
                <p:cNvSpPr>
                  <a:spLocks noChangeArrowheads="1"/>
                </p:cNvSpPr>
                <p:nvPr/>
              </p:nvSpPr>
              <p:spPr bwMode="auto">
                <a:xfrm rot="21060000" flipH="1">
                  <a:off x="-465" y="3297"/>
                  <a:ext cx="19" cy="195"/>
                </a:xfrm>
                <a:custGeom>
                  <a:avLst/>
                  <a:gdLst>
                    <a:gd name="G0" fmla="+- 1 0 0"/>
                    <a:gd name="G1" fmla="+- 464 0 0"/>
                    <a:gd name="G2" fmla="+- 1 0 0"/>
                    <a:gd name="G3" fmla="*/ 1 16385 2"/>
                    <a:gd name="G4" fmla="*/ 1 29003 51712"/>
                    <a:gd name="T0" fmla="*/ 32 w 48"/>
                    <a:gd name="T1" fmla="*/ 0 h 464"/>
                    <a:gd name="T2" fmla="*/ 48 w 48"/>
                    <a:gd name="T3" fmla="*/ 464 h 464"/>
                    <a:gd name="T4" fmla="*/ 0 w 48"/>
                    <a:gd name="T5" fmla="*/ 464 h 464"/>
                    <a:gd name="T6" fmla="*/ 0 w 48"/>
                    <a:gd name="T7" fmla="*/ 0 h 464"/>
                    <a:gd name="T8" fmla="*/ 32 w 48"/>
                    <a:gd name="T9" fmla="*/ 0 h 464"/>
                    <a:gd name="T10" fmla="*/ 0 w 48"/>
                    <a:gd name="T11" fmla="*/ 0 h 464"/>
                    <a:gd name="T12" fmla="*/ 48 w 48"/>
                    <a:gd name="T13" fmla="*/ 464 h 4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T10" t="T11" r="T12" b="T13"/>
                  <a:pathLst>
                    <a:path w="48" h="464">
                      <a:moveTo>
                        <a:pt x="32" y="0"/>
                      </a:moveTo>
                      <a:lnTo>
                        <a:pt x="48" y="464"/>
                      </a:lnTo>
                      <a:lnTo>
                        <a:pt x="0" y="464"/>
                      </a:lnTo>
                      <a:lnTo>
                        <a:pt x="0" y="0"/>
                      </a:lnTo>
                      <a:lnTo>
                        <a:pt x="32" y="0"/>
                      </a:lnTo>
                      <a:close/>
                    </a:path>
                  </a:pathLst>
                </a:custGeom>
                <a:solidFill>
                  <a:srgbClr val="009999"/>
                </a:solidFill>
                <a:ln w="9360" cap="sq">
                  <a:solidFill>
                    <a:srgbClr val="FFFFFF"/>
                  </a:solidFill>
                  <a:prstDash val="sysDot"/>
                  <a:round/>
                  <a:headEnd/>
                  <a:tailEnd/>
                </a:ln>
                <a:effectLst>
                  <a:outerShdw dist="38160" dir="16200000" algn="ctr" rotWithShape="0">
                    <a:srgbClr val="008AE8">
                      <a:alpha val="50027"/>
                    </a:srgbClr>
                  </a:outerShdw>
                </a:effec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sp>
            <p:nvSpPr>
              <p:cNvPr id="7186" name="AutoShape 18"/>
              <p:cNvSpPr>
                <a:spLocks noChangeArrowheads="1"/>
              </p:cNvSpPr>
              <p:nvPr/>
            </p:nvSpPr>
            <p:spPr bwMode="auto">
              <a:xfrm rot="21060000" flipH="1">
                <a:off x="-891" y="3322"/>
                <a:ext cx="274" cy="235"/>
              </a:xfrm>
              <a:custGeom>
                <a:avLst/>
                <a:gdLst>
                  <a:gd name="G0" fmla="+- 1 0 0"/>
                  <a:gd name="G1" fmla="+- 1 0 0"/>
                  <a:gd name="G2" fmla="+- 1 0 0"/>
                  <a:gd name="G3" fmla="+- 1 0 0"/>
                  <a:gd name="G4" fmla="+- 1 0 0"/>
                  <a:gd name="G5" fmla="+- 1 0 0"/>
                  <a:gd name="G6" fmla="+- 1 0 0"/>
                  <a:gd name="G7" fmla="+- 1 0 0"/>
                  <a:gd name="G8" fmla="+- 1 0 0"/>
                  <a:gd name="G9" fmla="+- 1 0 0"/>
                  <a:gd name="G10" fmla="*/ 1 59497 33920"/>
                  <a:gd name="G11" fmla="+- 1 0 0"/>
                  <a:gd name="G12" fmla="+- 1 0 0"/>
                  <a:gd name="G13" fmla="+- 1 0 0"/>
                  <a:gd name="G14" fmla="+- 58 0 0"/>
                  <a:gd name="T0" fmla="*/ 10 256 1"/>
                  <a:gd name="T1" fmla="*/ 0 256 1"/>
                  <a:gd name="G15" fmla="+- 0 T0 T1"/>
                  <a:gd name="G16" fmla="cos 314 G15"/>
                  <a:gd name="G17" fmla="+- 10 0 0"/>
                  <a:gd name="G18" fmla="*/ 1 40259 9632"/>
                  <a:gd name="G19" fmla="+- 1 0 0"/>
                  <a:gd name="G20" fmla="+- 1 0 0"/>
                  <a:gd name="G21" fmla="+- 1 0 0"/>
                  <a:gd name="T2" fmla="*/ 16 256 1"/>
                  <a:gd name="T3" fmla="*/ 0 256 1"/>
                  <a:gd name="G22" fmla="+- 0 T2 T3"/>
                  <a:gd name="G23" fmla="cos 54789 G22"/>
                  <a:gd name="T4" fmla="*/ 16 256 1"/>
                  <a:gd name="T5" fmla="*/ 0 256 1"/>
                  <a:gd name="G24" fmla="+- 0 T4 T5"/>
                  <a:gd name="G25" fmla="sin 54752 G24"/>
                  <a:gd name="G26" fmla="+- G23 G25 0"/>
                  <a:gd name="G27" fmla="+- G26 10800 0"/>
                  <a:gd name="G28" fmla="*/ 1 24577 2"/>
                  <a:gd name="G29" fmla="+- 1 0 0"/>
                  <a:gd name="G30" fmla="+- 1 0 0"/>
                  <a:gd name="G31" fmla="+- 1 0 0"/>
                  <a:gd name="G32" fmla="+- 1 0 0"/>
                  <a:gd name="G33" fmla="+- 1 0 0"/>
                  <a:gd name="G34" fmla="+- 1 0 0"/>
                  <a:gd name="G35" fmla="+- 1 0 0"/>
                  <a:gd name="G36" fmla="+- 1 0 0"/>
                  <a:gd name="G37" fmla="+- 1 0 0"/>
                  <a:gd name="G38" fmla="+- 1 0 0"/>
                  <a:gd name="G39" fmla="+- 1 0 0"/>
                  <a:gd name="G40" fmla="+- 1 0 0"/>
                  <a:gd name="G41" fmla="+- 1 0 0"/>
                  <a:gd name="T6" fmla="*/ 451 256 1"/>
                  <a:gd name="T7" fmla="*/ 0 256 1"/>
                  <a:gd name="G42" fmla="+- 0 T6 T7"/>
                  <a:gd name="G43" fmla="cos 0 G42"/>
                  <a:gd name="T8" fmla="*/ 314 256 1"/>
                  <a:gd name="T9" fmla="*/ 0 256 1"/>
                  <a:gd name="G44" fmla="+- 0 T8 T9"/>
                  <a:gd name="G45" fmla="cos 0 G44"/>
                  <a:gd name="T10" fmla="*/ 122 256 1"/>
                  <a:gd name="T11" fmla="*/ 0 256 1"/>
                  <a:gd name="G46" fmla="+- 0 T10 T11"/>
                  <a:gd name="G47" fmla="cos 0 G46"/>
                  <a:gd name="G48" fmla="+- 1 0 0"/>
                  <a:gd name="G49" fmla="+- 1 0 0"/>
                  <a:gd name="T12" fmla="*/ 0 256 1"/>
                  <a:gd name="T13" fmla="*/ 0 256 1"/>
                  <a:gd name="G50" fmla="+- 0 T12 T13"/>
                  <a:gd name="G51" fmla="cos 54736 G50"/>
                  <a:gd name="T14" fmla="*/ 0 256 1"/>
                  <a:gd name="T15" fmla="*/ 0 256 1"/>
                  <a:gd name="G52" fmla="+- 0 T14 T15"/>
                  <a:gd name="G53" fmla="sin 54789 G52"/>
                  <a:gd name="G54" fmla="+- G51 G53 0"/>
                  <a:gd name="G55" fmla="+- G54 10800 0"/>
                  <a:gd name="G56" fmla="+- 0 0 0"/>
                  <a:gd name="T16" fmla="*/ 228 w 644"/>
                  <a:gd name="T17" fmla="*/ 53 h 558"/>
                  <a:gd name="T18" fmla="*/ 510 w 644"/>
                  <a:gd name="T19" fmla="*/ 53 h 558"/>
                  <a:gd name="T20" fmla="*/ 597 w 644"/>
                  <a:gd name="T21" fmla="*/ 38 h 558"/>
                  <a:gd name="T22" fmla="*/ 629 w 644"/>
                  <a:gd name="T23" fmla="*/ 278 h 558"/>
                  <a:gd name="T24" fmla="*/ 629 w 644"/>
                  <a:gd name="T25" fmla="*/ 518 h 558"/>
                  <a:gd name="T26" fmla="*/ 541 w 644"/>
                  <a:gd name="T27" fmla="*/ 520 h 558"/>
                  <a:gd name="T28" fmla="*/ 322 w 644"/>
                  <a:gd name="T29" fmla="*/ 520 h 558"/>
                  <a:gd name="T30" fmla="*/ 228 w 644"/>
                  <a:gd name="T31" fmla="*/ 520 h 558"/>
                  <a:gd name="T32" fmla="*/ 72 w 644"/>
                  <a:gd name="T33" fmla="*/ 520 h 558"/>
                  <a:gd name="T34" fmla="*/ 10 w 644"/>
                  <a:gd name="T35" fmla="*/ 451 h 558"/>
                  <a:gd name="T36" fmla="*/ 10 w 644"/>
                  <a:gd name="T37" fmla="*/ 314 h 558"/>
                  <a:gd name="T38" fmla="*/ 10 w 644"/>
                  <a:gd name="T39" fmla="*/ 122 h 558"/>
                  <a:gd name="T40" fmla="*/ 41 w 644"/>
                  <a:gd name="T41" fmla="*/ 67 h 558"/>
                  <a:gd name="T42" fmla="*/ 135 w 644"/>
                  <a:gd name="T43" fmla="*/ 53 h 558"/>
                  <a:gd name="T44" fmla="*/ 385 w 644"/>
                  <a:gd name="T45" fmla="*/ 53 h 558"/>
                  <a:gd name="T46" fmla="*/ 0 w 644"/>
                  <a:gd name="T47" fmla="*/ 0 h 558"/>
                  <a:gd name="T48" fmla="*/ 644 w 644"/>
                  <a:gd name="T49" fmla="*/ 558 h 558"/>
                </a:gdLst>
                <a:ahLst/>
                <a:cxnLst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T46" t="T47" r="T48" b="T49"/>
                <a:pathLst>
                  <a:path w="644" h="558">
                    <a:moveTo>
                      <a:pt x="228" y="53"/>
                    </a:moveTo>
                    <a:cubicBezTo>
                      <a:pt x="334" y="51"/>
                      <a:pt x="449" y="55"/>
                      <a:pt x="510" y="53"/>
                    </a:cubicBezTo>
                    <a:cubicBezTo>
                      <a:pt x="571" y="51"/>
                      <a:pt x="577" y="0"/>
                      <a:pt x="597" y="38"/>
                    </a:cubicBezTo>
                    <a:cubicBezTo>
                      <a:pt x="617" y="76"/>
                      <a:pt x="624" y="198"/>
                      <a:pt x="629" y="278"/>
                    </a:cubicBezTo>
                    <a:cubicBezTo>
                      <a:pt x="634" y="358"/>
                      <a:pt x="644" y="478"/>
                      <a:pt x="629" y="518"/>
                    </a:cubicBezTo>
                    <a:cubicBezTo>
                      <a:pt x="614" y="558"/>
                      <a:pt x="592" y="520"/>
                      <a:pt x="541" y="520"/>
                    </a:cubicBezTo>
                    <a:cubicBezTo>
                      <a:pt x="490" y="520"/>
                      <a:pt x="375" y="520"/>
                      <a:pt x="322" y="520"/>
                    </a:cubicBezTo>
                    <a:cubicBezTo>
                      <a:pt x="269" y="520"/>
                      <a:pt x="269" y="520"/>
                      <a:pt x="228" y="520"/>
                    </a:cubicBezTo>
                    <a:cubicBezTo>
                      <a:pt x="187" y="520"/>
                      <a:pt x="109" y="531"/>
                      <a:pt x="72" y="520"/>
                    </a:cubicBezTo>
                    <a:cubicBezTo>
                      <a:pt x="35" y="509"/>
                      <a:pt x="20" y="486"/>
                      <a:pt x="10" y="451"/>
                    </a:cubicBezTo>
                    <a:cubicBezTo>
                      <a:pt x="0" y="417"/>
                      <a:pt x="10" y="369"/>
                      <a:pt x="10" y="314"/>
                    </a:cubicBezTo>
                    <a:cubicBezTo>
                      <a:pt x="10" y="259"/>
                      <a:pt x="4" y="163"/>
                      <a:pt x="10" y="122"/>
                    </a:cubicBezTo>
                    <a:cubicBezTo>
                      <a:pt x="16" y="81"/>
                      <a:pt x="20" y="78"/>
                      <a:pt x="41" y="67"/>
                    </a:cubicBezTo>
                    <a:cubicBezTo>
                      <a:pt x="62" y="56"/>
                      <a:pt x="78" y="56"/>
                      <a:pt x="135" y="53"/>
                    </a:cubicBezTo>
                    <a:cubicBezTo>
                      <a:pt x="191" y="51"/>
                      <a:pt x="287" y="52"/>
                      <a:pt x="385" y="53"/>
                    </a:cubicBezTo>
                  </a:path>
                </a:pathLst>
              </a:custGeom>
              <a:blipFill dpi="0" rotWithShape="0">
                <a:blip r:embed="rId5" cstate="print"/>
                <a:srcRect/>
                <a:stretch>
                  <a:fillRect/>
                </a:stretch>
              </a:blipFill>
              <a:ln w="9360" cap="sq">
                <a:solidFill>
                  <a:srgbClr val="FFFFFF"/>
                </a:solidFill>
                <a:prstDash val="sysDot"/>
                <a:round/>
                <a:headEnd/>
                <a:tailEnd/>
              </a:ln>
              <a:effectLst>
                <a:outerShdw dist="38160" dir="16200000" algn="ctr" rotWithShape="0">
                  <a:srgbClr val="008AE8">
                    <a:alpha val="50027"/>
                  </a:srgbClr>
                </a:outerShdw>
              </a:effec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7187" name="AutoShape 19"/>
              <p:cNvSpPr>
                <a:spLocks noChangeArrowheads="1"/>
              </p:cNvSpPr>
              <p:nvPr/>
            </p:nvSpPr>
            <p:spPr bwMode="auto">
              <a:xfrm rot="21060000" flipH="1">
                <a:off x="-762" y="3345"/>
                <a:ext cx="19" cy="195"/>
              </a:xfrm>
              <a:custGeom>
                <a:avLst/>
                <a:gdLst>
                  <a:gd name="G0" fmla="+- 1 0 0"/>
                  <a:gd name="G1" fmla="+- 464 0 0"/>
                  <a:gd name="G2" fmla="+- 1 0 0"/>
                  <a:gd name="G3" fmla="*/ 1 16385 2"/>
                  <a:gd name="G4" fmla="*/ 1 29003 51712"/>
                  <a:gd name="T0" fmla="*/ 32 w 48"/>
                  <a:gd name="T1" fmla="*/ 0 h 464"/>
                  <a:gd name="T2" fmla="*/ 48 w 48"/>
                  <a:gd name="T3" fmla="*/ 464 h 464"/>
                  <a:gd name="T4" fmla="*/ 0 w 48"/>
                  <a:gd name="T5" fmla="*/ 464 h 464"/>
                  <a:gd name="T6" fmla="*/ 0 w 48"/>
                  <a:gd name="T7" fmla="*/ 0 h 464"/>
                  <a:gd name="T8" fmla="*/ 32 w 48"/>
                  <a:gd name="T9" fmla="*/ 0 h 464"/>
                  <a:gd name="T10" fmla="*/ 0 w 48"/>
                  <a:gd name="T11" fmla="*/ 0 h 464"/>
                  <a:gd name="T12" fmla="*/ 48 w 48"/>
                  <a:gd name="T13" fmla="*/ 464 h 4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T10" t="T11" r="T12" b="T13"/>
                <a:pathLst>
                  <a:path w="48" h="464">
                    <a:moveTo>
                      <a:pt x="32" y="0"/>
                    </a:moveTo>
                    <a:lnTo>
                      <a:pt x="48" y="464"/>
                    </a:lnTo>
                    <a:lnTo>
                      <a:pt x="0" y="464"/>
                    </a:lnTo>
                    <a:lnTo>
                      <a:pt x="0" y="0"/>
                    </a:lnTo>
                    <a:lnTo>
                      <a:pt x="32" y="0"/>
                    </a:lnTo>
                    <a:close/>
                  </a:path>
                </a:pathLst>
              </a:custGeom>
              <a:solidFill>
                <a:srgbClr val="009999"/>
              </a:solidFill>
              <a:ln w="9360" cap="sq">
                <a:solidFill>
                  <a:srgbClr val="FFFFFF"/>
                </a:solidFill>
                <a:prstDash val="sysDot"/>
                <a:round/>
                <a:headEnd/>
                <a:tailEnd/>
              </a:ln>
              <a:effectLst>
                <a:outerShdw dist="38160" dir="16200000" algn="ctr" rotWithShape="0">
                  <a:srgbClr val="008AE8">
                    <a:alpha val="50027"/>
                  </a:srgbClr>
                </a:outerShdw>
              </a:effec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7188" name="AutoShape 20"/>
              <p:cNvSpPr>
                <a:spLocks noChangeArrowheads="1"/>
              </p:cNvSpPr>
              <p:nvPr/>
            </p:nvSpPr>
            <p:spPr bwMode="auto">
              <a:xfrm rot="21060000" flipH="1">
                <a:off x="203" y="3124"/>
                <a:ext cx="233" cy="264"/>
              </a:xfrm>
              <a:custGeom>
                <a:avLst/>
                <a:gdLst>
                  <a:gd name="G0" fmla="+- 1 0 0"/>
                  <a:gd name="G1" fmla="+- 1 0 0"/>
                  <a:gd name="G2" fmla="+- 1 0 0"/>
                  <a:gd name="G3" fmla="+- 1 0 0"/>
                  <a:gd name="G4" fmla="+- 1 0 0"/>
                  <a:gd name="G5" fmla="+- 1 0 0"/>
                  <a:gd name="G6" fmla="+- 1 0 0"/>
                  <a:gd name="G7" fmla="+- 1 0 0"/>
                  <a:gd name="G8" fmla="+- 1 0 0"/>
                  <a:gd name="G9" fmla="+- 1 0 0"/>
                  <a:gd name="G10" fmla="+- 1 0 0"/>
                  <a:gd name="G11" fmla="+- 1 0 0"/>
                  <a:gd name="G12" fmla="+- 1 0 0"/>
                  <a:gd name="G13" fmla="*/ 1 41595 25000"/>
                  <a:gd name="G14" fmla="+- 141 0 0"/>
                  <a:gd name="G15" fmla="+- 1 0 0"/>
                  <a:gd name="G16" fmla="+- 1 0 0"/>
                  <a:gd name="G17" fmla="+- 1 0 0"/>
                  <a:gd name="G18" fmla="+- 1 0 0"/>
                  <a:gd name="G19" fmla="+- 1 0 0"/>
                  <a:gd name="G20" fmla="+- 1 0 0"/>
                  <a:gd name="G21" fmla="+- 1 0 0"/>
                  <a:gd name="G22" fmla="*/ 1 24577 2"/>
                  <a:gd name="G23" fmla="+- 1 0 0"/>
                  <a:gd name="G24" fmla="+- 1 0 0"/>
                  <a:gd name="G25" fmla="+- 1 0 0"/>
                  <a:gd name="G26" fmla="+- 1 0 0"/>
                  <a:gd name="G27" fmla="+- 1 0 0"/>
                  <a:gd name="G28" fmla="+- 1 0 0"/>
                  <a:gd name="G29" fmla="+- 1 0 0"/>
                  <a:gd name="G30" fmla="+- 1 0 0"/>
                  <a:gd name="G31" fmla="+- 1 0 0"/>
                  <a:gd name="G32" fmla="+- 1 0 0"/>
                  <a:gd name="G33" fmla="+- 1 0 0"/>
                  <a:gd name="G34" fmla="+- 1 0 0"/>
                  <a:gd name="G35" fmla="+- 1 0 0"/>
                  <a:gd name="G36" fmla="*/ 1 14739 25856"/>
                  <a:gd name="G37" fmla="*/ 1 48365 11520"/>
                  <a:gd name="G38" fmla="*/ G37 1 180"/>
                  <a:gd name="G39" fmla="*/ G36 1 G38"/>
                  <a:gd name="G40" fmla="+- 1 0 0"/>
                  <a:gd name="G41" fmla="+- 1 0 0"/>
                  <a:gd name="G42" fmla="+- 1 0 0"/>
                  <a:gd name="G43" fmla="+- 1 0 0"/>
                  <a:gd name="G44" fmla="+- 1 0 0"/>
                  <a:gd name="G45" fmla="+- 0 0 0"/>
                  <a:gd name="T0" fmla="*/ 203 w 547"/>
                  <a:gd name="T1" fmla="*/ 112 h 627"/>
                  <a:gd name="T2" fmla="*/ 429 w 547"/>
                  <a:gd name="T3" fmla="*/ 112 h 627"/>
                  <a:gd name="T4" fmla="*/ 530 w 547"/>
                  <a:gd name="T5" fmla="*/ 140 h 627"/>
                  <a:gd name="T6" fmla="*/ 530 w 547"/>
                  <a:gd name="T7" fmla="*/ 236 h 627"/>
                  <a:gd name="T8" fmla="*/ 530 w 547"/>
                  <a:gd name="T9" fmla="*/ 510 h 627"/>
                  <a:gd name="T10" fmla="*/ 454 w 547"/>
                  <a:gd name="T11" fmla="*/ 579 h 627"/>
                  <a:gd name="T12" fmla="*/ 278 w 547"/>
                  <a:gd name="T13" fmla="*/ 579 h 627"/>
                  <a:gd name="T14" fmla="*/ 203 w 547"/>
                  <a:gd name="T15" fmla="*/ 579 h 627"/>
                  <a:gd name="T16" fmla="*/ 77 w 547"/>
                  <a:gd name="T17" fmla="*/ 579 h 627"/>
                  <a:gd name="T18" fmla="*/ 8 w 547"/>
                  <a:gd name="T19" fmla="*/ 593 h 627"/>
                  <a:gd name="T20" fmla="*/ 27 w 547"/>
                  <a:gd name="T21" fmla="*/ 373 h 627"/>
                  <a:gd name="T22" fmla="*/ 27 w 547"/>
                  <a:gd name="T23" fmla="*/ 181 h 627"/>
                  <a:gd name="T24" fmla="*/ 56 w 547"/>
                  <a:gd name="T25" fmla="*/ 17 h 627"/>
                  <a:gd name="T26" fmla="*/ 88 w 547"/>
                  <a:gd name="T27" fmla="*/ 81 h 627"/>
                  <a:gd name="T28" fmla="*/ 329 w 547"/>
                  <a:gd name="T29" fmla="*/ 112 h 627"/>
                  <a:gd name="T30" fmla="*/ 0 w 547"/>
                  <a:gd name="T31" fmla="*/ 0 h 627"/>
                  <a:gd name="T32" fmla="*/ 547 w 547"/>
                  <a:gd name="T33" fmla="*/ 627 h 6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T30" t="T31" r="T32" b="T33"/>
                <a:pathLst>
                  <a:path w="547" h="627">
                    <a:moveTo>
                      <a:pt x="203" y="112"/>
                    </a:moveTo>
                    <a:cubicBezTo>
                      <a:pt x="288" y="110"/>
                      <a:pt x="374" y="108"/>
                      <a:pt x="429" y="112"/>
                    </a:cubicBezTo>
                    <a:cubicBezTo>
                      <a:pt x="484" y="117"/>
                      <a:pt x="512" y="119"/>
                      <a:pt x="530" y="140"/>
                    </a:cubicBezTo>
                    <a:cubicBezTo>
                      <a:pt x="547" y="160"/>
                      <a:pt x="530" y="174"/>
                      <a:pt x="530" y="236"/>
                    </a:cubicBezTo>
                    <a:cubicBezTo>
                      <a:pt x="530" y="298"/>
                      <a:pt x="542" y="453"/>
                      <a:pt x="530" y="510"/>
                    </a:cubicBezTo>
                    <a:cubicBezTo>
                      <a:pt x="517" y="568"/>
                      <a:pt x="497" y="568"/>
                      <a:pt x="454" y="579"/>
                    </a:cubicBezTo>
                    <a:cubicBezTo>
                      <a:pt x="412" y="590"/>
                      <a:pt x="321" y="579"/>
                      <a:pt x="278" y="579"/>
                    </a:cubicBezTo>
                    <a:cubicBezTo>
                      <a:pt x="236" y="579"/>
                      <a:pt x="236" y="579"/>
                      <a:pt x="203" y="579"/>
                    </a:cubicBezTo>
                    <a:cubicBezTo>
                      <a:pt x="170" y="579"/>
                      <a:pt x="109" y="577"/>
                      <a:pt x="77" y="579"/>
                    </a:cubicBezTo>
                    <a:cubicBezTo>
                      <a:pt x="45" y="581"/>
                      <a:pt x="16" y="627"/>
                      <a:pt x="8" y="593"/>
                    </a:cubicBezTo>
                    <a:cubicBezTo>
                      <a:pt x="0" y="559"/>
                      <a:pt x="24" y="442"/>
                      <a:pt x="27" y="373"/>
                    </a:cubicBezTo>
                    <a:cubicBezTo>
                      <a:pt x="30" y="304"/>
                      <a:pt x="22" y="240"/>
                      <a:pt x="27" y="181"/>
                    </a:cubicBezTo>
                    <a:cubicBezTo>
                      <a:pt x="32" y="122"/>
                      <a:pt x="46" y="34"/>
                      <a:pt x="56" y="17"/>
                    </a:cubicBezTo>
                    <a:cubicBezTo>
                      <a:pt x="66" y="0"/>
                      <a:pt x="43" y="65"/>
                      <a:pt x="88" y="81"/>
                    </a:cubicBezTo>
                    <a:cubicBezTo>
                      <a:pt x="133" y="97"/>
                      <a:pt x="279" y="106"/>
                      <a:pt x="329" y="112"/>
                    </a:cubicBezTo>
                  </a:path>
                </a:pathLst>
              </a:custGeom>
              <a:blipFill dpi="0" rotWithShape="0">
                <a:blip r:embed="rId6" cstate="print"/>
                <a:srcRect/>
                <a:stretch>
                  <a:fillRect/>
                </a:stretch>
              </a:blipFill>
              <a:ln w="9360" cap="sq">
                <a:solidFill>
                  <a:srgbClr val="FFFFFF"/>
                </a:solidFill>
                <a:prstDash val="sysDot"/>
                <a:round/>
                <a:headEnd/>
                <a:tailEnd/>
              </a:ln>
              <a:effectLst>
                <a:outerShdw dist="38160" dir="16200000" algn="ctr" rotWithShape="0">
                  <a:srgbClr val="008AE8">
                    <a:alpha val="50027"/>
                  </a:srgbClr>
                </a:outerShdw>
              </a:effec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7189" name="AutoShape 21"/>
              <p:cNvSpPr>
                <a:spLocks noChangeArrowheads="1"/>
              </p:cNvSpPr>
              <p:nvPr/>
            </p:nvSpPr>
            <p:spPr bwMode="auto">
              <a:xfrm rot="21060000" flipH="1">
                <a:off x="314" y="3173"/>
                <a:ext cx="15" cy="195"/>
              </a:xfrm>
              <a:custGeom>
                <a:avLst/>
                <a:gdLst>
                  <a:gd name="G0" fmla="+- 1 0 0"/>
                  <a:gd name="G1" fmla="+- 464 0 0"/>
                  <a:gd name="G2" fmla="+- 1 0 0"/>
                  <a:gd name="G3" fmla="*/ 1 16385 2"/>
                  <a:gd name="G4" fmla="*/ 1 29003 51712"/>
                  <a:gd name="T0" fmla="*/ 32 w 48"/>
                  <a:gd name="T1" fmla="*/ 0 h 464"/>
                  <a:gd name="T2" fmla="*/ 48 w 48"/>
                  <a:gd name="T3" fmla="*/ 464 h 464"/>
                  <a:gd name="T4" fmla="*/ 0 w 48"/>
                  <a:gd name="T5" fmla="*/ 464 h 464"/>
                  <a:gd name="T6" fmla="*/ 0 w 48"/>
                  <a:gd name="T7" fmla="*/ 0 h 464"/>
                  <a:gd name="T8" fmla="*/ 32 w 48"/>
                  <a:gd name="T9" fmla="*/ 0 h 464"/>
                  <a:gd name="T10" fmla="*/ 0 w 48"/>
                  <a:gd name="T11" fmla="*/ 0 h 464"/>
                  <a:gd name="T12" fmla="*/ 48 w 48"/>
                  <a:gd name="T13" fmla="*/ 464 h 4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T10" t="T11" r="T12" b="T13"/>
                <a:pathLst>
                  <a:path w="48" h="464">
                    <a:moveTo>
                      <a:pt x="32" y="0"/>
                    </a:moveTo>
                    <a:lnTo>
                      <a:pt x="48" y="464"/>
                    </a:lnTo>
                    <a:lnTo>
                      <a:pt x="0" y="464"/>
                    </a:lnTo>
                    <a:lnTo>
                      <a:pt x="0" y="0"/>
                    </a:lnTo>
                    <a:lnTo>
                      <a:pt x="32" y="0"/>
                    </a:lnTo>
                    <a:close/>
                  </a:path>
                </a:pathLst>
              </a:custGeom>
              <a:solidFill>
                <a:srgbClr val="009999"/>
              </a:solidFill>
              <a:ln w="9360" cap="sq">
                <a:solidFill>
                  <a:srgbClr val="FFFFFF"/>
                </a:solidFill>
                <a:prstDash val="sysDot"/>
                <a:round/>
                <a:headEnd/>
                <a:tailEnd/>
              </a:ln>
              <a:effectLst>
                <a:outerShdw dist="38160" dir="16200000" algn="ctr" rotWithShape="0">
                  <a:srgbClr val="008AE8">
                    <a:alpha val="50027"/>
                  </a:srgbClr>
                </a:outerShdw>
              </a:effec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7190" name="AutoShape 22"/>
              <p:cNvSpPr>
                <a:spLocks noChangeArrowheads="1"/>
              </p:cNvSpPr>
              <p:nvPr/>
            </p:nvSpPr>
            <p:spPr bwMode="auto">
              <a:xfrm rot="21060000" flipH="1">
                <a:off x="-648" y="3632"/>
                <a:ext cx="248" cy="146"/>
              </a:xfrm>
              <a:custGeom>
                <a:avLst/>
                <a:gdLst>
                  <a:gd name="G0" fmla="+- 27 0 0"/>
                  <a:gd name="G1" fmla="*/ 1 17767 38528"/>
                  <a:gd name="G2" fmla="+- 1 0 0"/>
                  <a:gd name="G3" fmla="+- 1 0 0"/>
                  <a:gd name="G4" fmla="+- 1 0 0"/>
                  <a:gd name="G5" fmla="+- 0 0 0"/>
                  <a:gd name="G6" fmla="+- 1 0 0"/>
                  <a:gd name="G7" fmla="+- 1 0 0"/>
                  <a:gd name="G8" fmla="+- 1 0 0"/>
                  <a:gd name="G9" fmla="+- 1 0 0"/>
                  <a:gd name="G10" fmla="*/ 1 24577 2"/>
                  <a:gd name="G11" fmla="+- 1 0 0"/>
                  <a:gd name="G12" fmla="+- 1 0 0"/>
                  <a:gd name="G13" fmla="+- 347 0 0"/>
                  <a:gd name="G14" fmla="+- 1 0 0"/>
                  <a:gd name="G15" fmla="+- 1 0 0"/>
                  <a:gd name="G16" fmla="+- 1 0 0"/>
                  <a:gd name="G17" fmla="+- 1 0 0"/>
                  <a:gd name="G18" fmla="+- 1 0 0"/>
                  <a:gd name="T0" fmla="*/ 0 w 583"/>
                  <a:gd name="T1" fmla="*/ 347 h 347"/>
                  <a:gd name="T2" fmla="*/ 23 w 583"/>
                  <a:gd name="T3" fmla="*/ 202 h 347"/>
                  <a:gd name="T4" fmla="*/ 72 w 583"/>
                  <a:gd name="T5" fmla="*/ 89 h 347"/>
                  <a:gd name="T6" fmla="*/ 215 w 583"/>
                  <a:gd name="T7" fmla="*/ 10 h 347"/>
                  <a:gd name="T8" fmla="*/ 391 w 583"/>
                  <a:gd name="T9" fmla="*/ 26 h 347"/>
                  <a:gd name="T10" fmla="*/ 540 w 583"/>
                  <a:gd name="T11" fmla="*/ 161 h 347"/>
                  <a:gd name="T12" fmla="*/ 583 w 583"/>
                  <a:gd name="T13" fmla="*/ 330 h 347"/>
                  <a:gd name="T14" fmla="*/ 0 w 583"/>
                  <a:gd name="T15" fmla="*/ 0 h 347"/>
                  <a:gd name="T16" fmla="*/ 583 w 583"/>
                  <a:gd name="T17" fmla="*/ 347 h 3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T14" t="T15" r="T16" b="T17"/>
                <a:pathLst>
                  <a:path w="583" h="347">
                    <a:moveTo>
                      <a:pt x="0" y="347"/>
                    </a:moveTo>
                    <a:cubicBezTo>
                      <a:pt x="3" y="323"/>
                      <a:pt x="11" y="245"/>
                      <a:pt x="23" y="202"/>
                    </a:cubicBezTo>
                    <a:cubicBezTo>
                      <a:pt x="35" y="159"/>
                      <a:pt x="40" y="121"/>
                      <a:pt x="72" y="89"/>
                    </a:cubicBezTo>
                    <a:cubicBezTo>
                      <a:pt x="104" y="57"/>
                      <a:pt x="162" y="20"/>
                      <a:pt x="215" y="10"/>
                    </a:cubicBezTo>
                    <a:cubicBezTo>
                      <a:pt x="268" y="0"/>
                      <a:pt x="337" y="1"/>
                      <a:pt x="391" y="26"/>
                    </a:cubicBezTo>
                    <a:cubicBezTo>
                      <a:pt x="445" y="51"/>
                      <a:pt x="508" y="110"/>
                      <a:pt x="540" y="161"/>
                    </a:cubicBezTo>
                    <a:cubicBezTo>
                      <a:pt x="572" y="212"/>
                      <a:pt x="574" y="295"/>
                      <a:pt x="583" y="330"/>
                    </a:cubicBezTo>
                  </a:path>
                </a:pathLst>
              </a:custGeom>
              <a:noFill/>
              <a:ln w="9360" cap="sq">
                <a:solidFill>
                  <a:srgbClr val="FFFFFF"/>
                </a:solidFill>
                <a:prstDash val="sysDot"/>
                <a:round/>
                <a:headEnd/>
                <a:tailEnd/>
              </a:ln>
              <a:effectLst>
                <a:outerShdw dist="38160" dir="16200000" algn="ctr" rotWithShape="0">
                  <a:srgbClr val="008AE8">
                    <a:alpha val="50027"/>
                  </a:srgbClr>
                </a:outerShdw>
              </a:effec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7191" name="AutoShape 23"/>
              <p:cNvSpPr>
                <a:spLocks noChangeArrowheads="1"/>
              </p:cNvSpPr>
              <p:nvPr/>
            </p:nvSpPr>
            <p:spPr bwMode="auto">
              <a:xfrm rot="21060000" flipH="1">
                <a:off x="166" y="3525"/>
                <a:ext cx="248" cy="145"/>
              </a:xfrm>
              <a:custGeom>
                <a:avLst/>
                <a:gdLst>
                  <a:gd name="G0" fmla="+- 27 0 0"/>
                  <a:gd name="G1" fmla="*/ 1 17767 38528"/>
                  <a:gd name="G2" fmla="+- 1 0 0"/>
                  <a:gd name="G3" fmla="+- 1 0 0"/>
                  <a:gd name="G4" fmla="+- 1 0 0"/>
                  <a:gd name="G5" fmla="+- 0 0 0"/>
                  <a:gd name="G6" fmla="+- 1 0 0"/>
                  <a:gd name="G7" fmla="+- 1 0 0"/>
                  <a:gd name="G8" fmla="+- 1 0 0"/>
                  <a:gd name="G9" fmla="+- 1 0 0"/>
                  <a:gd name="G10" fmla="*/ 1 24577 2"/>
                  <a:gd name="G11" fmla="+- 1 0 0"/>
                  <a:gd name="G12" fmla="+- 1 0 0"/>
                  <a:gd name="G13" fmla="+- 347 0 0"/>
                  <a:gd name="G14" fmla="+- 1 0 0"/>
                  <a:gd name="G15" fmla="+- 1 0 0"/>
                  <a:gd name="G16" fmla="+- 1 0 0"/>
                  <a:gd name="G17" fmla="+- 1 0 0"/>
                  <a:gd name="G18" fmla="+- 1 0 0"/>
                  <a:gd name="T0" fmla="*/ 0 w 583"/>
                  <a:gd name="T1" fmla="*/ 347 h 347"/>
                  <a:gd name="T2" fmla="*/ 23 w 583"/>
                  <a:gd name="T3" fmla="*/ 202 h 347"/>
                  <a:gd name="T4" fmla="*/ 72 w 583"/>
                  <a:gd name="T5" fmla="*/ 89 h 347"/>
                  <a:gd name="T6" fmla="*/ 215 w 583"/>
                  <a:gd name="T7" fmla="*/ 10 h 347"/>
                  <a:gd name="T8" fmla="*/ 391 w 583"/>
                  <a:gd name="T9" fmla="*/ 26 h 347"/>
                  <a:gd name="T10" fmla="*/ 540 w 583"/>
                  <a:gd name="T11" fmla="*/ 161 h 347"/>
                  <a:gd name="T12" fmla="*/ 583 w 583"/>
                  <a:gd name="T13" fmla="*/ 330 h 347"/>
                  <a:gd name="T14" fmla="*/ 0 w 583"/>
                  <a:gd name="T15" fmla="*/ 0 h 347"/>
                  <a:gd name="T16" fmla="*/ 583 w 583"/>
                  <a:gd name="T17" fmla="*/ 347 h 3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T14" t="T15" r="T16" b="T17"/>
                <a:pathLst>
                  <a:path w="583" h="347">
                    <a:moveTo>
                      <a:pt x="0" y="347"/>
                    </a:moveTo>
                    <a:cubicBezTo>
                      <a:pt x="3" y="323"/>
                      <a:pt x="11" y="245"/>
                      <a:pt x="23" y="202"/>
                    </a:cubicBezTo>
                    <a:cubicBezTo>
                      <a:pt x="35" y="159"/>
                      <a:pt x="40" y="121"/>
                      <a:pt x="72" y="89"/>
                    </a:cubicBezTo>
                    <a:cubicBezTo>
                      <a:pt x="104" y="57"/>
                      <a:pt x="162" y="20"/>
                      <a:pt x="215" y="10"/>
                    </a:cubicBezTo>
                    <a:cubicBezTo>
                      <a:pt x="268" y="0"/>
                      <a:pt x="337" y="1"/>
                      <a:pt x="391" y="26"/>
                    </a:cubicBezTo>
                    <a:cubicBezTo>
                      <a:pt x="445" y="51"/>
                      <a:pt x="508" y="110"/>
                      <a:pt x="540" y="161"/>
                    </a:cubicBezTo>
                    <a:cubicBezTo>
                      <a:pt x="572" y="212"/>
                      <a:pt x="574" y="295"/>
                      <a:pt x="583" y="330"/>
                    </a:cubicBezTo>
                  </a:path>
                </a:pathLst>
              </a:custGeom>
              <a:noFill/>
              <a:ln w="9360" cap="sq">
                <a:solidFill>
                  <a:srgbClr val="FFFFFF"/>
                </a:solidFill>
                <a:prstDash val="sysDot"/>
                <a:round/>
                <a:headEnd/>
                <a:tailEnd/>
              </a:ln>
              <a:effectLst>
                <a:outerShdw dist="38160" dir="16200000" algn="ctr" rotWithShape="0">
                  <a:srgbClr val="008AE8">
                    <a:alpha val="50027"/>
                  </a:srgbClr>
                </a:outerShdw>
              </a:effec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7192" name="Oval 24"/>
              <p:cNvSpPr>
                <a:spLocks noChangeArrowheads="1"/>
              </p:cNvSpPr>
              <p:nvPr/>
            </p:nvSpPr>
            <p:spPr bwMode="auto">
              <a:xfrm rot="21060000" flipH="1">
                <a:off x="553" y="3404"/>
                <a:ext cx="40" cy="60"/>
              </a:xfrm>
              <a:prstGeom prst="ellipse">
                <a:avLst/>
              </a:prstGeom>
              <a:solidFill>
                <a:srgbClr val="FFFF00"/>
              </a:solidFill>
              <a:ln w="9360" cap="sq">
                <a:solidFill>
                  <a:srgbClr val="FFFFFF"/>
                </a:solidFill>
                <a:prstDash val="sysDot"/>
                <a:miter lim="800000"/>
                <a:headEnd/>
                <a:tailEnd/>
              </a:ln>
              <a:effectLst>
                <a:outerShdw dist="38160" dir="16200000" algn="ctr" rotWithShape="0">
                  <a:srgbClr val="008AE8">
                    <a:alpha val="50027"/>
                  </a:srgbClr>
                </a:outerShdw>
              </a:effec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7193" name="AutoShape 25"/>
              <p:cNvSpPr>
                <a:spLocks noChangeArrowheads="1"/>
              </p:cNvSpPr>
              <p:nvPr/>
            </p:nvSpPr>
            <p:spPr bwMode="auto">
              <a:xfrm rot="21060000" flipH="1">
                <a:off x="-13" y="3140"/>
                <a:ext cx="246" cy="548"/>
              </a:xfrm>
              <a:custGeom>
                <a:avLst/>
                <a:gdLst>
                  <a:gd name="G0" fmla="+- 1 0 0"/>
                  <a:gd name="G1" fmla="+- 1 0 0"/>
                  <a:gd name="G2" fmla="+- 1 0 0"/>
                  <a:gd name="G3" fmla="+- 1 0 0"/>
                  <a:gd name="G4" fmla="+- 1 0 0"/>
                  <a:gd name="G5" fmla="+- 1 0 0"/>
                  <a:gd name="G6" fmla="+- 1 0 0"/>
                  <a:gd name="G7" fmla="+- 1 0 0"/>
                  <a:gd name="G8" fmla="+- 1 0 0"/>
                  <a:gd name="G9" fmla="+- 1 0 0"/>
                  <a:gd name="G10" fmla="+- 1 0 0"/>
                  <a:gd name="G11" fmla="+- 1 0 0"/>
                  <a:gd name="G12" fmla="+- 1 0 0"/>
                  <a:gd name="G13" fmla="+- 1 0 0"/>
                  <a:gd name="G14" fmla="+- 1 0 0"/>
                  <a:gd name="G15" fmla="+- 0 0 0"/>
                  <a:gd name="G16" fmla="*/ 1 15431 16960"/>
                  <a:gd name="G17" fmla="+- 1 0 0"/>
                  <a:gd name="G18" fmla="+- 1 0 0"/>
                  <a:gd name="G19" fmla="+- 1 0 0"/>
                  <a:gd name="G20" fmla="+- 1 0 0"/>
                  <a:gd name="G21" fmla="+- 1 0 0"/>
                  <a:gd name="G22" fmla="+- 1 0 0"/>
                  <a:gd name="G23" fmla="+- 1 0 0"/>
                  <a:gd name="G24" fmla="+- 1 0 0"/>
                  <a:gd name="G25" fmla="+- 1 0 0"/>
                  <a:gd name="G26" fmla="+- 1 0 0"/>
                  <a:gd name="G27" fmla="+- 1 0 0"/>
                  <a:gd name="G28" fmla="+- 1 0 0"/>
                  <a:gd name="G29" fmla="+- 1 0 0"/>
                  <a:gd name="G30" fmla="+- 1 0 0"/>
                  <a:gd name="G31" fmla="+- 1 0 0"/>
                  <a:gd name="G32" fmla="+- 1 0 0"/>
                  <a:gd name="G33" fmla="+- 1 0 0"/>
                  <a:gd name="G34" fmla="+- 1 0 0"/>
                  <a:gd name="G35" fmla="+- 1 0 0"/>
                  <a:gd name="G36" fmla="+- 1 0 0"/>
                  <a:gd name="G37" fmla="+- 1 0 0"/>
                  <a:gd name="G38" fmla="+- 1 0 0"/>
                  <a:gd name="G39" fmla="+- 1 0 0"/>
                  <a:gd name="G40" fmla="+- 1 0 0"/>
                  <a:gd name="G41" fmla="+- 1 0 0"/>
                  <a:gd name="G42" fmla="+- 1 0 0"/>
                  <a:gd name="G43" fmla="+- 1 0 0"/>
                  <a:gd name="G44" fmla="+- 1 0 0"/>
                  <a:gd name="G45" fmla="+- 1 0 0"/>
                  <a:gd name="G46" fmla="+- 0 0 0"/>
                  <a:gd name="G47" fmla="+- 1 0 0"/>
                  <a:gd name="G48" fmla="+- 1 0 0"/>
                  <a:gd name="G49" fmla="+- 1 0 0"/>
                  <a:gd name="G50" fmla="+- 1 0 0"/>
                  <a:gd name="G51" fmla="+- 1 0 0"/>
                  <a:gd name="G52" fmla="+- 1 0 0"/>
                  <a:gd name="G53" fmla="+- 1 0 0"/>
                  <a:gd name="G54" fmla="+- 1 0 0"/>
                  <a:gd name="G55" fmla="+- 1 0 0"/>
                  <a:gd name="G56" fmla="+- 1 0 0"/>
                  <a:gd name="G57" fmla="+- 1 0 0"/>
                  <a:gd name="T0" fmla="*/ 559 w 578"/>
                  <a:gd name="T1" fmla="*/ 1195 h 1299"/>
                  <a:gd name="T2" fmla="*/ 559 w 578"/>
                  <a:gd name="T3" fmla="*/ 253 h 1299"/>
                  <a:gd name="T4" fmla="*/ 541 w 578"/>
                  <a:gd name="T5" fmla="*/ 61 h 1299"/>
                  <a:gd name="T6" fmla="*/ 415 w 578"/>
                  <a:gd name="T7" fmla="*/ 13 h 1299"/>
                  <a:gd name="T8" fmla="*/ 283 w 578"/>
                  <a:gd name="T9" fmla="*/ 1 h 1299"/>
                  <a:gd name="T10" fmla="*/ 140 w 578"/>
                  <a:gd name="T11" fmla="*/ 18 h 1299"/>
                  <a:gd name="T12" fmla="*/ 73 w 578"/>
                  <a:gd name="T13" fmla="*/ 49 h 1299"/>
                  <a:gd name="T14" fmla="*/ 28 w 578"/>
                  <a:gd name="T15" fmla="*/ 98 h 1299"/>
                  <a:gd name="T16" fmla="*/ 28 w 578"/>
                  <a:gd name="T17" fmla="*/ 306 h 1299"/>
                  <a:gd name="T18" fmla="*/ 25 w 578"/>
                  <a:gd name="T19" fmla="*/ 655 h 1299"/>
                  <a:gd name="T20" fmla="*/ 1 w 578"/>
                  <a:gd name="T21" fmla="*/ 931 h 1299"/>
                  <a:gd name="T22" fmla="*/ 19 w 578"/>
                  <a:gd name="T23" fmla="*/ 1003 h 1299"/>
                  <a:gd name="T24" fmla="*/ 43 w 578"/>
                  <a:gd name="T25" fmla="*/ 1015 h 1299"/>
                  <a:gd name="T26" fmla="*/ 139 w 578"/>
                  <a:gd name="T27" fmla="*/ 1075 h 1299"/>
                  <a:gd name="T28" fmla="*/ 220 w 578"/>
                  <a:gd name="T29" fmla="*/ 1234 h 1299"/>
                  <a:gd name="T30" fmla="*/ 229 w 578"/>
                  <a:gd name="T31" fmla="*/ 1279 h 1299"/>
                  <a:gd name="T32" fmla="*/ 300 w 578"/>
                  <a:gd name="T33" fmla="*/ 1282 h 1299"/>
                  <a:gd name="T34" fmla="*/ 444 w 578"/>
                  <a:gd name="T35" fmla="*/ 1282 h 1299"/>
                  <a:gd name="T36" fmla="*/ 559 w 578"/>
                  <a:gd name="T37" fmla="*/ 1285 h 1299"/>
                  <a:gd name="T38" fmla="*/ 559 w 578"/>
                  <a:gd name="T39" fmla="*/ 1195 h 1299"/>
                  <a:gd name="T40" fmla="*/ 0 w 578"/>
                  <a:gd name="T41" fmla="*/ 0 h 1299"/>
                  <a:gd name="T42" fmla="*/ 578 w 578"/>
                  <a:gd name="T43" fmla="*/ 1299 h 12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T40" t="T41" r="T42" b="T43"/>
                <a:pathLst>
                  <a:path w="578" h="1299">
                    <a:moveTo>
                      <a:pt x="559" y="1195"/>
                    </a:moveTo>
                    <a:cubicBezTo>
                      <a:pt x="559" y="1023"/>
                      <a:pt x="562" y="442"/>
                      <a:pt x="559" y="253"/>
                    </a:cubicBezTo>
                    <a:cubicBezTo>
                      <a:pt x="556" y="64"/>
                      <a:pt x="565" y="101"/>
                      <a:pt x="541" y="61"/>
                    </a:cubicBezTo>
                    <a:cubicBezTo>
                      <a:pt x="517" y="21"/>
                      <a:pt x="458" y="23"/>
                      <a:pt x="415" y="13"/>
                    </a:cubicBezTo>
                    <a:cubicBezTo>
                      <a:pt x="372" y="3"/>
                      <a:pt x="329" y="0"/>
                      <a:pt x="283" y="1"/>
                    </a:cubicBezTo>
                    <a:cubicBezTo>
                      <a:pt x="237" y="2"/>
                      <a:pt x="175" y="10"/>
                      <a:pt x="140" y="18"/>
                    </a:cubicBezTo>
                    <a:cubicBezTo>
                      <a:pt x="105" y="26"/>
                      <a:pt x="92" y="36"/>
                      <a:pt x="73" y="49"/>
                    </a:cubicBezTo>
                    <a:cubicBezTo>
                      <a:pt x="54" y="62"/>
                      <a:pt x="35" y="55"/>
                      <a:pt x="28" y="98"/>
                    </a:cubicBezTo>
                    <a:cubicBezTo>
                      <a:pt x="21" y="141"/>
                      <a:pt x="28" y="213"/>
                      <a:pt x="28" y="306"/>
                    </a:cubicBezTo>
                    <a:cubicBezTo>
                      <a:pt x="28" y="399"/>
                      <a:pt x="29" y="551"/>
                      <a:pt x="25" y="655"/>
                    </a:cubicBezTo>
                    <a:cubicBezTo>
                      <a:pt x="21" y="759"/>
                      <a:pt x="2" y="873"/>
                      <a:pt x="1" y="931"/>
                    </a:cubicBezTo>
                    <a:cubicBezTo>
                      <a:pt x="0" y="989"/>
                      <a:pt x="12" y="989"/>
                      <a:pt x="19" y="1003"/>
                    </a:cubicBezTo>
                    <a:cubicBezTo>
                      <a:pt x="26" y="1017"/>
                      <a:pt x="23" y="1003"/>
                      <a:pt x="43" y="1015"/>
                    </a:cubicBezTo>
                    <a:cubicBezTo>
                      <a:pt x="63" y="1027"/>
                      <a:pt x="110" y="1039"/>
                      <a:pt x="139" y="1075"/>
                    </a:cubicBezTo>
                    <a:cubicBezTo>
                      <a:pt x="168" y="1111"/>
                      <a:pt x="205" y="1200"/>
                      <a:pt x="220" y="1234"/>
                    </a:cubicBezTo>
                    <a:cubicBezTo>
                      <a:pt x="235" y="1268"/>
                      <a:pt x="216" y="1271"/>
                      <a:pt x="229" y="1279"/>
                    </a:cubicBezTo>
                    <a:cubicBezTo>
                      <a:pt x="242" y="1287"/>
                      <a:pt x="264" y="1282"/>
                      <a:pt x="300" y="1282"/>
                    </a:cubicBezTo>
                    <a:cubicBezTo>
                      <a:pt x="336" y="1282"/>
                      <a:pt x="401" y="1282"/>
                      <a:pt x="444" y="1282"/>
                    </a:cubicBezTo>
                    <a:cubicBezTo>
                      <a:pt x="487" y="1282"/>
                      <a:pt x="540" y="1299"/>
                      <a:pt x="559" y="1285"/>
                    </a:cubicBezTo>
                    <a:cubicBezTo>
                      <a:pt x="578" y="1271"/>
                      <a:pt x="559" y="1214"/>
                      <a:pt x="559" y="1195"/>
                    </a:cubicBezTo>
                    <a:close/>
                  </a:path>
                </a:pathLst>
              </a:custGeom>
              <a:solidFill>
                <a:srgbClr val="FF0066"/>
              </a:solidFill>
              <a:ln w="9360" cap="sq">
                <a:solidFill>
                  <a:srgbClr val="FFFFFF"/>
                </a:solidFill>
                <a:prstDash val="sysDot"/>
                <a:round/>
                <a:headEnd/>
                <a:tailEnd/>
              </a:ln>
              <a:effectLst>
                <a:outerShdw dist="38160" dir="16200000" algn="ctr" rotWithShape="0">
                  <a:srgbClr val="008AE8">
                    <a:alpha val="50027"/>
                  </a:srgbClr>
                </a:outerShdw>
              </a:effec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7194" name="AutoShape 26"/>
              <p:cNvSpPr>
                <a:spLocks noChangeArrowheads="1"/>
              </p:cNvSpPr>
              <p:nvPr/>
            </p:nvSpPr>
            <p:spPr bwMode="auto">
              <a:xfrm rot="21060000" flipH="1">
                <a:off x="-18" y="3208"/>
                <a:ext cx="218" cy="203"/>
              </a:xfrm>
              <a:custGeom>
                <a:avLst/>
                <a:gdLst>
                  <a:gd name="G0" fmla="+- 1 0 0"/>
                  <a:gd name="G1" fmla="+- 1 0 0"/>
                  <a:gd name="G2" fmla="+- 1 0 0"/>
                  <a:gd name="G3" fmla="+- 1 0 0"/>
                  <a:gd name="G4" fmla="+- 1 0 0"/>
                  <a:gd name="G5" fmla="+- 1 0 0"/>
                  <a:gd name="G6" fmla="+- 1 0 0"/>
                  <a:gd name="G7" fmla="+- 1 0 0"/>
                  <a:gd name="G8" fmla="+- 1 0 0"/>
                  <a:gd name="G9" fmla="+- 1 0 0"/>
                  <a:gd name="G10" fmla="+- 1 0 0"/>
                  <a:gd name="G11" fmla="+- 1 0 0"/>
                  <a:gd name="G12" fmla="+- 1 0 0"/>
                  <a:gd name="T0" fmla="*/ 5 256 1"/>
                  <a:gd name="T1" fmla="*/ 0 256 1"/>
                  <a:gd name="G13" fmla="+- 0 T0 T1"/>
                  <a:gd name="G14" fmla="cos 509 G13"/>
                  <a:gd name="G15" fmla="+- 61 0 0"/>
                  <a:gd name="G16" fmla="+- 309 0 0"/>
                  <a:gd name="G17" fmla="+- 69 0 0"/>
                  <a:gd name="G18" fmla="*/ 1 50251 51712"/>
                  <a:gd name="G19" fmla="*/ 1 48365 11520"/>
                  <a:gd name="G20" fmla="*/ G19 1 180"/>
                  <a:gd name="G21" fmla="*/ G18 1 G20"/>
                  <a:gd name="G22" fmla="+- 1 0 0"/>
                  <a:gd name="G23" fmla="+- 1 0 0"/>
                  <a:gd name="G24" fmla="+- 1 0 0"/>
                  <a:gd name="G25" fmla="+- 1 0 0"/>
                  <a:gd name="G26" fmla="*/ 1 24577 2"/>
                  <a:gd name="G27" fmla="+- 1 0 0"/>
                  <a:gd name="G28" fmla="+- 1 0 0"/>
                  <a:gd name="G29" fmla="+- 1 0 0"/>
                  <a:gd name="G30" fmla="+- 1 0 0"/>
                  <a:gd name="G31" fmla="+- 1 0 0"/>
                  <a:gd name="G32" fmla="+- 5 0 0"/>
                  <a:gd name="G33" fmla="+- 1 0 0"/>
                  <a:gd name="G34" fmla="+- 1 0 0"/>
                  <a:gd name="G35" fmla="+- 1 0 0"/>
                  <a:gd name="G36" fmla="+- 1 0 0"/>
                  <a:gd name="G37" fmla="+- 1 0 0"/>
                  <a:gd name="G38" fmla="+- 1 0 0"/>
                  <a:gd name="G39" fmla="+- 1 0 0"/>
                  <a:gd name="G40" fmla="+- 469 0 0"/>
                  <a:gd name="G41" fmla="+- 309 0 0"/>
                  <a:gd name="G42" fmla="+- 85 0 0"/>
                  <a:gd name="G43" fmla="+- 1 0 0"/>
                  <a:gd name="G44" fmla="+- 1 0 0"/>
                  <a:gd name="G45" fmla="+- 1 0 0"/>
                  <a:gd name="G46" fmla="+- 0 0 0"/>
                  <a:gd name="T2" fmla="*/ 117 w 336"/>
                  <a:gd name="T3" fmla="*/ 5 h 562"/>
                  <a:gd name="T4" fmla="*/ 261 w 336"/>
                  <a:gd name="T5" fmla="*/ 5 h 562"/>
                  <a:gd name="T6" fmla="*/ 325 w 336"/>
                  <a:gd name="T7" fmla="*/ 37 h 562"/>
                  <a:gd name="T8" fmla="*/ 325 w 336"/>
                  <a:gd name="T9" fmla="*/ 149 h 562"/>
                  <a:gd name="T10" fmla="*/ 325 w 336"/>
                  <a:gd name="T11" fmla="*/ 469 h 562"/>
                  <a:gd name="T12" fmla="*/ 277 w 336"/>
                  <a:gd name="T13" fmla="*/ 549 h 562"/>
                  <a:gd name="T14" fmla="*/ 165 w 336"/>
                  <a:gd name="T15" fmla="*/ 549 h 562"/>
                  <a:gd name="T16" fmla="*/ 117 w 336"/>
                  <a:gd name="T17" fmla="*/ 549 h 562"/>
                  <a:gd name="T18" fmla="*/ 37 w 336"/>
                  <a:gd name="T19" fmla="*/ 549 h 562"/>
                  <a:gd name="T20" fmla="*/ 5 w 336"/>
                  <a:gd name="T21" fmla="*/ 469 h 562"/>
                  <a:gd name="T22" fmla="*/ 5 w 336"/>
                  <a:gd name="T23" fmla="*/ 309 h 562"/>
                  <a:gd name="T24" fmla="*/ 5 w 336"/>
                  <a:gd name="T25" fmla="*/ 85 h 562"/>
                  <a:gd name="T26" fmla="*/ 21 w 336"/>
                  <a:gd name="T27" fmla="*/ 21 h 562"/>
                  <a:gd name="T28" fmla="*/ 69 w 336"/>
                  <a:gd name="T29" fmla="*/ 5 h 562"/>
                  <a:gd name="T30" fmla="*/ 197 w 336"/>
                  <a:gd name="T31" fmla="*/ 5 h 562"/>
                  <a:gd name="T32" fmla="*/ 0 w 336"/>
                  <a:gd name="T33" fmla="*/ 0 h 562"/>
                  <a:gd name="T34" fmla="*/ 336 w 336"/>
                  <a:gd name="T35" fmla="*/ 562 h 562"/>
                </a:gdLst>
                <a:ahLst/>
                <a:cxnLst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T32" t="T33" r="T34" b="T35"/>
                <a:pathLst>
                  <a:path w="336" h="562">
                    <a:moveTo>
                      <a:pt x="117" y="5"/>
                    </a:moveTo>
                    <a:cubicBezTo>
                      <a:pt x="171" y="2"/>
                      <a:pt x="226" y="0"/>
                      <a:pt x="261" y="5"/>
                    </a:cubicBezTo>
                    <a:cubicBezTo>
                      <a:pt x="296" y="10"/>
                      <a:pt x="314" y="13"/>
                      <a:pt x="325" y="37"/>
                    </a:cubicBezTo>
                    <a:cubicBezTo>
                      <a:pt x="336" y="61"/>
                      <a:pt x="325" y="77"/>
                      <a:pt x="325" y="149"/>
                    </a:cubicBezTo>
                    <a:cubicBezTo>
                      <a:pt x="325" y="221"/>
                      <a:pt x="333" y="402"/>
                      <a:pt x="325" y="469"/>
                    </a:cubicBezTo>
                    <a:cubicBezTo>
                      <a:pt x="317" y="536"/>
                      <a:pt x="304" y="536"/>
                      <a:pt x="277" y="549"/>
                    </a:cubicBezTo>
                    <a:cubicBezTo>
                      <a:pt x="250" y="562"/>
                      <a:pt x="192" y="549"/>
                      <a:pt x="165" y="549"/>
                    </a:cubicBezTo>
                    <a:cubicBezTo>
                      <a:pt x="138" y="549"/>
                      <a:pt x="138" y="549"/>
                      <a:pt x="117" y="549"/>
                    </a:cubicBezTo>
                    <a:cubicBezTo>
                      <a:pt x="96" y="549"/>
                      <a:pt x="56" y="562"/>
                      <a:pt x="37" y="549"/>
                    </a:cubicBezTo>
                    <a:cubicBezTo>
                      <a:pt x="18" y="536"/>
                      <a:pt x="10" y="509"/>
                      <a:pt x="5" y="469"/>
                    </a:cubicBezTo>
                    <a:cubicBezTo>
                      <a:pt x="0" y="429"/>
                      <a:pt x="5" y="373"/>
                      <a:pt x="5" y="309"/>
                    </a:cubicBezTo>
                    <a:cubicBezTo>
                      <a:pt x="5" y="245"/>
                      <a:pt x="2" y="133"/>
                      <a:pt x="5" y="85"/>
                    </a:cubicBezTo>
                    <a:cubicBezTo>
                      <a:pt x="8" y="37"/>
                      <a:pt x="10" y="34"/>
                      <a:pt x="21" y="21"/>
                    </a:cubicBezTo>
                    <a:cubicBezTo>
                      <a:pt x="32" y="8"/>
                      <a:pt x="40" y="8"/>
                      <a:pt x="69" y="5"/>
                    </a:cubicBezTo>
                    <a:cubicBezTo>
                      <a:pt x="98" y="2"/>
                      <a:pt x="147" y="3"/>
                      <a:pt x="197" y="5"/>
                    </a:cubicBezTo>
                  </a:path>
                </a:pathLst>
              </a:custGeom>
              <a:blipFill dpi="0" rotWithShape="0">
                <a:blip r:embed="rId7" cstate="print"/>
                <a:srcRect/>
                <a:stretch>
                  <a:fillRect/>
                </a:stretch>
              </a:blipFill>
              <a:ln w="9360" cap="sq">
                <a:solidFill>
                  <a:srgbClr val="FFFFFF"/>
                </a:solidFill>
                <a:prstDash val="sysDot"/>
                <a:round/>
                <a:headEnd/>
                <a:tailEnd/>
              </a:ln>
              <a:effectLst>
                <a:outerShdw dist="38160" dir="16200000" algn="ctr" rotWithShape="0">
                  <a:srgbClr val="008AE8">
                    <a:alpha val="50027"/>
                  </a:srgbClr>
                </a:outerShdw>
              </a:effec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7195" name="AutoShape 27"/>
              <p:cNvSpPr>
                <a:spLocks noChangeArrowheads="1"/>
              </p:cNvSpPr>
              <p:nvPr/>
            </p:nvSpPr>
            <p:spPr bwMode="auto">
              <a:xfrm rot="21060000" flipH="1">
                <a:off x="16" y="3428"/>
                <a:ext cx="12" cy="50"/>
              </a:xfrm>
              <a:custGeom>
                <a:avLst/>
                <a:gdLst>
                  <a:gd name="G0" fmla="+- 0 0 0"/>
                  <a:gd name="G1" fmla="+- 1 0 0"/>
                  <a:gd name="G2" fmla="+- 0 0 0"/>
                  <a:gd name="G3" fmla="*/ 1 16385 2"/>
                  <a:gd name="G4" fmla="*/ 1 29003 51712"/>
                  <a:gd name="T0" fmla="*/ 12 w 30"/>
                  <a:gd name="T1" fmla="*/ 0 h 120"/>
                  <a:gd name="T2" fmla="*/ 0 w 30"/>
                  <a:gd name="T3" fmla="*/ 60 h 120"/>
                  <a:gd name="T4" fmla="*/ 18 w 30"/>
                  <a:gd name="T5" fmla="*/ 120 h 120"/>
                  <a:gd name="T6" fmla="*/ 30 w 30"/>
                  <a:gd name="T7" fmla="*/ 54 h 120"/>
                  <a:gd name="T8" fmla="*/ 12 w 30"/>
                  <a:gd name="T9" fmla="*/ 0 h 120"/>
                  <a:gd name="T10" fmla="*/ 0 w 30"/>
                  <a:gd name="T11" fmla="*/ 0 h 120"/>
                  <a:gd name="T12" fmla="*/ 30 w 30"/>
                  <a:gd name="T13" fmla="*/ 120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T10" t="T11" r="T12" b="T13"/>
                <a:pathLst>
                  <a:path w="30" h="120">
                    <a:moveTo>
                      <a:pt x="12" y="0"/>
                    </a:moveTo>
                    <a:lnTo>
                      <a:pt x="0" y="60"/>
                    </a:lnTo>
                    <a:lnTo>
                      <a:pt x="18" y="120"/>
                    </a:lnTo>
                    <a:lnTo>
                      <a:pt x="30" y="54"/>
                    </a:lnTo>
                    <a:lnTo>
                      <a:pt x="12" y="0"/>
                    </a:lnTo>
                    <a:close/>
                  </a:path>
                </a:pathLst>
              </a:custGeom>
              <a:solidFill>
                <a:srgbClr val="009999"/>
              </a:solidFill>
              <a:ln w="19080" cap="sq">
                <a:solidFill>
                  <a:srgbClr val="4D4D4D"/>
                </a:solidFill>
                <a:round/>
                <a:headEnd/>
                <a:tailEnd/>
              </a:ln>
              <a:effectLst>
                <a:outerShdw dist="38160" dir="16200000" algn="ctr" rotWithShape="0">
                  <a:srgbClr val="008AE8">
                    <a:alpha val="50027"/>
                  </a:srgbClr>
                </a:outerShdw>
              </a:effec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grpSp>
          <p:nvGrpSpPr>
            <p:cNvPr id="7" name="Group 28"/>
            <p:cNvGrpSpPr>
              <a:grpSpLocks/>
            </p:cNvGrpSpPr>
            <p:nvPr/>
          </p:nvGrpSpPr>
          <p:grpSpPr bwMode="auto">
            <a:xfrm>
              <a:off x="196" y="3565"/>
              <a:ext cx="189" cy="192"/>
              <a:chOff x="196" y="3565"/>
              <a:chExt cx="189" cy="192"/>
            </a:xfrm>
          </p:grpSpPr>
          <p:sp>
            <p:nvSpPr>
              <p:cNvPr id="7197" name="AutoShape 29"/>
              <p:cNvSpPr>
                <a:spLocks noChangeArrowheads="1"/>
              </p:cNvSpPr>
              <p:nvPr/>
            </p:nvSpPr>
            <p:spPr bwMode="auto">
              <a:xfrm rot="60000" flipH="1">
                <a:off x="197" y="3575"/>
                <a:ext cx="185" cy="181"/>
              </a:xfrm>
              <a:prstGeom prst="star16">
                <a:avLst>
                  <a:gd name="adj" fmla="val 5625"/>
                </a:avLst>
              </a:prstGeom>
              <a:solidFill>
                <a:srgbClr val="009999"/>
              </a:solidFill>
              <a:ln w="9360" cap="sq">
                <a:solidFill>
                  <a:srgbClr val="4D4D4D"/>
                </a:solidFill>
                <a:miter lim="800000"/>
                <a:headEnd/>
                <a:tailEnd/>
              </a:ln>
              <a:effectLst>
                <a:outerShdw dist="12600" algn="ctr" rotWithShape="0">
                  <a:srgbClr val="008AE8">
                    <a:alpha val="50027"/>
                  </a:srgbClr>
                </a:outerShdw>
              </a:effec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7198" name="Oval 30"/>
              <p:cNvSpPr>
                <a:spLocks noChangeArrowheads="1"/>
              </p:cNvSpPr>
              <p:nvPr/>
            </p:nvSpPr>
            <p:spPr bwMode="auto">
              <a:xfrm rot="60000" flipH="1">
                <a:off x="197" y="3568"/>
                <a:ext cx="185" cy="188"/>
              </a:xfrm>
              <a:prstGeom prst="ellipse">
                <a:avLst/>
              </a:prstGeom>
              <a:noFill/>
              <a:ln w="38160" cap="sq">
                <a:solidFill>
                  <a:srgbClr val="4D4D4D"/>
                </a:solidFill>
                <a:miter lim="800000"/>
                <a:headEnd/>
                <a:tailEnd/>
              </a:ln>
              <a:effectLst>
                <a:outerShdw dist="12600" algn="ctr" rotWithShape="0">
                  <a:srgbClr val="008AE8">
                    <a:alpha val="50027"/>
                  </a:srgbClr>
                </a:outerShdw>
              </a:effec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grpSp>
          <p:nvGrpSpPr>
            <p:cNvPr id="8" name="Group 31"/>
            <p:cNvGrpSpPr>
              <a:grpSpLocks/>
            </p:cNvGrpSpPr>
            <p:nvPr/>
          </p:nvGrpSpPr>
          <p:grpSpPr bwMode="auto">
            <a:xfrm>
              <a:off x="-615" y="3656"/>
              <a:ext cx="189" cy="192"/>
              <a:chOff x="-615" y="3656"/>
              <a:chExt cx="189" cy="192"/>
            </a:xfrm>
          </p:grpSpPr>
          <p:sp>
            <p:nvSpPr>
              <p:cNvPr id="7200" name="AutoShape 32"/>
              <p:cNvSpPr>
                <a:spLocks noChangeArrowheads="1"/>
              </p:cNvSpPr>
              <p:nvPr/>
            </p:nvSpPr>
            <p:spPr bwMode="auto">
              <a:xfrm rot="60000" flipH="1">
                <a:off x="-614" y="3666"/>
                <a:ext cx="185" cy="181"/>
              </a:xfrm>
              <a:prstGeom prst="star16">
                <a:avLst>
                  <a:gd name="adj" fmla="val 5625"/>
                </a:avLst>
              </a:prstGeom>
              <a:solidFill>
                <a:srgbClr val="009999"/>
              </a:solidFill>
              <a:ln w="9360" cap="sq">
                <a:solidFill>
                  <a:srgbClr val="4D4D4D"/>
                </a:solidFill>
                <a:miter lim="800000"/>
                <a:headEnd/>
                <a:tailEnd/>
              </a:ln>
              <a:effectLst>
                <a:outerShdw dist="12600" algn="ctr" rotWithShape="0">
                  <a:srgbClr val="008AE8">
                    <a:alpha val="50027"/>
                  </a:srgbClr>
                </a:outerShdw>
              </a:effec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7201" name="Oval 33"/>
              <p:cNvSpPr>
                <a:spLocks noChangeArrowheads="1"/>
              </p:cNvSpPr>
              <p:nvPr/>
            </p:nvSpPr>
            <p:spPr bwMode="auto">
              <a:xfrm rot="60000" flipH="1">
                <a:off x="-614" y="3659"/>
                <a:ext cx="185" cy="188"/>
              </a:xfrm>
              <a:prstGeom prst="ellipse">
                <a:avLst/>
              </a:prstGeom>
              <a:noFill/>
              <a:ln w="38160" cap="sq">
                <a:solidFill>
                  <a:srgbClr val="4D4D4D"/>
                </a:solidFill>
                <a:miter lim="800000"/>
                <a:headEnd/>
                <a:tailEnd/>
              </a:ln>
              <a:effectLst>
                <a:outerShdw dist="12600" algn="ctr" rotWithShape="0">
                  <a:srgbClr val="008AE8">
                    <a:alpha val="50027"/>
                  </a:srgbClr>
                </a:outerShdw>
              </a:effec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</p:grpSp>
      <p:grpSp>
        <p:nvGrpSpPr>
          <p:cNvPr id="9" name="Group 34"/>
          <p:cNvGrpSpPr>
            <a:grpSpLocks/>
          </p:cNvGrpSpPr>
          <p:nvPr/>
        </p:nvGrpSpPr>
        <p:grpSpPr bwMode="auto">
          <a:xfrm>
            <a:off x="179388" y="6165850"/>
            <a:ext cx="303212" cy="379413"/>
            <a:chOff x="113" y="3884"/>
            <a:chExt cx="191" cy="239"/>
          </a:xfrm>
        </p:grpSpPr>
        <p:grpSp>
          <p:nvGrpSpPr>
            <p:cNvPr id="10" name="Group 35"/>
            <p:cNvGrpSpPr>
              <a:grpSpLocks/>
            </p:cNvGrpSpPr>
            <p:nvPr/>
          </p:nvGrpSpPr>
          <p:grpSpPr bwMode="auto">
            <a:xfrm>
              <a:off x="113" y="4044"/>
              <a:ext cx="161" cy="79"/>
              <a:chOff x="113" y="4044"/>
              <a:chExt cx="161" cy="79"/>
            </a:xfrm>
          </p:grpSpPr>
          <p:sp>
            <p:nvSpPr>
              <p:cNvPr id="7204" name="Oval 36"/>
              <p:cNvSpPr>
                <a:spLocks noChangeArrowheads="1"/>
              </p:cNvSpPr>
              <p:nvPr/>
            </p:nvSpPr>
            <p:spPr bwMode="auto">
              <a:xfrm>
                <a:off x="113" y="4060"/>
                <a:ext cx="161" cy="63"/>
              </a:xfrm>
              <a:prstGeom prst="ellipse">
                <a:avLst/>
              </a:prstGeom>
              <a:gradFill rotWithShape="0">
                <a:gsLst>
                  <a:gs pos="0">
                    <a:srgbClr val="0068AE"/>
                  </a:gs>
                  <a:gs pos="100000">
                    <a:srgbClr val="C0C0C0"/>
                  </a:gs>
                </a:gsLst>
                <a:path path="shape">
                  <a:fillToRect l="50000" t="50000" r="50000" b="50000"/>
                </a:path>
              </a:gradFill>
              <a:ln w="3240" cap="sq">
                <a:solidFill>
                  <a:srgbClr val="FFFFFF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7205" name="Oval 37"/>
              <p:cNvSpPr>
                <a:spLocks noChangeArrowheads="1"/>
              </p:cNvSpPr>
              <p:nvPr/>
            </p:nvSpPr>
            <p:spPr bwMode="auto">
              <a:xfrm>
                <a:off x="135" y="4052"/>
                <a:ext cx="124" cy="47"/>
              </a:xfrm>
              <a:prstGeom prst="ellipse">
                <a:avLst/>
              </a:prstGeom>
              <a:gradFill rotWithShape="0">
                <a:gsLst>
                  <a:gs pos="0">
                    <a:srgbClr val="0068AE"/>
                  </a:gs>
                  <a:gs pos="100000">
                    <a:srgbClr val="C0C0C0"/>
                  </a:gs>
                </a:gsLst>
                <a:path path="shape">
                  <a:fillToRect l="50000" t="50000" r="50000" b="50000"/>
                </a:path>
              </a:gradFill>
              <a:ln w="3240" cap="sq">
                <a:solidFill>
                  <a:srgbClr val="FFFFFF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7206" name="Oval 38"/>
              <p:cNvSpPr>
                <a:spLocks noChangeArrowheads="1"/>
              </p:cNvSpPr>
              <p:nvPr/>
            </p:nvSpPr>
            <p:spPr bwMode="auto">
              <a:xfrm>
                <a:off x="150" y="4044"/>
                <a:ext cx="87" cy="23"/>
              </a:xfrm>
              <a:prstGeom prst="ellipse">
                <a:avLst/>
              </a:prstGeom>
              <a:gradFill rotWithShape="0">
                <a:gsLst>
                  <a:gs pos="0">
                    <a:srgbClr val="0068AE"/>
                  </a:gs>
                  <a:gs pos="100000">
                    <a:srgbClr val="C0C0C0"/>
                  </a:gs>
                </a:gsLst>
                <a:path path="shape">
                  <a:fillToRect l="50000" t="50000" r="50000" b="50000"/>
                </a:path>
              </a:gradFill>
              <a:ln w="3240" cap="sq">
                <a:solidFill>
                  <a:srgbClr val="FFFFFF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7207" name="AutoShape 39"/>
            <p:cNvSpPr>
              <a:spLocks noChangeArrowheads="1"/>
            </p:cNvSpPr>
            <p:nvPr/>
          </p:nvSpPr>
          <p:spPr bwMode="auto">
            <a:xfrm>
              <a:off x="194" y="3884"/>
              <a:ext cx="110" cy="176"/>
            </a:xfrm>
            <a:custGeom>
              <a:avLst/>
              <a:gdLst>
                <a:gd name="G0" fmla="+- 454 0 0"/>
                <a:gd name="G1" fmla="+- 64992 0 0"/>
                <a:gd name="G2" fmla="+- 8 0 0"/>
                <a:gd name="G3" fmla="*/ 1 35019 51712"/>
                <a:gd name="T0" fmla="*/ 0 w 454"/>
                <a:gd name="T1" fmla="*/ 318 h 544"/>
                <a:gd name="T2" fmla="*/ 454 w 454"/>
                <a:gd name="T3" fmla="*/ 318 h 544"/>
                <a:gd name="T4" fmla="*/ 0 w 454"/>
                <a:gd name="T5" fmla="*/ 0 h 544"/>
                <a:gd name="T6" fmla="*/ 0 w 454"/>
                <a:gd name="T7" fmla="*/ 544 h 544"/>
                <a:gd name="T8" fmla="*/ 0 w 454"/>
                <a:gd name="T9" fmla="*/ 0 h 544"/>
                <a:gd name="T10" fmla="*/ 454 w 454"/>
                <a:gd name="T11" fmla="*/ 544 h 5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454" h="544">
                  <a:moveTo>
                    <a:pt x="0" y="318"/>
                  </a:moveTo>
                  <a:lnTo>
                    <a:pt x="454" y="318"/>
                  </a:lnTo>
                  <a:lnTo>
                    <a:pt x="0" y="0"/>
                  </a:lnTo>
                  <a:lnTo>
                    <a:pt x="0" y="544"/>
                  </a:lnTo>
                </a:path>
              </a:pathLst>
            </a:custGeom>
            <a:solidFill>
              <a:srgbClr val="FF0000"/>
            </a:solidFill>
            <a:ln w="3240" cap="sq">
              <a:solidFill>
                <a:srgbClr val="FFFFFF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11" name="Group 40"/>
          <p:cNvGrpSpPr>
            <a:grpSpLocks/>
          </p:cNvGrpSpPr>
          <p:nvPr/>
        </p:nvGrpSpPr>
        <p:grpSpPr bwMode="auto">
          <a:xfrm>
            <a:off x="2916238" y="5805488"/>
            <a:ext cx="303212" cy="379412"/>
            <a:chOff x="1837" y="3657"/>
            <a:chExt cx="191" cy="239"/>
          </a:xfrm>
        </p:grpSpPr>
        <p:grpSp>
          <p:nvGrpSpPr>
            <p:cNvPr id="12" name="Group 41"/>
            <p:cNvGrpSpPr>
              <a:grpSpLocks/>
            </p:cNvGrpSpPr>
            <p:nvPr/>
          </p:nvGrpSpPr>
          <p:grpSpPr bwMode="auto">
            <a:xfrm>
              <a:off x="1837" y="3817"/>
              <a:ext cx="160" cy="79"/>
              <a:chOff x="1837" y="3817"/>
              <a:chExt cx="160" cy="79"/>
            </a:xfrm>
          </p:grpSpPr>
          <p:sp>
            <p:nvSpPr>
              <p:cNvPr id="7210" name="Oval 42"/>
              <p:cNvSpPr>
                <a:spLocks noChangeArrowheads="1"/>
              </p:cNvSpPr>
              <p:nvPr/>
            </p:nvSpPr>
            <p:spPr bwMode="auto">
              <a:xfrm>
                <a:off x="1837" y="3833"/>
                <a:ext cx="160" cy="63"/>
              </a:xfrm>
              <a:prstGeom prst="ellipse">
                <a:avLst/>
              </a:prstGeom>
              <a:gradFill rotWithShape="0">
                <a:gsLst>
                  <a:gs pos="0">
                    <a:srgbClr val="0068AE"/>
                  </a:gs>
                  <a:gs pos="100000">
                    <a:srgbClr val="C0C0C0"/>
                  </a:gs>
                </a:gsLst>
                <a:path path="shape">
                  <a:fillToRect l="50000" t="50000" r="50000" b="50000"/>
                </a:path>
              </a:gradFill>
              <a:ln w="3240" cap="sq">
                <a:solidFill>
                  <a:srgbClr val="FFFFFF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7211" name="Oval 43"/>
              <p:cNvSpPr>
                <a:spLocks noChangeArrowheads="1"/>
              </p:cNvSpPr>
              <p:nvPr/>
            </p:nvSpPr>
            <p:spPr bwMode="auto">
              <a:xfrm>
                <a:off x="1859" y="3825"/>
                <a:ext cx="124" cy="47"/>
              </a:xfrm>
              <a:prstGeom prst="ellipse">
                <a:avLst/>
              </a:prstGeom>
              <a:gradFill rotWithShape="0">
                <a:gsLst>
                  <a:gs pos="0">
                    <a:srgbClr val="0068AE"/>
                  </a:gs>
                  <a:gs pos="100000">
                    <a:srgbClr val="C0C0C0"/>
                  </a:gs>
                </a:gsLst>
                <a:path path="shape">
                  <a:fillToRect l="50000" t="50000" r="50000" b="50000"/>
                </a:path>
              </a:gradFill>
              <a:ln w="3240" cap="sq">
                <a:solidFill>
                  <a:srgbClr val="FFFFFF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7212" name="Oval 44"/>
              <p:cNvSpPr>
                <a:spLocks noChangeArrowheads="1"/>
              </p:cNvSpPr>
              <p:nvPr/>
            </p:nvSpPr>
            <p:spPr bwMode="auto">
              <a:xfrm>
                <a:off x="1874" y="3817"/>
                <a:ext cx="87" cy="23"/>
              </a:xfrm>
              <a:prstGeom prst="ellipse">
                <a:avLst/>
              </a:prstGeom>
              <a:gradFill rotWithShape="0">
                <a:gsLst>
                  <a:gs pos="0">
                    <a:srgbClr val="0068AE"/>
                  </a:gs>
                  <a:gs pos="100000">
                    <a:srgbClr val="C0C0C0"/>
                  </a:gs>
                </a:gsLst>
                <a:path path="shape">
                  <a:fillToRect l="50000" t="50000" r="50000" b="50000"/>
                </a:path>
              </a:gradFill>
              <a:ln w="3240" cap="sq">
                <a:solidFill>
                  <a:srgbClr val="FFFFFF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7213" name="AutoShape 45"/>
            <p:cNvSpPr>
              <a:spLocks noChangeArrowheads="1"/>
            </p:cNvSpPr>
            <p:nvPr/>
          </p:nvSpPr>
          <p:spPr bwMode="auto">
            <a:xfrm>
              <a:off x="1918" y="3657"/>
              <a:ext cx="110" cy="176"/>
            </a:xfrm>
            <a:custGeom>
              <a:avLst/>
              <a:gdLst>
                <a:gd name="G0" fmla="+- 454 0 0"/>
                <a:gd name="G1" fmla="+- 64992 0 0"/>
                <a:gd name="G2" fmla="+- 8 0 0"/>
                <a:gd name="G3" fmla="*/ 1 35019 51712"/>
                <a:gd name="T0" fmla="*/ 0 w 454"/>
                <a:gd name="T1" fmla="*/ 318 h 544"/>
                <a:gd name="T2" fmla="*/ 454 w 454"/>
                <a:gd name="T3" fmla="*/ 318 h 544"/>
                <a:gd name="T4" fmla="*/ 0 w 454"/>
                <a:gd name="T5" fmla="*/ 0 h 544"/>
                <a:gd name="T6" fmla="*/ 0 w 454"/>
                <a:gd name="T7" fmla="*/ 544 h 544"/>
                <a:gd name="T8" fmla="*/ 0 w 454"/>
                <a:gd name="T9" fmla="*/ 0 h 544"/>
                <a:gd name="T10" fmla="*/ 454 w 454"/>
                <a:gd name="T11" fmla="*/ 544 h 5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454" h="544">
                  <a:moveTo>
                    <a:pt x="0" y="318"/>
                  </a:moveTo>
                  <a:lnTo>
                    <a:pt x="454" y="318"/>
                  </a:lnTo>
                  <a:lnTo>
                    <a:pt x="0" y="0"/>
                  </a:lnTo>
                  <a:lnTo>
                    <a:pt x="0" y="544"/>
                  </a:lnTo>
                </a:path>
              </a:pathLst>
            </a:custGeom>
            <a:solidFill>
              <a:srgbClr val="FF0000"/>
            </a:solidFill>
            <a:ln w="3240" cap="sq">
              <a:solidFill>
                <a:srgbClr val="FFFFFF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13" name="Group 46"/>
          <p:cNvGrpSpPr>
            <a:grpSpLocks/>
          </p:cNvGrpSpPr>
          <p:nvPr/>
        </p:nvGrpSpPr>
        <p:grpSpPr bwMode="auto">
          <a:xfrm>
            <a:off x="8839200" y="5229225"/>
            <a:ext cx="303213" cy="379413"/>
            <a:chOff x="5568" y="3294"/>
            <a:chExt cx="191" cy="239"/>
          </a:xfrm>
        </p:grpSpPr>
        <p:grpSp>
          <p:nvGrpSpPr>
            <p:cNvPr id="14" name="Group 47"/>
            <p:cNvGrpSpPr>
              <a:grpSpLocks/>
            </p:cNvGrpSpPr>
            <p:nvPr/>
          </p:nvGrpSpPr>
          <p:grpSpPr bwMode="auto">
            <a:xfrm>
              <a:off x="5568" y="3454"/>
              <a:ext cx="161" cy="79"/>
              <a:chOff x="5568" y="3454"/>
              <a:chExt cx="161" cy="79"/>
            </a:xfrm>
          </p:grpSpPr>
          <p:sp>
            <p:nvSpPr>
              <p:cNvPr id="7216" name="Oval 48"/>
              <p:cNvSpPr>
                <a:spLocks noChangeArrowheads="1"/>
              </p:cNvSpPr>
              <p:nvPr/>
            </p:nvSpPr>
            <p:spPr bwMode="auto">
              <a:xfrm>
                <a:off x="5568" y="3470"/>
                <a:ext cx="161" cy="63"/>
              </a:xfrm>
              <a:prstGeom prst="ellipse">
                <a:avLst/>
              </a:prstGeom>
              <a:gradFill rotWithShape="0">
                <a:gsLst>
                  <a:gs pos="0">
                    <a:srgbClr val="0068AE"/>
                  </a:gs>
                  <a:gs pos="100000">
                    <a:srgbClr val="C0C0C0"/>
                  </a:gs>
                </a:gsLst>
                <a:path path="shape">
                  <a:fillToRect l="50000" t="50000" r="50000" b="50000"/>
                </a:path>
              </a:gradFill>
              <a:ln w="3240" cap="sq">
                <a:solidFill>
                  <a:srgbClr val="FFFFFF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7217" name="Oval 49"/>
              <p:cNvSpPr>
                <a:spLocks noChangeArrowheads="1"/>
              </p:cNvSpPr>
              <p:nvPr/>
            </p:nvSpPr>
            <p:spPr bwMode="auto">
              <a:xfrm>
                <a:off x="5590" y="3462"/>
                <a:ext cx="124" cy="47"/>
              </a:xfrm>
              <a:prstGeom prst="ellipse">
                <a:avLst/>
              </a:prstGeom>
              <a:gradFill rotWithShape="0">
                <a:gsLst>
                  <a:gs pos="0">
                    <a:srgbClr val="0068AE"/>
                  </a:gs>
                  <a:gs pos="100000">
                    <a:srgbClr val="C0C0C0"/>
                  </a:gs>
                </a:gsLst>
                <a:path path="shape">
                  <a:fillToRect l="50000" t="50000" r="50000" b="50000"/>
                </a:path>
              </a:gradFill>
              <a:ln w="3240" cap="sq">
                <a:solidFill>
                  <a:srgbClr val="FFFFFF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7218" name="Oval 50"/>
              <p:cNvSpPr>
                <a:spLocks noChangeArrowheads="1"/>
              </p:cNvSpPr>
              <p:nvPr/>
            </p:nvSpPr>
            <p:spPr bwMode="auto">
              <a:xfrm>
                <a:off x="5605" y="3454"/>
                <a:ext cx="87" cy="23"/>
              </a:xfrm>
              <a:prstGeom prst="ellipse">
                <a:avLst/>
              </a:prstGeom>
              <a:gradFill rotWithShape="0">
                <a:gsLst>
                  <a:gs pos="0">
                    <a:srgbClr val="0068AE"/>
                  </a:gs>
                  <a:gs pos="100000">
                    <a:srgbClr val="C0C0C0"/>
                  </a:gs>
                </a:gsLst>
                <a:path path="shape">
                  <a:fillToRect l="50000" t="50000" r="50000" b="50000"/>
                </a:path>
              </a:gradFill>
              <a:ln w="3240" cap="sq">
                <a:solidFill>
                  <a:srgbClr val="FFFFFF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7219" name="AutoShape 51"/>
            <p:cNvSpPr>
              <a:spLocks noChangeArrowheads="1"/>
            </p:cNvSpPr>
            <p:nvPr/>
          </p:nvSpPr>
          <p:spPr bwMode="auto">
            <a:xfrm>
              <a:off x="5649" y="3294"/>
              <a:ext cx="110" cy="175"/>
            </a:xfrm>
            <a:custGeom>
              <a:avLst/>
              <a:gdLst>
                <a:gd name="G0" fmla="+- 454 0 0"/>
                <a:gd name="G1" fmla="+- 64992 0 0"/>
                <a:gd name="G2" fmla="+- 8 0 0"/>
                <a:gd name="G3" fmla="*/ 1 35019 51712"/>
                <a:gd name="T0" fmla="*/ 0 w 454"/>
                <a:gd name="T1" fmla="*/ 318 h 544"/>
                <a:gd name="T2" fmla="*/ 454 w 454"/>
                <a:gd name="T3" fmla="*/ 318 h 544"/>
                <a:gd name="T4" fmla="*/ 0 w 454"/>
                <a:gd name="T5" fmla="*/ 0 h 544"/>
                <a:gd name="T6" fmla="*/ 0 w 454"/>
                <a:gd name="T7" fmla="*/ 544 h 544"/>
                <a:gd name="T8" fmla="*/ 0 w 454"/>
                <a:gd name="T9" fmla="*/ 0 h 544"/>
                <a:gd name="T10" fmla="*/ 454 w 454"/>
                <a:gd name="T11" fmla="*/ 544 h 5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454" h="544">
                  <a:moveTo>
                    <a:pt x="0" y="318"/>
                  </a:moveTo>
                  <a:lnTo>
                    <a:pt x="454" y="318"/>
                  </a:lnTo>
                  <a:lnTo>
                    <a:pt x="0" y="0"/>
                  </a:lnTo>
                  <a:lnTo>
                    <a:pt x="0" y="544"/>
                  </a:lnTo>
                </a:path>
              </a:pathLst>
            </a:custGeom>
            <a:solidFill>
              <a:srgbClr val="FF0000"/>
            </a:solidFill>
            <a:ln w="3240" cap="sq">
              <a:solidFill>
                <a:srgbClr val="FFFFFF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15" name="Group 52"/>
          <p:cNvGrpSpPr>
            <a:grpSpLocks/>
          </p:cNvGrpSpPr>
          <p:nvPr/>
        </p:nvGrpSpPr>
        <p:grpSpPr bwMode="auto">
          <a:xfrm>
            <a:off x="5651500" y="5516563"/>
            <a:ext cx="303213" cy="379412"/>
            <a:chOff x="3560" y="3475"/>
            <a:chExt cx="191" cy="239"/>
          </a:xfrm>
        </p:grpSpPr>
        <p:grpSp>
          <p:nvGrpSpPr>
            <p:cNvPr id="16" name="Group 53"/>
            <p:cNvGrpSpPr>
              <a:grpSpLocks/>
            </p:cNvGrpSpPr>
            <p:nvPr/>
          </p:nvGrpSpPr>
          <p:grpSpPr bwMode="auto">
            <a:xfrm>
              <a:off x="3560" y="3635"/>
              <a:ext cx="160" cy="79"/>
              <a:chOff x="3560" y="3635"/>
              <a:chExt cx="160" cy="79"/>
            </a:xfrm>
          </p:grpSpPr>
          <p:sp>
            <p:nvSpPr>
              <p:cNvPr id="7222" name="Oval 54"/>
              <p:cNvSpPr>
                <a:spLocks noChangeArrowheads="1"/>
              </p:cNvSpPr>
              <p:nvPr/>
            </p:nvSpPr>
            <p:spPr bwMode="auto">
              <a:xfrm>
                <a:off x="3560" y="3651"/>
                <a:ext cx="160" cy="63"/>
              </a:xfrm>
              <a:prstGeom prst="ellipse">
                <a:avLst/>
              </a:prstGeom>
              <a:gradFill rotWithShape="0">
                <a:gsLst>
                  <a:gs pos="0">
                    <a:srgbClr val="0068AE"/>
                  </a:gs>
                  <a:gs pos="100000">
                    <a:srgbClr val="C0C0C0"/>
                  </a:gs>
                </a:gsLst>
                <a:path path="shape">
                  <a:fillToRect l="50000" t="50000" r="50000" b="50000"/>
                </a:path>
              </a:gradFill>
              <a:ln w="3240" cap="sq">
                <a:solidFill>
                  <a:srgbClr val="FFFFFF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7223" name="Oval 55"/>
              <p:cNvSpPr>
                <a:spLocks noChangeArrowheads="1"/>
              </p:cNvSpPr>
              <p:nvPr/>
            </p:nvSpPr>
            <p:spPr bwMode="auto">
              <a:xfrm>
                <a:off x="3582" y="3643"/>
                <a:ext cx="124" cy="47"/>
              </a:xfrm>
              <a:prstGeom prst="ellipse">
                <a:avLst/>
              </a:prstGeom>
              <a:gradFill rotWithShape="0">
                <a:gsLst>
                  <a:gs pos="0">
                    <a:srgbClr val="0068AE"/>
                  </a:gs>
                  <a:gs pos="100000">
                    <a:srgbClr val="C0C0C0"/>
                  </a:gs>
                </a:gsLst>
                <a:path path="shape">
                  <a:fillToRect l="50000" t="50000" r="50000" b="50000"/>
                </a:path>
              </a:gradFill>
              <a:ln w="3240" cap="sq">
                <a:solidFill>
                  <a:srgbClr val="FFFFFF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7224" name="Oval 56"/>
              <p:cNvSpPr>
                <a:spLocks noChangeArrowheads="1"/>
              </p:cNvSpPr>
              <p:nvPr/>
            </p:nvSpPr>
            <p:spPr bwMode="auto">
              <a:xfrm>
                <a:off x="3597" y="3635"/>
                <a:ext cx="87" cy="23"/>
              </a:xfrm>
              <a:prstGeom prst="ellipse">
                <a:avLst/>
              </a:prstGeom>
              <a:gradFill rotWithShape="0">
                <a:gsLst>
                  <a:gs pos="0">
                    <a:srgbClr val="0068AE"/>
                  </a:gs>
                  <a:gs pos="100000">
                    <a:srgbClr val="C0C0C0"/>
                  </a:gs>
                </a:gsLst>
                <a:path path="shape">
                  <a:fillToRect l="50000" t="50000" r="50000" b="50000"/>
                </a:path>
              </a:gradFill>
              <a:ln w="3240" cap="sq">
                <a:solidFill>
                  <a:srgbClr val="FFFFFF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7225" name="AutoShape 57"/>
            <p:cNvSpPr>
              <a:spLocks noChangeArrowheads="1"/>
            </p:cNvSpPr>
            <p:nvPr/>
          </p:nvSpPr>
          <p:spPr bwMode="auto">
            <a:xfrm>
              <a:off x="3641" y="3475"/>
              <a:ext cx="110" cy="175"/>
            </a:xfrm>
            <a:custGeom>
              <a:avLst/>
              <a:gdLst>
                <a:gd name="G0" fmla="+- 454 0 0"/>
                <a:gd name="G1" fmla="+- 64992 0 0"/>
                <a:gd name="G2" fmla="+- 8 0 0"/>
                <a:gd name="G3" fmla="*/ 1 35019 51712"/>
                <a:gd name="T0" fmla="*/ 0 w 454"/>
                <a:gd name="T1" fmla="*/ 318 h 544"/>
                <a:gd name="T2" fmla="*/ 454 w 454"/>
                <a:gd name="T3" fmla="*/ 318 h 544"/>
                <a:gd name="T4" fmla="*/ 0 w 454"/>
                <a:gd name="T5" fmla="*/ 0 h 544"/>
                <a:gd name="T6" fmla="*/ 0 w 454"/>
                <a:gd name="T7" fmla="*/ 544 h 544"/>
                <a:gd name="T8" fmla="*/ 0 w 454"/>
                <a:gd name="T9" fmla="*/ 0 h 544"/>
                <a:gd name="T10" fmla="*/ 454 w 454"/>
                <a:gd name="T11" fmla="*/ 544 h 5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454" h="544">
                  <a:moveTo>
                    <a:pt x="0" y="318"/>
                  </a:moveTo>
                  <a:lnTo>
                    <a:pt x="454" y="318"/>
                  </a:lnTo>
                  <a:lnTo>
                    <a:pt x="0" y="0"/>
                  </a:lnTo>
                  <a:lnTo>
                    <a:pt x="0" y="544"/>
                  </a:lnTo>
                </a:path>
              </a:pathLst>
            </a:custGeom>
            <a:solidFill>
              <a:srgbClr val="FF0000"/>
            </a:solidFill>
            <a:ln w="3240" cap="sq">
              <a:solidFill>
                <a:srgbClr val="FFFFFF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7226" name="Text Box 58"/>
          <p:cNvSpPr txBox="1">
            <a:spLocks noChangeArrowheads="1"/>
          </p:cNvSpPr>
          <p:nvPr/>
        </p:nvSpPr>
        <p:spPr bwMode="auto">
          <a:xfrm>
            <a:off x="2630488" y="6165850"/>
            <a:ext cx="757237" cy="368300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  <p:txBody>
          <a:bodyPr wrap="none" lIns="90000" tIns="46800" rIns="90000" bIns="46800">
            <a:spAutoFit/>
          </a:bodyPr>
          <a:lstStyle/>
          <a:p>
            <a:pPr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b="1">
                <a:solidFill>
                  <a:srgbClr val="000000"/>
                </a:solidFill>
              </a:rPr>
              <a:t>1 час</a:t>
            </a:r>
          </a:p>
        </p:txBody>
      </p:sp>
      <p:sp>
        <p:nvSpPr>
          <p:cNvPr id="7227" name="Text Box 59"/>
          <p:cNvSpPr txBox="1">
            <a:spLocks noChangeArrowheads="1"/>
          </p:cNvSpPr>
          <p:nvPr/>
        </p:nvSpPr>
        <p:spPr bwMode="auto">
          <a:xfrm>
            <a:off x="5511800" y="6021388"/>
            <a:ext cx="882650" cy="368300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  <p:txBody>
          <a:bodyPr wrap="none" lIns="90000" tIns="46800" rIns="90000" bIns="46800">
            <a:spAutoFit/>
          </a:bodyPr>
          <a:lstStyle/>
          <a:p>
            <a:pPr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b="1">
                <a:solidFill>
                  <a:srgbClr val="000000"/>
                </a:solidFill>
              </a:rPr>
              <a:t>2 часа</a:t>
            </a:r>
          </a:p>
        </p:txBody>
      </p:sp>
      <p:sp>
        <p:nvSpPr>
          <p:cNvPr id="7228" name="Text Box 60"/>
          <p:cNvSpPr txBox="1">
            <a:spLocks noChangeArrowheads="1"/>
          </p:cNvSpPr>
          <p:nvPr/>
        </p:nvSpPr>
        <p:spPr bwMode="auto">
          <a:xfrm>
            <a:off x="8258175" y="5734050"/>
            <a:ext cx="882650" cy="368300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  <p:txBody>
          <a:bodyPr wrap="none" lIns="90000" tIns="46800" rIns="90000" bIns="46800">
            <a:spAutoFit/>
          </a:bodyPr>
          <a:lstStyle/>
          <a:p>
            <a:pPr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b="1">
                <a:solidFill>
                  <a:srgbClr val="000000"/>
                </a:solidFill>
              </a:rPr>
              <a:t>3 часа</a:t>
            </a:r>
          </a:p>
        </p:txBody>
      </p:sp>
      <p:sp>
        <p:nvSpPr>
          <p:cNvPr id="7229" name="WordArt 61"/>
          <p:cNvSpPr>
            <a:spLocks noChangeArrowheads="1" noChangeShapeType="1" noTextEdit="1"/>
          </p:cNvSpPr>
          <p:nvPr/>
        </p:nvSpPr>
        <p:spPr bwMode="auto">
          <a:xfrm>
            <a:off x="4356100" y="3933825"/>
            <a:ext cx="504825" cy="7191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6600" kern="10">
                <a:ln w="12600" cap="sq">
                  <a:solidFill>
                    <a:srgbClr val="3333CC"/>
                  </a:solidFill>
                  <a:miter lim="800000"/>
                  <a:headEnd/>
                  <a:tailEnd/>
                </a:ln>
                <a:solidFill>
                  <a:srgbClr val="B2B2B2">
                    <a:alpha val="50000"/>
                  </a:srgbClr>
                </a:solidFill>
                <a:effectLst>
                  <a:outerShdw dist="40186" dir="1096358" algn="ctr" rotWithShape="0">
                    <a:srgbClr val="9999FF"/>
                  </a:outerShdw>
                </a:effectLst>
                <a:latin typeface="Arial"/>
                <a:cs typeface="Arial"/>
              </a:rPr>
              <a:t>?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63" presetClass="path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1.56069E-6 L 1.10104 -0.17341">
                                      <p:cBhvr additive="repl">
                                        <p:cTn id="10" dur="5000" fill="hold"/>
                                        <p:tgtEl>
                                          <p:spTgt spid="3"/>
                                        </p:tgtEl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 additive="repl">
                                        <p:cTn id="13" dur="500"/>
                                        <p:tgtEl>
                                          <p:spTgt spid="7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 additive="repl">
                                        <p:cTn id="16" dur="500"/>
                                        <p:tgtEl>
                                          <p:spTgt spid="7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 additive="repl">
                                        <p:cTn id="19" dur="500"/>
                                        <p:tgtEl>
                                          <p:spTgt spid="7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6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 additive="repl">
                                        <p:cTn id="23" dur="10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700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 additive="repl">
                                        <p:cTn id="27" dur="500"/>
                                        <p:tgtEl>
                                          <p:spTgt spid="7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1" grpId="0" animBg="1"/>
      <p:bldP spid="722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28596" y="428604"/>
            <a:ext cx="8429684" cy="404213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342900" indent="-341313" algn="ctr">
              <a:spcBef>
                <a:spcPts val="1750"/>
              </a:spcBef>
              <a:buClrTx/>
              <a:buFontTx/>
              <a:buNone/>
              <a:tabLst>
                <a:tab pos="342900" algn="l"/>
                <a:tab pos="1257300" algn="l"/>
                <a:tab pos="2171700" algn="l"/>
                <a:tab pos="3086100" algn="l"/>
                <a:tab pos="4000500" algn="l"/>
                <a:tab pos="4914900" algn="l"/>
                <a:tab pos="5829300" algn="l"/>
                <a:tab pos="6743700" algn="l"/>
                <a:tab pos="7658100" algn="l"/>
                <a:tab pos="8572500" algn="l"/>
                <a:tab pos="9486900" algn="l"/>
                <a:tab pos="10401300" algn="l"/>
              </a:tabLst>
            </a:pPr>
            <a:r>
              <a:rPr lang="ru-RU" sz="3600" b="1" dirty="0" smtClean="0">
                <a:solidFill>
                  <a:schemeClr val="accent6">
                    <a:lumMod val="50000"/>
                  </a:schemeClr>
                </a:solidFill>
              </a:rPr>
              <a:t>Закончи предложение</a:t>
            </a:r>
          </a:p>
          <a:p>
            <a:pPr marL="342900" indent="-341313">
              <a:spcBef>
                <a:spcPts val="2250"/>
              </a:spcBef>
              <a:buClrTx/>
              <a:buFontTx/>
              <a:buNone/>
              <a:tabLst>
                <a:tab pos="342900" algn="l"/>
                <a:tab pos="1257300" algn="l"/>
                <a:tab pos="2171700" algn="l"/>
                <a:tab pos="3086100" algn="l"/>
                <a:tab pos="4000500" algn="l"/>
                <a:tab pos="4914900" algn="l"/>
                <a:tab pos="5829300" algn="l"/>
                <a:tab pos="6743700" algn="l"/>
                <a:tab pos="7658100" algn="l"/>
                <a:tab pos="8572500" algn="l"/>
                <a:tab pos="9486900" algn="l"/>
                <a:tab pos="10401300" algn="l"/>
              </a:tabLst>
            </a:pPr>
            <a:r>
              <a:rPr lang="ru-RU" sz="3600" dirty="0" smtClean="0">
                <a:solidFill>
                  <a:srgbClr val="FF3300"/>
                </a:solidFill>
              </a:rPr>
              <a:t>Чтобы найти время, нужно _____.</a:t>
            </a:r>
          </a:p>
          <a:p>
            <a:pPr marL="341313" indent="-339725">
              <a:spcBef>
                <a:spcPts val="2250"/>
              </a:spcBef>
              <a:buClr>
                <a:srgbClr val="000099"/>
              </a:buClr>
              <a:tabLst>
                <a:tab pos="342900" algn="l"/>
                <a:tab pos="1257300" algn="l"/>
                <a:tab pos="2171700" algn="l"/>
                <a:tab pos="3086100" algn="l"/>
                <a:tab pos="4000500" algn="l"/>
                <a:tab pos="4914900" algn="l"/>
                <a:tab pos="5829300" algn="l"/>
                <a:tab pos="6743700" algn="l"/>
                <a:tab pos="7658100" algn="l"/>
                <a:tab pos="8572500" algn="l"/>
                <a:tab pos="9486900" algn="l"/>
                <a:tab pos="10401300" algn="l"/>
              </a:tabLst>
            </a:pPr>
            <a:r>
              <a:rPr lang="ru-RU" sz="3600" dirty="0" smtClean="0">
                <a:solidFill>
                  <a:srgbClr val="000099"/>
                </a:solidFill>
              </a:rPr>
              <a:t>1)  расстояние умножить на скорость</a:t>
            </a:r>
          </a:p>
          <a:p>
            <a:pPr marL="341313" indent="-339725">
              <a:spcBef>
                <a:spcPts val="2250"/>
              </a:spcBef>
              <a:buClr>
                <a:srgbClr val="000099"/>
              </a:buClr>
              <a:tabLst>
                <a:tab pos="342900" algn="l"/>
                <a:tab pos="1257300" algn="l"/>
                <a:tab pos="2171700" algn="l"/>
                <a:tab pos="3086100" algn="l"/>
                <a:tab pos="4000500" algn="l"/>
                <a:tab pos="4914900" algn="l"/>
                <a:tab pos="5829300" algn="l"/>
                <a:tab pos="6743700" algn="l"/>
                <a:tab pos="7658100" algn="l"/>
                <a:tab pos="8572500" algn="l"/>
                <a:tab pos="9486900" algn="l"/>
                <a:tab pos="10401300" algn="l"/>
              </a:tabLst>
            </a:pPr>
            <a:r>
              <a:rPr lang="ru-RU" sz="3600" dirty="0" smtClean="0">
                <a:solidFill>
                  <a:srgbClr val="000099"/>
                </a:solidFill>
              </a:rPr>
              <a:t>2)  к  расстоянию добавить время</a:t>
            </a:r>
          </a:p>
          <a:p>
            <a:pPr marL="341313" indent="-339725">
              <a:spcBef>
                <a:spcPts val="2250"/>
              </a:spcBef>
              <a:buClr>
                <a:srgbClr val="000099"/>
              </a:buClr>
              <a:tabLst>
                <a:tab pos="342900" algn="l"/>
                <a:tab pos="1257300" algn="l"/>
                <a:tab pos="2171700" algn="l"/>
                <a:tab pos="3086100" algn="l"/>
                <a:tab pos="4000500" algn="l"/>
                <a:tab pos="4914900" algn="l"/>
                <a:tab pos="5829300" algn="l"/>
                <a:tab pos="6743700" algn="l"/>
                <a:tab pos="7658100" algn="l"/>
                <a:tab pos="8572500" algn="l"/>
                <a:tab pos="9486900" algn="l"/>
                <a:tab pos="10401300" algn="l"/>
              </a:tabLst>
            </a:pPr>
            <a:r>
              <a:rPr lang="ru-RU" sz="3600" dirty="0" smtClean="0">
                <a:solidFill>
                  <a:srgbClr val="000099"/>
                </a:solidFill>
              </a:rPr>
              <a:t>3)  расстояние разделить на скорость</a:t>
            </a:r>
            <a:endParaRPr lang="ru-RU" sz="3600" dirty="0">
              <a:solidFill>
                <a:srgbClr val="000099"/>
              </a:solidFill>
            </a:endParaRPr>
          </a:p>
        </p:txBody>
      </p:sp>
      <p:pic>
        <p:nvPicPr>
          <p:cNvPr id="3" name="Picture 2" descr="D:\Математика 2 класс\21\сова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72330" y="4643422"/>
            <a:ext cx="2071670" cy="2214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1071538" y="3786190"/>
            <a:ext cx="6917663" cy="646331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ru-RU" sz="3600" dirty="0" smtClean="0">
                <a:solidFill>
                  <a:srgbClr val="FF0000"/>
                </a:solidFill>
              </a:rPr>
              <a:t>расстояние разделить на скорость</a:t>
            </a:r>
            <a:endParaRPr lang="ru-RU" sz="36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:\Математика 2 класс\21\сова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72330" y="4643422"/>
            <a:ext cx="2071670" cy="2214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1214414" y="214290"/>
            <a:ext cx="5643602" cy="830997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txBody>
          <a:bodyPr wrap="square">
            <a:spAutoFit/>
          </a:bodyPr>
          <a:lstStyle/>
          <a:p>
            <a:r>
              <a:rPr lang="ru-RU" sz="4800" b="1" dirty="0" smtClean="0">
                <a:solidFill>
                  <a:srgbClr val="002060"/>
                </a:solidFill>
              </a:rPr>
              <a:t>Единицы времени</a:t>
            </a:r>
            <a:endParaRPr lang="ru-RU" sz="4800" b="1" dirty="0">
              <a:solidFill>
                <a:srgbClr val="002060"/>
              </a:solidFill>
            </a:endParaRPr>
          </a:p>
        </p:txBody>
      </p:sp>
      <p:sp>
        <p:nvSpPr>
          <p:cNvPr id="5" name="Облако 4"/>
          <p:cNvSpPr/>
          <p:nvPr/>
        </p:nvSpPr>
        <p:spPr>
          <a:xfrm>
            <a:off x="285720" y="1357298"/>
            <a:ext cx="2843808" cy="1440160"/>
          </a:xfrm>
          <a:prstGeom prst="cloud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002060"/>
                </a:solidFill>
                <a:latin typeface="Calibri" pitchFamily="34" charset="0"/>
              </a:rPr>
              <a:t>сек</a:t>
            </a:r>
            <a:endParaRPr lang="ru-RU" sz="3600" b="1" dirty="0">
              <a:solidFill>
                <a:srgbClr val="002060"/>
              </a:solidFill>
              <a:latin typeface="Calibri" pitchFamily="34" charset="0"/>
            </a:endParaRPr>
          </a:p>
        </p:txBody>
      </p:sp>
      <p:sp>
        <p:nvSpPr>
          <p:cNvPr id="6" name="Облако 5"/>
          <p:cNvSpPr/>
          <p:nvPr/>
        </p:nvSpPr>
        <p:spPr>
          <a:xfrm>
            <a:off x="500034" y="2786058"/>
            <a:ext cx="2843808" cy="1440160"/>
          </a:xfrm>
          <a:prstGeom prst="cloud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002060"/>
                </a:solidFill>
              </a:rPr>
              <a:t>сутки</a:t>
            </a:r>
            <a:endParaRPr lang="ru-RU" sz="3600" b="1" dirty="0">
              <a:solidFill>
                <a:srgbClr val="002060"/>
              </a:solidFill>
            </a:endParaRPr>
          </a:p>
        </p:txBody>
      </p:sp>
      <p:sp>
        <p:nvSpPr>
          <p:cNvPr id="7" name="Облако 6"/>
          <p:cNvSpPr/>
          <p:nvPr/>
        </p:nvSpPr>
        <p:spPr>
          <a:xfrm>
            <a:off x="3714744" y="5000636"/>
            <a:ext cx="2843808" cy="1440160"/>
          </a:xfrm>
          <a:prstGeom prst="cloud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ct val="0"/>
              </a:spcBef>
            </a:pPr>
            <a:r>
              <a:rPr lang="ru-RU" sz="3600" b="1" dirty="0" smtClean="0">
                <a:solidFill>
                  <a:srgbClr val="002060"/>
                </a:solidFill>
                <a:latin typeface="Arial" charset="0"/>
              </a:rPr>
              <a:t>месяц</a:t>
            </a:r>
            <a:endParaRPr lang="ru-RU" sz="3600" b="1" dirty="0">
              <a:solidFill>
                <a:srgbClr val="002060"/>
              </a:solidFill>
              <a:latin typeface="Arial" charset="0"/>
            </a:endParaRPr>
          </a:p>
        </p:txBody>
      </p:sp>
      <p:sp>
        <p:nvSpPr>
          <p:cNvPr id="8" name="Облако 7"/>
          <p:cNvSpPr/>
          <p:nvPr/>
        </p:nvSpPr>
        <p:spPr>
          <a:xfrm>
            <a:off x="6000760" y="3000372"/>
            <a:ext cx="2843808" cy="1440160"/>
          </a:xfrm>
          <a:prstGeom prst="cloud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002060"/>
                </a:solidFill>
              </a:rPr>
              <a:t>неделя</a:t>
            </a:r>
            <a:endParaRPr lang="ru-RU" sz="3600" b="1" dirty="0">
              <a:solidFill>
                <a:srgbClr val="002060"/>
              </a:solidFill>
            </a:endParaRPr>
          </a:p>
        </p:txBody>
      </p:sp>
      <p:sp>
        <p:nvSpPr>
          <p:cNvPr id="9" name="Облако 8"/>
          <p:cNvSpPr/>
          <p:nvPr/>
        </p:nvSpPr>
        <p:spPr>
          <a:xfrm>
            <a:off x="3357554" y="1500174"/>
            <a:ext cx="2843808" cy="1440160"/>
          </a:xfrm>
          <a:prstGeom prst="cloud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002060"/>
                </a:solidFill>
                <a:latin typeface="Calibri" pitchFamily="34" charset="0"/>
              </a:rPr>
              <a:t>мин</a:t>
            </a:r>
            <a:endParaRPr lang="ru-RU" sz="3600" b="1" dirty="0">
              <a:solidFill>
                <a:srgbClr val="002060"/>
              </a:solidFill>
              <a:latin typeface="Calibri" pitchFamily="34" charset="0"/>
            </a:endParaRPr>
          </a:p>
        </p:txBody>
      </p:sp>
      <p:sp>
        <p:nvSpPr>
          <p:cNvPr id="10" name="Облако 9"/>
          <p:cNvSpPr/>
          <p:nvPr/>
        </p:nvSpPr>
        <p:spPr>
          <a:xfrm>
            <a:off x="6300192" y="1285860"/>
            <a:ext cx="2843808" cy="1440160"/>
          </a:xfrm>
          <a:prstGeom prst="cloud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002060"/>
                </a:solidFill>
              </a:rPr>
              <a:t>час</a:t>
            </a:r>
            <a:endParaRPr lang="ru-RU" sz="3600" b="1" dirty="0">
              <a:solidFill>
                <a:srgbClr val="002060"/>
              </a:solidFill>
            </a:endParaRPr>
          </a:p>
        </p:txBody>
      </p:sp>
      <p:sp>
        <p:nvSpPr>
          <p:cNvPr id="11" name="Облако 10"/>
          <p:cNvSpPr/>
          <p:nvPr/>
        </p:nvSpPr>
        <p:spPr>
          <a:xfrm>
            <a:off x="3071802" y="3357562"/>
            <a:ext cx="2843808" cy="1440160"/>
          </a:xfrm>
          <a:prstGeom prst="cloud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002060"/>
                </a:solidFill>
              </a:rPr>
              <a:t>век</a:t>
            </a:r>
            <a:endParaRPr lang="ru-RU" sz="3600" b="1" dirty="0">
              <a:solidFill>
                <a:srgbClr val="002060"/>
              </a:solidFill>
            </a:endParaRPr>
          </a:p>
        </p:txBody>
      </p:sp>
      <p:sp>
        <p:nvSpPr>
          <p:cNvPr id="12" name="Облако 11"/>
          <p:cNvSpPr/>
          <p:nvPr/>
        </p:nvSpPr>
        <p:spPr>
          <a:xfrm>
            <a:off x="214282" y="4643446"/>
            <a:ext cx="2843808" cy="1440160"/>
          </a:xfrm>
          <a:prstGeom prst="cloud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002060"/>
                </a:solidFill>
              </a:rPr>
              <a:t>год</a:t>
            </a:r>
            <a:endParaRPr lang="ru-RU" sz="36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Line 1"/>
          <p:cNvSpPr>
            <a:spLocks noChangeShapeType="1"/>
          </p:cNvSpPr>
          <p:nvPr/>
        </p:nvSpPr>
        <p:spPr bwMode="auto">
          <a:xfrm flipV="1">
            <a:off x="250825" y="4291013"/>
            <a:ext cx="8736013" cy="1374775"/>
          </a:xfrm>
          <a:prstGeom prst="line">
            <a:avLst/>
          </a:prstGeom>
          <a:noFill/>
          <a:ln w="38160" cap="sq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8194" name="Text Box 2"/>
          <p:cNvSpPr txBox="1">
            <a:spLocks noChangeArrowheads="1"/>
          </p:cNvSpPr>
          <p:nvPr/>
        </p:nvSpPr>
        <p:spPr bwMode="auto">
          <a:xfrm rot="21180000">
            <a:off x="4286250" y="5229225"/>
            <a:ext cx="1782763" cy="825500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  <p:txBody>
          <a:bodyPr wrap="none" lIns="90000" tIns="46800" rIns="90000" bIns="46800">
            <a:spAutoFit/>
          </a:bodyPr>
          <a:lstStyle/>
          <a:p>
            <a:pPr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4800" b="1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>30 км</a:t>
            </a:r>
          </a:p>
        </p:txBody>
      </p:sp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-39688" y="5487988"/>
            <a:ext cx="9182101" cy="1376362"/>
            <a:chOff x="-25" y="3457"/>
            <a:chExt cx="5784" cy="867"/>
          </a:xfrm>
        </p:grpSpPr>
        <p:grpSp>
          <p:nvGrpSpPr>
            <p:cNvPr id="3" name="Group 4"/>
            <p:cNvGrpSpPr>
              <a:grpSpLocks/>
            </p:cNvGrpSpPr>
            <p:nvPr/>
          </p:nvGrpSpPr>
          <p:grpSpPr bwMode="auto">
            <a:xfrm>
              <a:off x="-25" y="4215"/>
              <a:ext cx="231" cy="75"/>
              <a:chOff x="-25" y="4215"/>
              <a:chExt cx="231" cy="75"/>
            </a:xfrm>
          </p:grpSpPr>
          <p:sp>
            <p:nvSpPr>
              <p:cNvPr id="8197" name="AutoShape 5"/>
              <p:cNvSpPr>
                <a:spLocks noChangeArrowheads="1"/>
              </p:cNvSpPr>
              <p:nvPr/>
            </p:nvSpPr>
            <p:spPr bwMode="auto">
              <a:xfrm flipH="1" flipV="1">
                <a:off x="97" y="4215"/>
                <a:ext cx="109" cy="75"/>
              </a:xfrm>
              <a:custGeom>
                <a:avLst/>
                <a:gdLst>
                  <a:gd name="G0" fmla="+- 1 0 0"/>
                  <a:gd name="G1" fmla="+- 1 0 0"/>
                  <a:gd name="G2" fmla="+- 1 0 0"/>
                  <a:gd name="G3" fmla="+- 1 0 0"/>
                  <a:gd name="G4" fmla="+- 1 0 0"/>
                  <a:gd name="G5" fmla="+- 1 0 0"/>
                  <a:gd name="G6" fmla="+- 1 0 0"/>
                  <a:gd name="G7" fmla="+- 52 0 0"/>
                  <a:gd name="G8" fmla="*/ 1 5095 51712"/>
                  <a:gd name="G9" fmla="*/ 1 48365 11520"/>
                  <a:gd name="G10" fmla="*/ G9 1 180"/>
                  <a:gd name="G11" fmla="*/ G8 1 G10"/>
                  <a:gd name="G12" fmla="+- 1 0 0"/>
                  <a:gd name="G13" fmla="+- 1 0 0"/>
                  <a:gd name="G14" fmla="*/ 1 64527 51712"/>
                  <a:gd name="G15" fmla="*/ 1 48365 11520"/>
                  <a:gd name="G16" fmla="*/ G15 1 180"/>
                  <a:gd name="G17" fmla="*/ G14 1 G16"/>
                  <a:gd name="G18" fmla="+- 1 0 0"/>
                  <a:gd name="G19" fmla="+- 0 0 0"/>
                  <a:gd name="G20" fmla="+- 1 0 0"/>
                  <a:gd name="G21" fmla="+- 1 0 0"/>
                  <a:gd name="T0" fmla="*/ 17 w 356"/>
                  <a:gd name="T1" fmla="*/ 157 h 228"/>
                  <a:gd name="T2" fmla="*/ 225 w 356"/>
                  <a:gd name="T3" fmla="*/ 13 h 228"/>
                  <a:gd name="T4" fmla="*/ 353 w 356"/>
                  <a:gd name="T5" fmla="*/ 77 h 228"/>
                  <a:gd name="T6" fmla="*/ 241 w 356"/>
                  <a:gd name="T7" fmla="*/ 117 h 228"/>
                  <a:gd name="T8" fmla="*/ 121 w 356"/>
                  <a:gd name="T9" fmla="*/ 221 h 228"/>
                  <a:gd name="T10" fmla="*/ 17 w 356"/>
                  <a:gd name="T11" fmla="*/ 157 h 228"/>
                  <a:gd name="T12" fmla="*/ 0 w 356"/>
                  <a:gd name="T13" fmla="*/ 0 h 228"/>
                  <a:gd name="T14" fmla="*/ 356 w 356"/>
                  <a:gd name="T15" fmla="*/ 228 h 2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T12" t="T13" r="T14" b="T15"/>
                <a:pathLst>
                  <a:path w="356" h="228">
                    <a:moveTo>
                      <a:pt x="17" y="157"/>
                    </a:moveTo>
                    <a:cubicBezTo>
                      <a:pt x="34" y="122"/>
                      <a:pt x="169" y="26"/>
                      <a:pt x="225" y="13"/>
                    </a:cubicBezTo>
                    <a:cubicBezTo>
                      <a:pt x="281" y="0"/>
                      <a:pt x="350" y="60"/>
                      <a:pt x="353" y="77"/>
                    </a:cubicBezTo>
                    <a:cubicBezTo>
                      <a:pt x="356" y="94"/>
                      <a:pt x="280" y="93"/>
                      <a:pt x="241" y="117"/>
                    </a:cubicBezTo>
                    <a:cubicBezTo>
                      <a:pt x="202" y="141"/>
                      <a:pt x="154" y="214"/>
                      <a:pt x="121" y="221"/>
                    </a:cubicBezTo>
                    <a:cubicBezTo>
                      <a:pt x="88" y="228"/>
                      <a:pt x="0" y="192"/>
                      <a:pt x="17" y="157"/>
                    </a:cubicBezTo>
                    <a:close/>
                  </a:path>
                </a:pathLst>
              </a:custGeom>
              <a:solidFill>
                <a:srgbClr val="777777"/>
              </a:solidFill>
              <a:ln w="3240" cap="sq">
                <a:solidFill>
                  <a:srgbClr val="4D4D4D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8198" name="AutoShape 6"/>
              <p:cNvSpPr>
                <a:spLocks noChangeArrowheads="1"/>
              </p:cNvSpPr>
              <p:nvPr/>
            </p:nvSpPr>
            <p:spPr bwMode="auto">
              <a:xfrm flipH="1" flipV="1">
                <a:off x="-25" y="4226"/>
                <a:ext cx="112" cy="64"/>
              </a:xfrm>
              <a:custGeom>
                <a:avLst/>
                <a:gdLst>
                  <a:gd name="G0" fmla="+- 1 0 0"/>
                  <a:gd name="G1" fmla="+- 0 0 0"/>
                  <a:gd name="G2" fmla="+- 1 0 0"/>
                  <a:gd name="G3" fmla="+- 1 0 0"/>
                  <a:gd name="G4" fmla="+- 1 0 0"/>
                  <a:gd name="G5" fmla="+- 1 0 0"/>
                  <a:gd name="G6" fmla="*/ 1 56639 38528"/>
                  <a:gd name="G7" fmla="+- 1 0 0"/>
                  <a:gd name="G8" fmla="+- 1 0 0"/>
                  <a:gd name="G9" fmla="+- 1 0 0"/>
                  <a:gd name="G10" fmla="*/ 1 24577 2"/>
                  <a:gd name="G11" fmla="+- 1 0 0"/>
                  <a:gd name="G12" fmla="+- 1 0 0"/>
                  <a:gd name="G13" fmla="*/ 1 48365 11520"/>
                  <a:gd name="G14" fmla="*/ G13 1 180"/>
                  <a:gd name="G15" fmla="*/ 0 1 G14"/>
                  <a:gd name="G16" fmla="+- 65416 0 0"/>
                  <a:gd name="G17" fmla="+- 48 0 0"/>
                  <a:gd name="G18" fmla="+- 184 0 0"/>
                  <a:gd name="G19" fmla="+- 216 0 0"/>
                  <a:gd name="G20" fmla="+- 176 0 0"/>
                  <a:gd name="T0" fmla="*/ 67 w 330"/>
                  <a:gd name="T1" fmla="*/ 19 h 158"/>
                  <a:gd name="T2" fmla="*/ 19 w 330"/>
                  <a:gd name="T3" fmla="*/ 139 h 158"/>
                  <a:gd name="T4" fmla="*/ 179 w 330"/>
                  <a:gd name="T5" fmla="*/ 131 h 158"/>
                  <a:gd name="T6" fmla="*/ 315 w 330"/>
                  <a:gd name="T7" fmla="*/ 131 h 158"/>
                  <a:gd name="T8" fmla="*/ 267 w 330"/>
                  <a:gd name="T9" fmla="*/ 51 h 158"/>
                  <a:gd name="T10" fmla="*/ 203 w 330"/>
                  <a:gd name="T11" fmla="*/ 27 h 158"/>
                  <a:gd name="T12" fmla="*/ 67 w 330"/>
                  <a:gd name="T13" fmla="*/ 19 h 158"/>
                  <a:gd name="T14" fmla="*/ 0 w 330"/>
                  <a:gd name="T15" fmla="*/ 0 h 158"/>
                  <a:gd name="T16" fmla="*/ 330 w 330"/>
                  <a:gd name="T17" fmla="*/ 158 h 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T14" t="T15" r="T16" b="T17"/>
                <a:pathLst>
                  <a:path w="330" h="158">
                    <a:moveTo>
                      <a:pt x="67" y="19"/>
                    </a:moveTo>
                    <a:cubicBezTo>
                      <a:pt x="36" y="38"/>
                      <a:pt x="0" y="120"/>
                      <a:pt x="19" y="139"/>
                    </a:cubicBezTo>
                    <a:cubicBezTo>
                      <a:pt x="38" y="158"/>
                      <a:pt x="130" y="132"/>
                      <a:pt x="179" y="131"/>
                    </a:cubicBezTo>
                    <a:cubicBezTo>
                      <a:pt x="228" y="130"/>
                      <a:pt x="300" y="144"/>
                      <a:pt x="315" y="131"/>
                    </a:cubicBezTo>
                    <a:cubicBezTo>
                      <a:pt x="330" y="118"/>
                      <a:pt x="286" y="68"/>
                      <a:pt x="267" y="51"/>
                    </a:cubicBezTo>
                    <a:cubicBezTo>
                      <a:pt x="248" y="34"/>
                      <a:pt x="234" y="30"/>
                      <a:pt x="203" y="27"/>
                    </a:cubicBezTo>
                    <a:cubicBezTo>
                      <a:pt x="172" y="24"/>
                      <a:pt x="98" y="0"/>
                      <a:pt x="67" y="19"/>
                    </a:cubicBezTo>
                    <a:close/>
                  </a:path>
                </a:pathLst>
              </a:custGeom>
              <a:solidFill>
                <a:srgbClr val="777777"/>
              </a:solidFill>
              <a:ln w="3240" cap="sq">
                <a:solidFill>
                  <a:srgbClr val="4D4D4D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grpSp>
          <p:nvGrpSpPr>
            <p:cNvPr id="4" name="Group 7"/>
            <p:cNvGrpSpPr>
              <a:grpSpLocks/>
            </p:cNvGrpSpPr>
            <p:nvPr/>
          </p:nvGrpSpPr>
          <p:grpSpPr bwMode="auto">
            <a:xfrm>
              <a:off x="-25" y="4151"/>
              <a:ext cx="231" cy="75"/>
              <a:chOff x="-25" y="4151"/>
              <a:chExt cx="231" cy="75"/>
            </a:xfrm>
          </p:grpSpPr>
          <p:sp>
            <p:nvSpPr>
              <p:cNvPr id="8200" name="AutoShape 8"/>
              <p:cNvSpPr>
                <a:spLocks noChangeArrowheads="1"/>
              </p:cNvSpPr>
              <p:nvPr/>
            </p:nvSpPr>
            <p:spPr bwMode="auto">
              <a:xfrm flipH="1" flipV="1">
                <a:off x="97" y="4151"/>
                <a:ext cx="109" cy="75"/>
              </a:xfrm>
              <a:custGeom>
                <a:avLst/>
                <a:gdLst>
                  <a:gd name="G0" fmla="+- 1 0 0"/>
                  <a:gd name="G1" fmla="+- 1 0 0"/>
                  <a:gd name="G2" fmla="+- 1 0 0"/>
                  <a:gd name="G3" fmla="+- 1 0 0"/>
                  <a:gd name="G4" fmla="+- 1 0 0"/>
                  <a:gd name="G5" fmla="+- 1 0 0"/>
                  <a:gd name="G6" fmla="+- 1 0 0"/>
                  <a:gd name="G7" fmla="+- 52 0 0"/>
                  <a:gd name="G8" fmla="*/ 1 5095 51712"/>
                  <a:gd name="G9" fmla="*/ 1 48365 11520"/>
                  <a:gd name="G10" fmla="*/ G9 1 180"/>
                  <a:gd name="G11" fmla="*/ G8 1 G10"/>
                  <a:gd name="G12" fmla="+- 1 0 0"/>
                  <a:gd name="G13" fmla="+- 1 0 0"/>
                  <a:gd name="G14" fmla="*/ 1 64527 51712"/>
                  <a:gd name="G15" fmla="*/ 1 48365 11520"/>
                  <a:gd name="G16" fmla="*/ G15 1 180"/>
                  <a:gd name="G17" fmla="*/ G14 1 G16"/>
                  <a:gd name="G18" fmla="+- 1 0 0"/>
                  <a:gd name="G19" fmla="+- 0 0 0"/>
                  <a:gd name="G20" fmla="+- 1 0 0"/>
                  <a:gd name="G21" fmla="+- 1 0 0"/>
                  <a:gd name="T0" fmla="*/ 17 w 356"/>
                  <a:gd name="T1" fmla="*/ 157 h 228"/>
                  <a:gd name="T2" fmla="*/ 225 w 356"/>
                  <a:gd name="T3" fmla="*/ 13 h 228"/>
                  <a:gd name="T4" fmla="*/ 353 w 356"/>
                  <a:gd name="T5" fmla="*/ 77 h 228"/>
                  <a:gd name="T6" fmla="*/ 241 w 356"/>
                  <a:gd name="T7" fmla="*/ 117 h 228"/>
                  <a:gd name="T8" fmla="*/ 121 w 356"/>
                  <a:gd name="T9" fmla="*/ 221 h 228"/>
                  <a:gd name="T10" fmla="*/ 17 w 356"/>
                  <a:gd name="T11" fmla="*/ 157 h 228"/>
                  <a:gd name="T12" fmla="*/ 0 w 356"/>
                  <a:gd name="T13" fmla="*/ 0 h 228"/>
                  <a:gd name="T14" fmla="*/ 356 w 356"/>
                  <a:gd name="T15" fmla="*/ 228 h 2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T12" t="T13" r="T14" b="T15"/>
                <a:pathLst>
                  <a:path w="356" h="228">
                    <a:moveTo>
                      <a:pt x="17" y="157"/>
                    </a:moveTo>
                    <a:cubicBezTo>
                      <a:pt x="34" y="122"/>
                      <a:pt x="169" y="26"/>
                      <a:pt x="225" y="13"/>
                    </a:cubicBezTo>
                    <a:cubicBezTo>
                      <a:pt x="281" y="0"/>
                      <a:pt x="350" y="60"/>
                      <a:pt x="353" y="77"/>
                    </a:cubicBezTo>
                    <a:cubicBezTo>
                      <a:pt x="356" y="94"/>
                      <a:pt x="280" y="93"/>
                      <a:pt x="241" y="117"/>
                    </a:cubicBezTo>
                    <a:cubicBezTo>
                      <a:pt x="202" y="141"/>
                      <a:pt x="154" y="214"/>
                      <a:pt x="121" y="221"/>
                    </a:cubicBezTo>
                    <a:cubicBezTo>
                      <a:pt x="88" y="228"/>
                      <a:pt x="0" y="192"/>
                      <a:pt x="17" y="157"/>
                    </a:cubicBezTo>
                    <a:close/>
                  </a:path>
                </a:pathLst>
              </a:custGeom>
              <a:solidFill>
                <a:srgbClr val="777777"/>
              </a:solidFill>
              <a:ln w="3240" cap="sq">
                <a:solidFill>
                  <a:srgbClr val="4D4D4D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8201" name="AutoShape 9"/>
              <p:cNvSpPr>
                <a:spLocks noChangeArrowheads="1"/>
              </p:cNvSpPr>
              <p:nvPr/>
            </p:nvSpPr>
            <p:spPr bwMode="auto">
              <a:xfrm flipH="1" flipV="1">
                <a:off x="-25" y="4162"/>
                <a:ext cx="112" cy="63"/>
              </a:xfrm>
              <a:custGeom>
                <a:avLst/>
                <a:gdLst>
                  <a:gd name="G0" fmla="+- 1 0 0"/>
                  <a:gd name="G1" fmla="+- 0 0 0"/>
                  <a:gd name="G2" fmla="+- 1 0 0"/>
                  <a:gd name="G3" fmla="+- 1 0 0"/>
                  <a:gd name="G4" fmla="+- 1 0 0"/>
                  <a:gd name="G5" fmla="+- 1 0 0"/>
                  <a:gd name="G6" fmla="*/ 1 56639 38528"/>
                  <a:gd name="G7" fmla="+- 1 0 0"/>
                  <a:gd name="G8" fmla="+- 1 0 0"/>
                  <a:gd name="G9" fmla="+- 1 0 0"/>
                  <a:gd name="G10" fmla="*/ 1 24577 2"/>
                  <a:gd name="G11" fmla="+- 1 0 0"/>
                  <a:gd name="G12" fmla="+- 1 0 0"/>
                  <a:gd name="G13" fmla="*/ 1 48365 11520"/>
                  <a:gd name="G14" fmla="*/ G13 1 180"/>
                  <a:gd name="G15" fmla="*/ 0 1 G14"/>
                  <a:gd name="G16" fmla="+- 65416 0 0"/>
                  <a:gd name="G17" fmla="+- 48 0 0"/>
                  <a:gd name="G18" fmla="+- 184 0 0"/>
                  <a:gd name="G19" fmla="+- 216 0 0"/>
                  <a:gd name="G20" fmla="+- 176 0 0"/>
                  <a:gd name="T0" fmla="*/ 67 w 330"/>
                  <a:gd name="T1" fmla="*/ 19 h 158"/>
                  <a:gd name="T2" fmla="*/ 19 w 330"/>
                  <a:gd name="T3" fmla="*/ 139 h 158"/>
                  <a:gd name="T4" fmla="*/ 179 w 330"/>
                  <a:gd name="T5" fmla="*/ 131 h 158"/>
                  <a:gd name="T6" fmla="*/ 315 w 330"/>
                  <a:gd name="T7" fmla="*/ 131 h 158"/>
                  <a:gd name="T8" fmla="*/ 267 w 330"/>
                  <a:gd name="T9" fmla="*/ 51 h 158"/>
                  <a:gd name="T10" fmla="*/ 203 w 330"/>
                  <a:gd name="T11" fmla="*/ 27 h 158"/>
                  <a:gd name="T12" fmla="*/ 67 w 330"/>
                  <a:gd name="T13" fmla="*/ 19 h 158"/>
                  <a:gd name="T14" fmla="*/ 0 w 330"/>
                  <a:gd name="T15" fmla="*/ 0 h 158"/>
                  <a:gd name="T16" fmla="*/ 330 w 330"/>
                  <a:gd name="T17" fmla="*/ 158 h 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T14" t="T15" r="T16" b="T17"/>
                <a:pathLst>
                  <a:path w="330" h="158">
                    <a:moveTo>
                      <a:pt x="67" y="19"/>
                    </a:moveTo>
                    <a:cubicBezTo>
                      <a:pt x="36" y="38"/>
                      <a:pt x="0" y="120"/>
                      <a:pt x="19" y="139"/>
                    </a:cubicBezTo>
                    <a:cubicBezTo>
                      <a:pt x="38" y="158"/>
                      <a:pt x="130" y="132"/>
                      <a:pt x="179" y="131"/>
                    </a:cubicBezTo>
                    <a:cubicBezTo>
                      <a:pt x="228" y="130"/>
                      <a:pt x="300" y="144"/>
                      <a:pt x="315" y="131"/>
                    </a:cubicBezTo>
                    <a:cubicBezTo>
                      <a:pt x="330" y="118"/>
                      <a:pt x="286" y="68"/>
                      <a:pt x="267" y="51"/>
                    </a:cubicBezTo>
                    <a:cubicBezTo>
                      <a:pt x="248" y="34"/>
                      <a:pt x="234" y="30"/>
                      <a:pt x="203" y="27"/>
                    </a:cubicBezTo>
                    <a:cubicBezTo>
                      <a:pt x="172" y="24"/>
                      <a:pt x="98" y="0"/>
                      <a:pt x="67" y="19"/>
                    </a:cubicBezTo>
                    <a:close/>
                  </a:path>
                </a:pathLst>
              </a:custGeom>
              <a:solidFill>
                <a:srgbClr val="777777"/>
              </a:solidFill>
              <a:ln w="3240" cap="sq">
                <a:solidFill>
                  <a:srgbClr val="4D4D4D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grpSp>
          <p:nvGrpSpPr>
            <p:cNvPr id="5" name="Group 10"/>
            <p:cNvGrpSpPr>
              <a:grpSpLocks/>
            </p:cNvGrpSpPr>
            <p:nvPr/>
          </p:nvGrpSpPr>
          <p:grpSpPr bwMode="auto">
            <a:xfrm>
              <a:off x="23" y="4111"/>
              <a:ext cx="231" cy="75"/>
              <a:chOff x="23" y="4111"/>
              <a:chExt cx="231" cy="75"/>
            </a:xfrm>
          </p:grpSpPr>
          <p:sp>
            <p:nvSpPr>
              <p:cNvPr id="8203" name="AutoShape 11"/>
              <p:cNvSpPr>
                <a:spLocks noChangeArrowheads="1"/>
              </p:cNvSpPr>
              <p:nvPr/>
            </p:nvSpPr>
            <p:spPr bwMode="auto">
              <a:xfrm flipH="1" flipV="1">
                <a:off x="145" y="4111"/>
                <a:ext cx="109" cy="75"/>
              </a:xfrm>
              <a:custGeom>
                <a:avLst/>
                <a:gdLst>
                  <a:gd name="G0" fmla="+- 1 0 0"/>
                  <a:gd name="G1" fmla="+- 1 0 0"/>
                  <a:gd name="G2" fmla="+- 1 0 0"/>
                  <a:gd name="G3" fmla="+- 1 0 0"/>
                  <a:gd name="G4" fmla="+- 1 0 0"/>
                  <a:gd name="G5" fmla="+- 1 0 0"/>
                  <a:gd name="G6" fmla="+- 1 0 0"/>
                  <a:gd name="G7" fmla="+- 52 0 0"/>
                  <a:gd name="G8" fmla="*/ 1 5095 51712"/>
                  <a:gd name="G9" fmla="*/ 1 48365 11520"/>
                  <a:gd name="G10" fmla="*/ G9 1 180"/>
                  <a:gd name="G11" fmla="*/ G8 1 G10"/>
                  <a:gd name="G12" fmla="+- 1 0 0"/>
                  <a:gd name="G13" fmla="+- 1 0 0"/>
                  <a:gd name="G14" fmla="*/ 1 64527 51712"/>
                  <a:gd name="G15" fmla="*/ 1 48365 11520"/>
                  <a:gd name="G16" fmla="*/ G15 1 180"/>
                  <a:gd name="G17" fmla="*/ G14 1 G16"/>
                  <a:gd name="G18" fmla="+- 1 0 0"/>
                  <a:gd name="G19" fmla="+- 0 0 0"/>
                  <a:gd name="G20" fmla="+- 1 0 0"/>
                  <a:gd name="G21" fmla="+- 1 0 0"/>
                  <a:gd name="T0" fmla="*/ 17 w 356"/>
                  <a:gd name="T1" fmla="*/ 157 h 228"/>
                  <a:gd name="T2" fmla="*/ 225 w 356"/>
                  <a:gd name="T3" fmla="*/ 13 h 228"/>
                  <a:gd name="T4" fmla="*/ 353 w 356"/>
                  <a:gd name="T5" fmla="*/ 77 h 228"/>
                  <a:gd name="T6" fmla="*/ 241 w 356"/>
                  <a:gd name="T7" fmla="*/ 117 h 228"/>
                  <a:gd name="T8" fmla="*/ 121 w 356"/>
                  <a:gd name="T9" fmla="*/ 221 h 228"/>
                  <a:gd name="T10" fmla="*/ 17 w 356"/>
                  <a:gd name="T11" fmla="*/ 157 h 228"/>
                  <a:gd name="T12" fmla="*/ 0 w 356"/>
                  <a:gd name="T13" fmla="*/ 0 h 228"/>
                  <a:gd name="T14" fmla="*/ 356 w 356"/>
                  <a:gd name="T15" fmla="*/ 228 h 2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T12" t="T13" r="T14" b="T15"/>
                <a:pathLst>
                  <a:path w="356" h="228">
                    <a:moveTo>
                      <a:pt x="17" y="157"/>
                    </a:moveTo>
                    <a:cubicBezTo>
                      <a:pt x="34" y="122"/>
                      <a:pt x="169" y="26"/>
                      <a:pt x="225" y="13"/>
                    </a:cubicBezTo>
                    <a:cubicBezTo>
                      <a:pt x="281" y="0"/>
                      <a:pt x="350" y="60"/>
                      <a:pt x="353" y="77"/>
                    </a:cubicBezTo>
                    <a:cubicBezTo>
                      <a:pt x="356" y="94"/>
                      <a:pt x="280" y="93"/>
                      <a:pt x="241" y="117"/>
                    </a:cubicBezTo>
                    <a:cubicBezTo>
                      <a:pt x="202" y="141"/>
                      <a:pt x="154" y="214"/>
                      <a:pt x="121" y="221"/>
                    </a:cubicBezTo>
                    <a:cubicBezTo>
                      <a:pt x="88" y="228"/>
                      <a:pt x="0" y="192"/>
                      <a:pt x="17" y="157"/>
                    </a:cubicBezTo>
                    <a:close/>
                  </a:path>
                </a:pathLst>
              </a:custGeom>
              <a:solidFill>
                <a:srgbClr val="777777"/>
              </a:solidFill>
              <a:ln w="3240" cap="sq">
                <a:solidFill>
                  <a:srgbClr val="4D4D4D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8204" name="AutoShape 12"/>
              <p:cNvSpPr>
                <a:spLocks noChangeArrowheads="1"/>
              </p:cNvSpPr>
              <p:nvPr/>
            </p:nvSpPr>
            <p:spPr bwMode="auto">
              <a:xfrm flipH="1" flipV="1">
                <a:off x="23" y="4122"/>
                <a:ext cx="112" cy="63"/>
              </a:xfrm>
              <a:custGeom>
                <a:avLst/>
                <a:gdLst>
                  <a:gd name="G0" fmla="+- 1 0 0"/>
                  <a:gd name="G1" fmla="+- 0 0 0"/>
                  <a:gd name="G2" fmla="+- 1 0 0"/>
                  <a:gd name="G3" fmla="+- 1 0 0"/>
                  <a:gd name="G4" fmla="+- 1 0 0"/>
                  <a:gd name="G5" fmla="+- 1 0 0"/>
                  <a:gd name="G6" fmla="*/ 1 56639 38528"/>
                  <a:gd name="G7" fmla="+- 1 0 0"/>
                  <a:gd name="G8" fmla="+- 1 0 0"/>
                  <a:gd name="G9" fmla="+- 1 0 0"/>
                  <a:gd name="G10" fmla="*/ 1 24577 2"/>
                  <a:gd name="G11" fmla="+- 1 0 0"/>
                  <a:gd name="G12" fmla="+- 1 0 0"/>
                  <a:gd name="G13" fmla="*/ 1 48365 11520"/>
                  <a:gd name="G14" fmla="*/ G13 1 180"/>
                  <a:gd name="G15" fmla="*/ 0 1 G14"/>
                  <a:gd name="G16" fmla="+- 65416 0 0"/>
                  <a:gd name="G17" fmla="+- 48 0 0"/>
                  <a:gd name="G18" fmla="+- 184 0 0"/>
                  <a:gd name="G19" fmla="+- 216 0 0"/>
                  <a:gd name="G20" fmla="+- 176 0 0"/>
                  <a:gd name="T0" fmla="*/ 67 w 330"/>
                  <a:gd name="T1" fmla="*/ 19 h 158"/>
                  <a:gd name="T2" fmla="*/ 19 w 330"/>
                  <a:gd name="T3" fmla="*/ 139 h 158"/>
                  <a:gd name="T4" fmla="*/ 179 w 330"/>
                  <a:gd name="T5" fmla="*/ 131 h 158"/>
                  <a:gd name="T6" fmla="*/ 315 w 330"/>
                  <a:gd name="T7" fmla="*/ 131 h 158"/>
                  <a:gd name="T8" fmla="*/ 267 w 330"/>
                  <a:gd name="T9" fmla="*/ 51 h 158"/>
                  <a:gd name="T10" fmla="*/ 203 w 330"/>
                  <a:gd name="T11" fmla="*/ 27 h 158"/>
                  <a:gd name="T12" fmla="*/ 67 w 330"/>
                  <a:gd name="T13" fmla="*/ 19 h 158"/>
                  <a:gd name="T14" fmla="*/ 0 w 330"/>
                  <a:gd name="T15" fmla="*/ 0 h 158"/>
                  <a:gd name="T16" fmla="*/ 330 w 330"/>
                  <a:gd name="T17" fmla="*/ 158 h 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T14" t="T15" r="T16" b="T17"/>
                <a:pathLst>
                  <a:path w="330" h="158">
                    <a:moveTo>
                      <a:pt x="67" y="19"/>
                    </a:moveTo>
                    <a:cubicBezTo>
                      <a:pt x="36" y="38"/>
                      <a:pt x="0" y="120"/>
                      <a:pt x="19" y="139"/>
                    </a:cubicBezTo>
                    <a:cubicBezTo>
                      <a:pt x="38" y="158"/>
                      <a:pt x="130" y="132"/>
                      <a:pt x="179" y="131"/>
                    </a:cubicBezTo>
                    <a:cubicBezTo>
                      <a:pt x="228" y="130"/>
                      <a:pt x="300" y="144"/>
                      <a:pt x="315" y="131"/>
                    </a:cubicBezTo>
                    <a:cubicBezTo>
                      <a:pt x="330" y="118"/>
                      <a:pt x="286" y="68"/>
                      <a:pt x="267" y="51"/>
                    </a:cubicBezTo>
                    <a:cubicBezTo>
                      <a:pt x="248" y="34"/>
                      <a:pt x="234" y="30"/>
                      <a:pt x="203" y="27"/>
                    </a:cubicBezTo>
                    <a:cubicBezTo>
                      <a:pt x="172" y="24"/>
                      <a:pt x="98" y="0"/>
                      <a:pt x="67" y="19"/>
                    </a:cubicBezTo>
                    <a:close/>
                  </a:path>
                </a:pathLst>
              </a:custGeom>
              <a:solidFill>
                <a:srgbClr val="777777"/>
              </a:solidFill>
              <a:ln w="3240" cap="sq">
                <a:solidFill>
                  <a:srgbClr val="4D4D4D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grpSp>
          <p:nvGrpSpPr>
            <p:cNvPr id="6" name="Group 13"/>
            <p:cNvGrpSpPr>
              <a:grpSpLocks/>
            </p:cNvGrpSpPr>
            <p:nvPr/>
          </p:nvGrpSpPr>
          <p:grpSpPr bwMode="auto">
            <a:xfrm>
              <a:off x="63" y="4095"/>
              <a:ext cx="231" cy="75"/>
              <a:chOff x="63" y="4095"/>
              <a:chExt cx="231" cy="75"/>
            </a:xfrm>
          </p:grpSpPr>
          <p:sp>
            <p:nvSpPr>
              <p:cNvPr id="8206" name="AutoShape 14"/>
              <p:cNvSpPr>
                <a:spLocks noChangeArrowheads="1"/>
              </p:cNvSpPr>
              <p:nvPr/>
            </p:nvSpPr>
            <p:spPr bwMode="auto">
              <a:xfrm flipH="1" flipV="1">
                <a:off x="185" y="4095"/>
                <a:ext cx="109" cy="75"/>
              </a:xfrm>
              <a:custGeom>
                <a:avLst/>
                <a:gdLst>
                  <a:gd name="G0" fmla="+- 1 0 0"/>
                  <a:gd name="G1" fmla="+- 1 0 0"/>
                  <a:gd name="G2" fmla="+- 1 0 0"/>
                  <a:gd name="G3" fmla="+- 1 0 0"/>
                  <a:gd name="G4" fmla="+- 1 0 0"/>
                  <a:gd name="G5" fmla="+- 1 0 0"/>
                  <a:gd name="G6" fmla="+- 1 0 0"/>
                  <a:gd name="G7" fmla="+- 52 0 0"/>
                  <a:gd name="G8" fmla="*/ 1 5095 51712"/>
                  <a:gd name="G9" fmla="*/ 1 48365 11520"/>
                  <a:gd name="G10" fmla="*/ G9 1 180"/>
                  <a:gd name="G11" fmla="*/ G8 1 G10"/>
                  <a:gd name="G12" fmla="+- 1 0 0"/>
                  <a:gd name="G13" fmla="+- 1 0 0"/>
                  <a:gd name="G14" fmla="*/ 1 64527 51712"/>
                  <a:gd name="G15" fmla="*/ 1 48365 11520"/>
                  <a:gd name="G16" fmla="*/ G15 1 180"/>
                  <a:gd name="G17" fmla="*/ G14 1 G16"/>
                  <a:gd name="G18" fmla="+- 1 0 0"/>
                  <a:gd name="G19" fmla="+- 0 0 0"/>
                  <a:gd name="G20" fmla="+- 1 0 0"/>
                  <a:gd name="G21" fmla="+- 1 0 0"/>
                  <a:gd name="T0" fmla="*/ 17 w 356"/>
                  <a:gd name="T1" fmla="*/ 157 h 228"/>
                  <a:gd name="T2" fmla="*/ 225 w 356"/>
                  <a:gd name="T3" fmla="*/ 13 h 228"/>
                  <a:gd name="T4" fmla="*/ 353 w 356"/>
                  <a:gd name="T5" fmla="*/ 77 h 228"/>
                  <a:gd name="T6" fmla="*/ 241 w 356"/>
                  <a:gd name="T7" fmla="*/ 117 h 228"/>
                  <a:gd name="T8" fmla="*/ 121 w 356"/>
                  <a:gd name="T9" fmla="*/ 221 h 228"/>
                  <a:gd name="T10" fmla="*/ 17 w 356"/>
                  <a:gd name="T11" fmla="*/ 157 h 228"/>
                  <a:gd name="T12" fmla="*/ 0 w 356"/>
                  <a:gd name="T13" fmla="*/ 0 h 228"/>
                  <a:gd name="T14" fmla="*/ 356 w 356"/>
                  <a:gd name="T15" fmla="*/ 228 h 2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T12" t="T13" r="T14" b="T15"/>
                <a:pathLst>
                  <a:path w="356" h="228">
                    <a:moveTo>
                      <a:pt x="17" y="157"/>
                    </a:moveTo>
                    <a:cubicBezTo>
                      <a:pt x="34" y="122"/>
                      <a:pt x="169" y="26"/>
                      <a:pt x="225" y="13"/>
                    </a:cubicBezTo>
                    <a:cubicBezTo>
                      <a:pt x="281" y="0"/>
                      <a:pt x="350" y="60"/>
                      <a:pt x="353" y="77"/>
                    </a:cubicBezTo>
                    <a:cubicBezTo>
                      <a:pt x="356" y="94"/>
                      <a:pt x="280" y="93"/>
                      <a:pt x="241" y="117"/>
                    </a:cubicBezTo>
                    <a:cubicBezTo>
                      <a:pt x="202" y="141"/>
                      <a:pt x="154" y="214"/>
                      <a:pt x="121" y="221"/>
                    </a:cubicBezTo>
                    <a:cubicBezTo>
                      <a:pt x="88" y="228"/>
                      <a:pt x="0" y="192"/>
                      <a:pt x="17" y="157"/>
                    </a:cubicBezTo>
                    <a:close/>
                  </a:path>
                </a:pathLst>
              </a:custGeom>
              <a:solidFill>
                <a:srgbClr val="777777"/>
              </a:solidFill>
              <a:ln w="3240" cap="sq">
                <a:solidFill>
                  <a:srgbClr val="4D4D4D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8207" name="AutoShape 15"/>
              <p:cNvSpPr>
                <a:spLocks noChangeArrowheads="1"/>
              </p:cNvSpPr>
              <p:nvPr/>
            </p:nvSpPr>
            <p:spPr bwMode="auto">
              <a:xfrm flipH="1" flipV="1">
                <a:off x="63" y="4106"/>
                <a:ext cx="112" cy="63"/>
              </a:xfrm>
              <a:custGeom>
                <a:avLst/>
                <a:gdLst>
                  <a:gd name="G0" fmla="+- 1 0 0"/>
                  <a:gd name="G1" fmla="+- 0 0 0"/>
                  <a:gd name="G2" fmla="+- 1 0 0"/>
                  <a:gd name="G3" fmla="+- 1 0 0"/>
                  <a:gd name="G4" fmla="+- 1 0 0"/>
                  <a:gd name="G5" fmla="+- 1 0 0"/>
                  <a:gd name="G6" fmla="*/ 1 56639 38528"/>
                  <a:gd name="G7" fmla="+- 1 0 0"/>
                  <a:gd name="G8" fmla="+- 1 0 0"/>
                  <a:gd name="G9" fmla="+- 1 0 0"/>
                  <a:gd name="G10" fmla="*/ 1 24577 2"/>
                  <a:gd name="G11" fmla="+- 1 0 0"/>
                  <a:gd name="G12" fmla="+- 1 0 0"/>
                  <a:gd name="G13" fmla="*/ 1 48365 11520"/>
                  <a:gd name="G14" fmla="*/ G13 1 180"/>
                  <a:gd name="G15" fmla="*/ 0 1 G14"/>
                  <a:gd name="G16" fmla="+- 65416 0 0"/>
                  <a:gd name="G17" fmla="+- 48 0 0"/>
                  <a:gd name="G18" fmla="+- 184 0 0"/>
                  <a:gd name="G19" fmla="+- 216 0 0"/>
                  <a:gd name="G20" fmla="+- 176 0 0"/>
                  <a:gd name="T0" fmla="*/ 67 w 330"/>
                  <a:gd name="T1" fmla="*/ 19 h 158"/>
                  <a:gd name="T2" fmla="*/ 19 w 330"/>
                  <a:gd name="T3" fmla="*/ 139 h 158"/>
                  <a:gd name="T4" fmla="*/ 179 w 330"/>
                  <a:gd name="T5" fmla="*/ 131 h 158"/>
                  <a:gd name="T6" fmla="*/ 315 w 330"/>
                  <a:gd name="T7" fmla="*/ 131 h 158"/>
                  <a:gd name="T8" fmla="*/ 267 w 330"/>
                  <a:gd name="T9" fmla="*/ 51 h 158"/>
                  <a:gd name="T10" fmla="*/ 203 w 330"/>
                  <a:gd name="T11" fmla="*/ 27 h 158"/>
                  <a:gd name="T12" fmla="*/ 67 w 330"/>
                  <a:gd name="T13" fmla="*/ 19 h 158"/>
                  <a:gd name="T14" fmla="*/ 0 w 330"/>
                  <a:gd name="T15" fmla="*/ 0 h 158"/>
                  <a:gd name="T16" fmla="*/ 330 w 330"/>
                  <a:gd name="T17" fmla="*/ 158 h 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T14" t="T15" r="T16" b="T17"/>
                <a:pathLst>
                  <a:path w="330" h="158">
                    <a:moveTo>
                      <a:pt x="67" y="19"/>
                    </a:moveTo>
                    <a:cubicBezTo>
                      <a:pt x="36" y="38"/>
                      <a:pt x="0" y="120"/>
                      <a:pt x="19" y="139"/>
                    </a:cubicBezTo>
                    <a:cubicBezTo>
                      <a:pt x="38" y="158"/>
                      <a:pt x="130" y="132"/>
                      <a:pt x="179" y="131"/>
                    </a:cubicBezTo>
                    <a:cubicBezTo>
                      <a:pt x="228" y="130"/>
                      <a:pt x="300" y="144"/>
                      <a:pt x="315" y="131"/>
                    </a:cubicBezTo>
                    <a:cubicBezTo>
                      <a:pt x="330" y="118"/>
                      <a:pt x="286" y="68"/>
                      <a:pt x="267" y="51"/>
                    </a:cubicBezTo>
                    <a:cubicBezTo>
                      <a:pt x="248" y="34"/>
                      <a:pt x="234" y="30"/>
                      <a:pt x="203" y="27"/>
                    </a:cubicBezTo>
                    <a:cubicBezTo>
                      <a:pt x="172" y="24"/>
                      <a:pt x="98" y="0"/>
                      <a:pt x="67" y="19"/>
                    </a:cubicBezTo>
                    <a:close/>
                  </a:path>
                </a:pathLst>
              </a:custGeom>
              <a:solidFill>
                <a:srgbClr val="777777"/>
              </a:solidFill>
              <a:ln w="3240" cap="sq">
                <a:solidFill>
                  <a:srgbClr val="4D4D4D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grpSp>
          <p:nvGrpSpPr>
            <p:cNvPr id="7" name="Group 16"/>
            <p:cNvGrpSpPr>
              <a:grpSpLocks/>
            </p:cNvGrpSpPr>
            <p:nvPr/>
          </p:nvGrpSpPr>
          <p:grpSpPr bwMode="auto">
            <a:xfrm>
              <a:off x="2321" y="3883"/>
              <a:ext cx="1095" cy="281"/>
              <a:chOff x="2321" y="3883"/>
              <a:chExt cx="1095" cy="281"/>
            </a:xfrm>
          </p:grpSpPr>
          <p:grpSp>
            <p:nvGrpSpPr>
              <p:cNvPr id="8" name="Group 17"/>
              <p:cNvGrpSpPr>
                <a:grpSpLocks/>
              </p:cNvGrpSpPr>
              <p:nvPr/>
            </p:nvGrpSpPr>
            <p:grpSpPr bwMode="auto">
              <a:xfrm>
                <a:off x="2321" y="3883"/>
                <a:ext cx="615" cy="281"/>
                <a:chOff x="2321" y="3883"/>
                <a:chExt cx="615" cy="281"/>
              </a:xfrm>
            </p:grpSpPr>
            <p:grpSp>
              <p:nvGrpSpPr>
                <p:cNvPr id="9" name="Group 18"/>
                <p:cNvGrpSpPr>
                  <a:grpSpLocks/>
                </p:cNvGrpSpPr>
                <p:nvPr/>
              </p:nvGrpSpPr>
              <p:grpSpPr bwMode="auto">
                <a:xfrm>
                  <a:off x="2321" y="3918"/>
                  <a:ext cx="309" cy="247"/>
                  <a:chOff x="2321" y="3918"/>
                  <a:chExt cx="309" cy="247"/>
                </a:xfrm>
              </p:grpSpPr>
              <p:grpSp>
                <p:nvGrpSpPr>
                  <p:cNvPr id="10" name="Group 19"/>
                  <p:cNvGrpSpPr>
                    <a:grpSpLocks/>
                  </p:cNvGrpSpPr>
                  <p:nvPr/>
                </p:nvGrpSpPr>
                <p:grpSpPr bwMode="auto">
                  <a:xfrm>
                    <a:off x="2509" y="3918"/>
                    <a:ext cx="121" cy="174"/>
                    <a:chOff x="2509" y="3918"/>
                    <a:chExt cx="121" cy="174"/>
                  </a:xfrm>
                </p:grpSpPr>
                <p:sp>
                  <p:nvSpPr>
                    <p:cNvPr id="8212" name="AutoShape 20"/>
                    <p:cNvSpPr>
                      <a:spLocks noChangeArrowheads="1"/>
                    </p:cNvSpPr>
                    <p:nvPr/>
                  </p:nvSpPr>
                  <p:spPr bwMode="auto">
                    <a:xfrm rot="21120000" flipH="1">
                      <a:off x="2520" y="3924"/>
                      <a:ext cx="101" cy="150"/>
                    </a:xfrm>
                    <a:custGeom>
                      <a:avLst/>
                      <a:gdLst>
                        <a:gd name="G0" fmla="+- 1 0 0"/>
                        <a:gd name="G1" fmla="+- 1 0 0"/>
                        <a:gd name="G2" fmla="+- 1 0 0"/>
                        <a:gd name="G3" fmla="+- 318 0 0"/>
                        <a:gd name="G4" fmla="*/ 1 24577 2"/>
                        <a:gd name="G5" fmla="+- 1 0 0"/>
                        <a:gd name="G6" fmla="+- 1 0 0"/>
                        <a:gd name="T0" fmla="*/ 136 w 136"/>
                        <a:gd name="T1" fmla="*/ 0 h 318"/>
                        <a:gd name="T2" fmla="*/ 46 w 136"/>
                        <a:gd name="T3" fmla="*/ 137 h 318"/>
                        <a:gd name="T4" fmla="*/ 0 w 136"/>
                        <a:gd name="T5" fmla="*/ 318 h 318"/>
                        <a:gd name="T6" fmla="*/ 0 w 136"/>
                        <a:gd name="T7" fmla="*/ 0 h 318"/>
                        <a:gd name="T8" fmla="*/ 136 w 136"/>
                        <a:gd name="T9" fmla="*/ 318 h 318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</a:cxnLst>
                      <a:rect l="T6" t="T7" r="T8" b="T9"/>
                      <a:pathLst>
                        <a:path w="136" h="318">
                          <a:moveTo>
                            <a:pt x="136" y="0"/>
                          </a:moveTo>
                          <a:cubicBezTo>
                            <a:pt x="102" y="42"/>
                            <a:pt x="69" y="84"/>
                            <a:pt x="46" y="137"/>
                          </a:cubicBezTo>
                          <a:cubicBezTo>
                            <a:pt x="23" y="190"/>
                            <a:pt x="11" y="254"/>
                            <a:pt x="0" y="318"/>
                          </a:cubicBezTo>
                        </a:path>
                      </a:pathLst>
                    </a:custGeom>
                    <a:solidFill>
                      <a:srgbClr val="66FF66"/>
                    </a:solidFill>
                    <a:ln w="28440" cap="sq">
                      <a:solidFill>
                        <a:srgbClr val="33CC33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213" name="AutoShape 21"/>
                    <p:cNvSpPr>
                      <a:spLocks noChangeArrowheads="1"/>
                    </p:cNvSpPr>
                    <p:nvPr/>
                  </p:nvSpPr>
                  <p:spPr bwMode="auto">
                    <a:xfrm rot="21120000" flipH="1">
                      <a:off x="2526" y="3928"/>
                      <a:ext cx="65" cy="159"/>
                    </a:xfrm>
                    <a:custGeom>
                      <a:avLst/>
                      <a:gdLst>
                        <a:gd name="G0" fmla="+- 1 0 0"/>
                        <a:gd name="G1" fmla="+- 1 0 0"/>
                        <a:gd name="G2" fmla="*/ 1 51705 57600"/>
                        <a:gd name="G3" fmla="+- 336 0 0"/>
                        <a:gd name="G4" fmla="*/ 1 24577 2"/>
                        <a:gd name="G5" fmla="+- 1 0 0"/>
                        <a:gd name="G6" fmla="+- 1 0 0"/>
                        <a:gd name="T0" fmla="*/ 88 w 88"/>
                        <a:gd name="T1" fmla="*/ 0 h 336"/>
                        <a:gd name="T2" fmla="*/ 16 w 88"/>
                        <a:gd name="T3" fmla="*/ 200 h 336"/>
                        <a:gd name="T4" fmla="*/ 0 w 88"/>
                        <a:gd name="T5" fmla="*/ 336 h 336"/>
                        <a:gd name="T6" fmla="*/ 0 w 88"/>
                        <a:gd name="T7" fmla="*/ 0 h 336"/>
                        <a:gd name="T8" fmla="*/ 88 w 88"/>
                        <a:gd name="T9" fmla="*/ 336 h 336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</a:cxnLst>
                      <a:rect l="T6" t="T7" r="T8" b="T9"/>
                      <a:pathLst>
                        <a:path w="88" h="336">
                          <a:moveTo>
                            <a:pt x="88" y="0"/>
                          </a:moveTo>
                          <a:cubicBezTo>
                            <a:pt x="76" y="33"/>
                            <a:pt x="31" y="144"/>
                            <a:pt x="16" y="200"/>
                          </a:cubicBezTo>
                          <a:cubicBezTo>
                            <a:pt x="1" y="256"/>
                            <a:pt x="3" y="308"/>
                            <a:pt x="0" y="336"/>
                          </a:cubicBezTo>
                        </a:path>
                      </a:pathLst>
                    </a:custGeom>
                    <a:solidFill>
                      <a:srgbClr val="66FF66"/>
                    </a:solidFill>
                    <a:ln w="28440" cap="sq">
                      <a:solidFill>
                        <a:srgbClr val="33CC33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11" name="Group 22"/>
                  <p:cNvGrpSpPr>
                    <a:grpSpLocks/>
                  </p:cNvGrpSpPr>
                  <p:nvPr/>
                </p:nvGrpSpPr>
                <p:grpSpPr bwMode="auto">
                  <a:xfrm>
                    <a:off x="2436" y="3945"/>
                    <a:ext cx="138" cy="181"/>
                    <a:chOff x="2436" y="3945"/>
                    <a:chExt cx="138" cy="181"/>
                  </a:xfrm>
                </p:grpSpPr>
                <p:sp>
                  <p:nvSpPr>
                    <p:cNvPr id="8215" name="AutoShape 23"/>
                    <p:cNvSpPr>
                      <a:spLocks noChangeArrowheads="1"/>
                    </p:cNvSpPr>
                    <p:nvPr/>
                  </p:nvSpPr>
                  <p:spPr bwMode="auto">
                    <a:xfrm rot="20640000" flipH="1">
                      <a:off x="2455" y="3956"/>
                      <a:ext cx="101" cy="150"/>
                    </a:xfrm>
                    <a:custGeom>
                      <a:avLst/>
                      <a:gdLst>
                        <a:gd name="G0" fmla="+- 1 0 0"/>
                        <a:gd name="G1" fmla="+- 1 0 0"/>
                        <a:gd name="G2" fmla="+- 1 0 0"/>
                        <a:gd name="G3" fmla="+- 318 0 0"/>
                        <a:gd name="G4" fmla="*/ 1 24577 2"/>
                        <a:gd name="G5" fmla="+- 1 0 0"/>
                        <a:gd name="G6" fmla="+- 1 0 0"/>
                        <a:gd name="T0" fmla="*/ 136 w 136"/>
                        <a:gd name="T1" fmla="*/ 0 h 318"/>
                        <a:gd name="T2" fmla="*/ 46 w 136"/>
                        <a:gd name="T3" fmla="*/ 137 h 318"/>
                        <a:gd name="T4" fmla="*/ 0 w 136"/>
                        <a:gd name="T5" fmla="*/ 318 h 318"/>
                        <a:gd name="T6" fmla="*/ 0 w 136"/>
                        <a:gd name="T7" fmla="*/ 0 h 318"/>
                        <a:gd name="T8" fmla="*/ 136 w 136"/>
                        <a:gd name="T9" fmla="*/ 318 h 318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</a:cxnLst>
                      <a:rect l="T6" t="T7" r="T8" b="T9"/>
                      <a:pathLst>
                        <a:path w="136" h="318">
                          <a:moveTo>
                            <a:pt x="136" y="0"/>
                          </a:moveTo>
                          <a:cubicBezTo>
                            <a:pt x="102" y="42"/>
                            <a:pt x="69" y="84"/>
                            <a:pt x="46" y="137"/>
                          </a:cubicBezTo>
                          <a:cubicBezTo>
                            <a:pt x="23" y="190"/>
                            <a:pt x="11" y="254"/>
                            <a:pt x="0" y="318"/>
                          </a:cubicBezTo>
                        </a:path>
                      </a:pathLst>
                    </a:custGeom>
                    <a:solidFill>
                      <a:srgbClr val="66FF66"/>
                    </a:solidFill>
                    <a:ln w="28440" cap="sq">
                      <a:solidFill>
                        <a:srgbClr val="33CC33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216" name="AutoShape 24"/>
                    <p:cNvSpPr>
                      <a:spLocks noChangeArrowheads="1"/>
                    </p:cNvSpPr>
                    <p:nvPr/>
                  </p:nvSpPr>
                  <p:spPr bwMode="auto">
                    <a:xfrm rot="20640000" flipH="1">
                      <a:off x="2462" y="3961"/>
                      <a:ext cx="65" cy="158"/>
                    </a:xfrm>
                    <a:custGeom>
                      <a:avLst/>
                      <a:gdLst>
                        <a:gd name="G0" fmla="+- 1 0 0"/>
                        <a:gd name="G1" fmla="+- 1 0 0"/>
                        <a:gd name="G2" fmla="*/ 1 51705 57600"/>
                        <a:gd name="G3" fmla="+- 336 0 0"/>
                        <a:gd name="G4" fmla="*/ 1 24577 2"/>
                        <a:gd name="G5" fmla="+- 1 0 0"/>
                        <a:gd name="G6" fmla="+- 1 0 0"/>
                        <a:gd name="T0" fmla="*/ 88 w 88"/>
                        <a:gd name="T1" fmla="*/ 0 h 336"/>
                        <a:gd name="T2" fmla="*/ 16 w 88"/>
                        <a:gd name="T3" fmla="*/ 200 h 336"/>
                        <a:gd name="T4" fmla="*/ 0 w 88"/>
                        <a:gd name="T5" fmla="*/ 336 h 336"/>
                        <a:gd name="T6" fmla="*/ 0 w 88"/>
                        <a:gd name="T7" fmla="*/ 0 h 336"/>
                        <a:gd name="T8" fmla="*/ 88 w 88"/>
                        <a:gd name="T9" fmla="*/ 336 h 336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</a:cxnLst>
                      <a:rect l="T6" t="T7" r="T8" b="T9"/>
                      <a:pathLst>
                        <a:path w="88" h="336">
                          <a:moveTo>
                            <a:pt x="88" y="0"/>
                          </a:moveTo>
                          <a:cubicBezTo>
                            <a:pt x="76" y="33"/>
                            <a:pt x="31" y="144"/>
                            <a:pt x="16" y="200"/>
                          </a:cubicBezTo>
                          <a:cubicBezTo>
                            <a:pt x="1" y="256"/>
                            <a:pt x="3" y="308"/>
                            <a:pt x="0" y="336"/>
                          </a:cubicBezTo>
                        </a:path>
                      </a:pathLst>
                    </a:custGeom>
                    <a:solidFill>
                      <a:srgbClr val="66FF66"/>
                    </a:solidFill>
                    <a:ln w="28440" cap="sq">
                      <a:solidFill>
                        <a:srgbClr val="33CC33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12" name="Group 25"/>
                  <p:cNvGrpSpPr>
                    <a:grpSpLocks/>
                  </p:cNvGrpSpPr>
                  <p:nvPr/>
                </p:nvGrpSpPr>
                <p:grpSpPr bwMode="auto">
                  <a:xfrm>
                    <a:off x="2321" y="3977"/>
                    <a:ext cx="168" cy="188"/>
                    <a:chOff x="2321" y="3977"/>
                    <a:chExt cx="168" cy="188"/>
                  </a:xfrm>
                </p:grpSpPr>
                <p:sp>
                  <p:nvSpPr>
                    <p:cNvPr id="8218" name="AutoShape 26"/>
                    <p:cNvSpPr>
                      <a:spLocks noChangeArrowheads="1"/>
                    </p:cNvSpPr>
                    <p:nvPr/>
                  </p:nvSpPr>
                  <p:spPr bwMode="auto">
                    <a:xfrm rot="19560000" flipH="1">
                      <a:off x="2355" y="3992"/>
                      <a:ext cx="101" cy="150"/>
                    </a:xfrm>
                    <a:custGeom>
                      <a:avLst/>
                      <a:gdLst>
                        <a:gd name="G0" fmla="+- 1 0 0"/>
                        <a:gd name="G1" fmla="+- 1 0 0"/>
                        <a:gd name="G2" fmla="+- 1 0 0"/>
                        <a:gd name="G3" fmla="+- 318 0 0"/>
                        <a:gd name="G4" fmla="*/ 1 24577 2"/>
                        <a:gd name="G5" fmla="+- 1 0 0"/>
                        <a:gd name="G6" fmla="+- 1 0 0"/>
                        <a:gd name="T0" fmla="*/ 136 w 136"/>
                        <a:gd name="T1" fmla="*/ 0 h 318"/>
                        <a:gd name="T2" fmla="*/ 46 w 136"/>
                        <a:gd name="T3" fmla="*/ 137 h 318"/>
                        <a:gd name="T4" fmla="*/ 0 w 136"/>
                        <a:gd name="T5" fmla="*/ 318 h 318"/>
                        <a:gd name="T6" fmla="*/ 0 w 136"/>
                        <a:gd name="T7" fmla="*/ 0 h 318"/>
                        <a:gd name="T8" fmla="*/ 136 w 136"/>
                        <a:gd name="T9" fmla="*/ 318 h 318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</a:cxnLst>
                      <a:rect l="T6" t="T7" r="T8" b="T9"/>
                      <a:pathLst>
                        <a:path w="136" h="318">
                          <a:moveTo>
                            <a:pt x="136" y="0"/>
                          </a:moveTo>
                          <a:cubicBezTo>
                            <a:pt x="102" y="42"/>
                            <a:pt x="69" y="84"/>
                            <a:pt x="46" y="137"/>
                          </a:cubicBezTo>
                          <a:cubicBezTo>
                            <a:pt x="23" y="190"/>
                            <a:pt x="11" y="254"/>
                            <a:pt x="0" y="318"/>
                          </a:cubicBezTo>
                        </a:path>
                      </a:pathLst>
                    </a:custGeom>
                    <a:solidFill>
                      <a:srgbClr val="66FF66"/>
                    </a:solidFill>
                    <a:ln w="28440" cap="sq">
                      <a:solidFill>
                        <a:srgbClr val="33CC33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219" name="AutoShape 27"/>
                    <p:cNvSpPr>
                      <a:spLocks noChangeArrowheads="1"/>
                    </p:cNvSpPr>
                    <p:nvPr/>
                  </p:nvSpPr>
                  <p:spPr bwMode="auto">
                    <a:xfrm rot="19560000" flipH="1">
                      <a:off x="2366" y="4000"/>
                      <a:ext cx="65" cy="159"/>
                    </a:xfrm>
                    <a:custGeom>
                      <a:avLst/>
                      <a:gdLst>
                        <a:gd name="G0" fmla="+- 1 0 0"/>
                        <a:gd name="G1" fmla="+- 1 0 0"/>
                        <a:gd name="G2" fmla="*/ 1 51705 57600"/>
                        <a:gd name="G3" fmla="+- 336 0 0"/>
                        <a:gd name="G4" fmla="*/ 1 24577 2"/>
                        <a:gd name="G5" fmla="+- 1 0 0"/>
                        <a:gd name="G6" fmla="+- 1 0 0"/>
                        <a:gd name="T0" fmla="*/ 88 w 88"/>
                        <a:gd name="T1" fmla="*/ 0 h 336"/>
                        <a:gd name="T2" fmla="*/ 16 w 88"/>
                        <a:gd name="T3" fmla="*/ 200 h 336"/>
                        <a:gd name="T4" fmla="*/ 0 w 88"/>
                        <a:gd name="T5" fmla="*/ 336 h 336"/>
                        <a:gd name="T6" fmla="*/ 0 w 88"/>
                        <a:gd name="T7" fmla="*/ 0 h 336"/>
                        <a:gd name="T8" fmla="*/ 88 w 88"/>
                        <a:gd name="T9" fmla="*/ 336 h 336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</a:cxnLst>
                      <a:rect l="T6" t="T7" r="T8" b="T9"/>
                      <a:pathLst>
                        <a:path w="88" h="336">
                          <a:moveTo>
                            <a:pt x="88" y="0"/>
                          </a:moveTo>
                          <a:cubicBezTo>
                            <a:pt x="76" y="33"/>
                            <a:pt x="31" y="144"/>
                            <a:pt x="16" y="200"/>
                          </a:cubicBezTo>
                          <a:cubicBezTo>
                            <a:pt x="1" y="256"/>
                            <a:pt x="3" y="308"/>
                            <a:pt x="0" y="336"/>
                          </a:cubicBezTo>
                        </a:path>
                      </a:pathLst>
                    </a:custGeom>
                    <a:solidFill>
                      <a:srgbClr val="66FF66"/>
                    </a:solidFill>
                    <a:ln w="28440" cap="sq">
                      <a:solidFill>
                        <a:srgbClr val="33CC33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</p:grpSp>
            <p:grpSp>
              <p:nvGrpSpPr>
                <p:cNvPr id="13" name="Group 28"/>
                <p:cNvGrpSpPr>
                  <a:grpSpLocks/>
                </p:cNvGrpSpPr>
                <p:nvPr/>
              </p:nvGrpSpPr>
              <p:grpSpPr bwMode="auto">
                <a:xfrm>
                  <a:off x="2634" y="3883"/>
                  <a:ext cx="302" cy="214"/>
                  <a:chOff x="2634" y="3883"/>
                  <a:chExt cx="302" cy="214"/>
                </a:xfrm>
              </p:grpSpPr>
              <p:grpSp>
                <p:nvGrpSpPr>
                  <p:cNvPr id="14" name="Group 29"/>
                  <p:cNvGrpSpPr>
                    <a:grpSpLocks/>
                  </p:cNvGrpSpPr>
                  <p:nvPr/>
                </p:nvGrpSpPr>
                <p:grpSpPr bwMode="auto">
                  <a:xfrm>
                    <a:off x="2634" y="3883"/>
                    <a:ext cx="103" cy="162"/>
                    <a:chOff x="2634" y="3883"/>
                    <a:chExt cx="103" cy="162"/>
                  </a:xfrm>
                </p:grpSpPr>
                <p:sp>
                  <p:nvSpPr>
                    <p:cNvPr id="8222" name="AutoShape 30"/>
                    <p:cNvSpPr>
                      <a:spLocks noChangeArrowheads="1"/>
                    </p:cNvSpPr>
                    <p:nvPr/>
                  </p:nvSpPr>
                  <p:spPr bwMode="auto">
                    <a:xfrm rot="21540000">
                      <a:off x="2635" y="3885"/>
                      <a:ext cx="101" cy="150"/>
                    </a:xfrm>
                    <a:custGeom>
                      <a:avLst/>
                      <a:gdLst>
                        <a:gd name="G0" fmla="+- 1 0 0"/>
                        <a:gd name="G1" fmla="+- 1 0 0"/>
                        <a:gd name="G2" fmla="+- 1 0 0"/>
                        <a:gd name="G3" fmla="+- 318 0 0"/>
                        <a:gd name="G4" fmla="*/ 1 24577 2"/>
                        <a:gd name="G5" fmla="+- 1 0 0"/>
                        <a:gd name="G6" fmla="+- 1 0 0"/>
                        <a:gd name="T0" fmla="*/ 136 w 136"/>
                        <a:gd name="T1" fmla="*/ 0 h 318"/>
                        <a:gd name="T2" fmla="*/ 46 w 136"/>
                        <a:gd name="T3" fmla="*/ 137 h 318"/>
                        <a:gd name="T4" fmla="*/ 0 w 136"/>
                        <a:gd name="T5" fmla="*/ 318 h 318"/>
                        <a:gd name="T6" fmla="*/ 0 w 136"/>
                        <a:gd name="T7" fmla="*/ 0 h 318"/>
                        <a:gd name="T8" fmla="*/ 136 w 136"/>
                        <a:gd name="T9" fmla="*/ 318 h 318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</a:cxnLst>
                      <a:rect l="T6" t="T7" r="T8" b="T9"/>
                      <a:pathLst>
                        <a:path w="136" h="318">
                          <a:moveTo>
                            <a:pt x="136" y="0"/>
                          </a:moveTo>
                          <a:cubicBezTo>
                            <a:pt x="102" y="42"/>
                            <a:pt x="69" y="84"/>
                            <a:pt x="46" y="137"/>
                          </a:cubicBezTo>
                          <a:cubicBezTo>
                            <a:pt x="23" y="190"/>
                            <a:pt x="11" y="254"/>
                            <a:pt x="0" y="318"/>
                          </a:cubicBezTo>
                        </a:path>
                      </a:pathLst>
                    </a:custGeom>
                    <a:solidFill>
                      <a:srgbClr val="66FF66"/>
                    </a:solidFill>
                    <a:ln w="28440" cap="sq">
                      <a:solidFill>
                        <a:srgbClr val="33CC33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223" name="AutoShape 31"/>
                    <p:cNvSpPr>
                      <a:spLocks noChangeArrowheads="1"/>
                    </p:cNvSpPr>
                    <p:nvPr/>
                  </p:nvSpPr>
                  <p:spPr bwMode="auto">
                    <a:xfrm rot="21540000">
                      <a:off x="2667" y="3887"/>
                      <a:ext cx="65" cy="159"/>
                    </a:xfrm>
                    <a:custGeom>
                      <a:avLst/>
                      <a:gdLst>
                        <a:gd name="G0" fmla="+- 1 0 0"/>
                        <a:gd name="G1" fmla="+- 1 0 0"/>
                        <a:gd name="G2" fmla="*/ 1 51705 57600"/>
                        <a:gd name="G3" fmla="+- 336 0 0"/>
                        <a:gd name="G4" fmla="*/ 1 24577 2"/>
                        <a:gd name="G5" fmla="+- 1 0 0"/>
                        <a:gd name="G6" fmla="+- 1 0 0"/>
                        <a:gd name="T0" fmla="*/ 88 w 88"/>
                        <a:gd name="T1" fmla="*/ 0 h 336"/>
                        <a:gd name="T2" fmla="*/ 16 w 88"/>
                        <a:gd name="T3" fmla="*/ 200 h 336"/>
                        <a:gd name="T4" fmla="*/ 0 w 88"/>
                        <a:gd name="T5" fmla="*/ 336 h 336"/>
                        <a:gd name="T6" fmla="*/ 0 w 88"/>
                        <a:gd name="T7" fmla="*/ 0 h 336"/>
                        <a:gd name="T8" fmla="*/ 88 w 88"/>
                        <a:gd name="T9" fmla="*/ 336 h 336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</a:cxnLst>
                      <a:rect l="T6" t="T7" r="T8" b="T9"/>
                      <a:pathLst>
                        <a:path w="88" h="336">
                          <a:moveTo>
                            <a:pt x="88" y="0"/>
                          </a:moveTo>
                          <a:cubicBezTo>
                            <a:pt x="76" y="33"/>
                            <a:pt x="31" y="144"/>
                            <a:pt x="16" y="200"/>
                          </a:cubicBezTo>
                          <a:cubicBezTo>
                            <a:pt x="1" y="256"/>
                            <a:pt x="3" y="308"/>
                            <a:pt x="0" y="336"/>
                          </a:cubicBezTo>
                        </a:path>
                      </a:pathLst>
                    </a:custGeom>
                    <a:solidFill>
                      <a:srgbClr val="66FF66"/>
                    </a:solidFill>
                    <a:ln w="28440" cap="sq">
                      <a:solidFill>
                        <a:srgbClr val="33CC33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15" name="Group 32"/>
                  <p:cNvGrpSpPr>
                    <a:grpSpLocks/>
                  </p:cNvGrpSpPr>
                  <p:nvPr/>
                </p:nvGrpSpPr>
                <p:grpSpPr bwMode="auto">
                  <a:xfrm>
                    <a:off x="2696" y="3900"/>
                    <a:ext cx="117" cy="171"/>
                    <a:chOff x="2696" y="3900"/>
                    <a:chExt cx="117" cy="171"/>
                  </a:xfrm>
                </p:grpSpPr>
                <p:sp>
                  <p:nvSpPr>
                    <p:cNvPr id="8225" name="AutoShape 33"/>
                    <p:cNvSpPr>
                      <a:spLocks noChangeArrowheads="1"/>
                    </p:cNvSpPr>
                    <p:nvPr/>
                  </p:nvSpPr>
                  <p:spPr bwMode="auto">
                    <a:xfrm rot="420000">
                      <a:off x="2705" y="3905"/>
                      <a:ext cx="101" cy="150"/>
                    </a:xfrm>
                    <a:custGeom>
                      <a:avLst/>
                      <a:gdLst>
                        <a:gd name="G0" fmla="+- 1 0 0"/>
                        <a:gd name="G1" fmla="+- 1 0 0"/>
                        <a:gd name="G2" fmla="+- 1 0 0"/>
                        <a:gd name="G3" fmla="+- 318 0 0"/>
                        <a:gd name="G4" fmla="*/ 1 24577 2"/>
                        <a:gd name="G5" fmla="+- 1 0 0"/>
                        <a:gd name="G6" fmla="+- 1 0 0"/>
                        <a:gd name="T0" fmla="*/ 136 w 136"/>
                        <a:gd name="T1" fmla="*/ 0 h 318"/>
                        <a:gd name="T2" fmla="*/ 46 w 136"/>
                        <a:gd name="T3" fmla="*/ 137 h 318"/>
                        <a:gd name="T4" fmla="*/ 0 w 136"/>
                        <a:gd name="T5" fmla="*/ 318 h 318"/>
                        <a:gd name="T6" fmla="*/ 0 w 136"/>
                        <a:gd name="T7" fmla="*/ 0 h 318"/>
                        <a:gd name="T8" fmla="*/ 136 w 136"/>
                        <a:gd name="T9" fmla="*/ 318 h 318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</a:cxnLst>
                      <a:rect l="T6" t="T7" r="T8" b="T9"/>
                      <a:pathLst>
                        <a:path w="136" h="318">
                          <a:moveTo>
                            <a:pt x="136" y="0"/>
                          </a:moveTo>
                          <a:cubicBezTo>
                            <a:pt x="102" y="42"/>
                            <a:pt x="69" y="84"/>
                            <a:pt x="46" y="137"/>
                          </a:cubicBezTo>
                          <a:cubicBezTo>
                            <a:pt x="23" y="190"/>
                            <a:pt x="11" y="254"/>
                            <a:pt x="0" y="318"/>
                          </a:cubicBezTo>
                        </a:path>
                      </a:pathLst>
                    </a:custGeom>
                    <a:solidFill>
                      <a:srgbClr val="66FF66"/>
                    </a:solidFill>
                    <a:ln w="28440" cap="sq">
                      <a:solidFill>
                        <a:srgbClr val="33CC33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226" name="AutoShape 34"/>
                    <p:cNvSpPr>
                      <a:spLocks noChangeArrowheads="1"/>
                    </p:cNvSpPr>
                    <p:nvPr/>
                  </p:nvSpPr>
                  <p:spPr bwMode="auto">
                    <a:xfrm rot="420000">
                      <a:off x="2736" y="3908"/>
                      <a:ext cx="65" cy="158"/>
                    </a:xfrm>
                    <a:custGeom>
                      <a:avLst/>
                      <a:gdLst>
                        <a:gd name="G0" fmla="+- 1 0 0"/>
                        <a:gd name="G1" fmla="+- 1 0 0"/>
                        <a:gd name="G2" fmla="*/ 1 51705 57600"/>
                        <a:gd name="G3" fmla="+- 336 0 0"/>
                        <a:gd name="G4" fmla="*/ 1 24577 2"/>
                        <a:gd name="G5" fmla="+- 1 0 0"/>
                        <a:gd name="G6" fmla="+- 1 0 0"/>
                        <a:gd name="T0" fmla="*/ 88 w 88"/>
                        <a:gd name="T1" fmla="*/ 0 h 336"/>
                        <a:gd name="T2" fmla="*/ 16 w 88"/>
                        <a:gd name="T3" fmla="*/ 200 h 336"/>
                        <a:gd name="T4" fmla="*/ 0 w 88"/>
                        <a:gd name="T5" fmla="*/ 336 h 336"/>
                        <a:gd name="T6" fmla="*/ 0 w 88"/>
                        <a:gd name="T7" fmla="*/ 0 h 336"/>
                        <a:gd name="T8" fmla="*/ 88 w 88"/>
                        <a:gd name="T9" fmla="*/ 336 h 336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</a:cxnLst>
                      <a:rect l="T6" t="T7" r="T8" b="T9"/>
                      <a:pathLst>
                        <a:path w="88" h="336">
                          <a:moveTo>
                            <a:pt x="88" y="0"/>
                          </a:moveTo>
                          <a:cubicBezTo>
                            <a:pt x="76" y="33"/>
                            <a:pt x="31" y="144"/>
                            <a:pt x="16" y="200"/>
                          </a:cubicBezTo>
                          <a:cubicBezTo>
                            <a:pt x="1" y="256"/>
                            <a:pt x="3" y="308"/>
                            <a:pt x="0" y="336"/>
                          </a:cubicBezTo>
                        </a:path>
                      </a:pathLst>
                    </a:custGeom>
                    <a:solidFill>
                      <a:srgbClr val="66FF66"/>
                    </a:solidFill>
                    <a:ln w="28440" cap="sq">
                      <a:solidFill>
                        <a:srgbClr val="33CC33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16" name="Group 35"/>
                  <p:cNvGrpSpPr>
                    <a:grpSpLocks/>
                  </p:cNvGrpSpPr>
                  <p:nvPr/>
                </p:nvGrpSpPr>
                <p:grpSpPr bwMode="auto">
                  <a:xfrm>
                    <a:off x="2781" y="3911"/>
                    <a:ext cx="155" cy="187"/>
                    <a:chOff x="2781" y="3911"/>
                    <a:chExt cx="155" cy="187"/>
                  </a:xfrm>
                </p:grpSpPr>
                <p:sp>
                  <p:nvSpPr>
                    <p:cNvPr id="8228" name="AutoShape 36"/>
                    <p:cNvSpPr>
                      <a:spLocks noChangeArrowheads="1"/>
                    </p:cNvSpPr>
                    <p:nvPr/>
                  </p:nvSpPr>
                  <p:spPr bwMode="auto">
                    <a:xfrm rot="1500000">
                      <a:off x="2809" y="3925"/>
                      <a:ext cx="101" cy="150"/>
                    </a:xfrm>
                    <a:custGeom>
                      <a:avLst/>
                      <a:gdLst>
                        <a:gd name="G0" fmla="+- 1 0 0"/>
                        <a:gd name="G1" fmla="+- 1 0 0"/>
                        <a:gd name="G2" fmla="+- 1 0 0"/>
                        <a:gd name="G3" fmla="+- 318 0 0"/>
                        <a:gd name="G4" fmla="*/ 1 24577 2"/>
                        <a:gd name="G5" fmla="+- 1 0 0"/>
                        <a:gd name="G6" fmla="+- 1 0 0"/>
                        <a:gd name="T0" fmla="*/ 136 w 136"/>
                        <a:gd name="T1" fmla="*/ 0 h 318"/>
                        <a:gd name="T2" fmla="*/ 46 w 136"/>
                        <a:gd name="T3" fmla="*/ 137 h 318"/>
                        <a:gd name="T4" fmla="*/ 0 w 136"/>
                        <a:gd name="T5" fmla="*/ 318 h 318"/>
                        <a:gd name="T6" fmla="*/ 0 w 136"/>
                        <a:gd name="T7" fmla="*/ 0 h 318"/>
                        <a:gd name="T8" fmla="*/ 136 w 136"/>
                        <a:gd name="T9" fmla="*/ 318 h 318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</a:cxnLst>
                      <a:rect l="T6" t="T7" r="T8" b="T9"/>
                      <a:pathLst>
                        <a:path w="136" h="318">
                          <a:moveTo>
                            <a:pt x="136" y="0"/>
                          </a:moveTo>
                          <a:cubicBezTo>
                            <a:pt x="102" y="42"/>
                            <a:pt x="69" y="84"/>
                            <a:pt x="46" y="137"/>
                          </a:cubicBezTo>
                          <a:cubicBezTo>
                            <a:pt x="23" y="190"/>
                            <a:pt x="11" y="254"/>
                            <a:pt x="0" y="318"/>
                          </a:cubicBezTo>
                        </a:path>
                      </a:pathLst>
                    </a:custGeom>
                    <a:solidFill>
                      <a:srgbClr val="66FF66"/>
                    </a:solidFill>
                    <a:ln w="28440" cap="sq">
                      <a:solidFill>
                        <a:srgbClr val="33CC33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229" name="AutoShape 37"/>
                    <p:cNvSpPr>
                      <a:spLocks noChangeArrowheads="1"/>
                    </p:cNvSpPr>
                    <p:nvPr/>
                  </p:nvSpPr>
                  <p:spPr bwMode="auto">
                    <a:xfrm rot="1500000">
                      <a:off x="2837" y="3932"/>
                      <a:ext cx="65" cy="159"/>
                    </a:xfrm>
                    <a:custGeom>
                      <a:avLst/>
                      <a:gdLst>
                        <a:gd name="G0" fmla="+- 1 0 0"/>
                        <a:gd name="G1" fmla="+- 1 0 0"/>
                        <a:gd name="G2" fmla="*/ 1 51705 57600"/>
                        <a:gd name="G3" fmla="+- 336 0 0"/>
                        <a:gd name="G4" fmla="*/ 1 24577 2"/>
                        <a:gd name="G5" fmla="+- 1 0 0"/>
                        <a:gd name="G6" fmla="+- 1 0 0"/>
                        <a:gd name="T0" fmla="*/ 88 w 88"/>
                        <a:gd name="T1" fmla="*/ 0 h 336"/>
                        <a:gd name="T2" fmla="*/ 16 w 88"/>
                        <a:gd name="T3" fmla="*/ 200 h 336"/>
                        <a:gd name="T4" fmla="*/ 0 w 88"/>
                        <a:gd name="T5" fmla="*/ 336 h 336"/>
                        <a:gd name="T6" fmla="*/ 0 w 88"/>
                        <a:gd name="T7" fmla="*/ 0 h 336"/>
                        <a:gd name="T8" fmla="*/ 88 w 88"/>
                        <a:gd name="T9" fmla="*/ 336 h 336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</a:cxnLst>
                      <a:rect l="T6" t="T7" r="T8" b="T9"/>
                      <a:pathLst>
                        <a:path w="88" h="336">
                          <a:moveTo>
                            <a:pt x="88" y="0"/>
                          </a:moveTo>
                          <a:cubicBezTo>
                            <a:pt x="76" y="33"/>
                            <a:pt x="31" y="144"/>
                            <a:pt x="16" y="200"/>
                          </a:cubicBezTo>
                          <a:cubicBezTo>
                            <a:pt x="1" y="256"/>
                            <a:pt x="3" y="308"/>
                            <a:pt x="0" y="336"/>
                          </a:cubicBezTo>
                        </a:path>
                      </a:pathLst>
                    </a:custGeom>
                    <a:solidFill>
                      <a:srgbClr val="66FF66"/>
                    </a:solidFill>
                    <a:ln w="28440" cap="sq">
                      <a:solidFill>
                        <a:srgbClr val="33CC33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</p:grpSp>
          </p:grpSp>
          <p:grpSp>
            <p:nvGrpSpPr>
              <p:cNvPr id="17" name="Group 38"/>
              <p:cNvGrpSpPr>
                <a:grpSpLocks/>
              </p:cNvGrpSpPr>
              <p:nvPr/>
            </p:nvGrpSpPr>
            <p:grpSpPr bwMode="auto">
              <a:xfrm>
                <a:off x="2801" y="3883"/>
                <a:ext cx="615" cy="281"/>
                <a:chOff x="2801" y="3883"/>
                <a:chExt cx="615" cy="281"/>
              </a:xfrm>
            </p:grpSpPr>
            <p:grpSp>
              <p:nvGrpSpPr>
                <p:cNvPr id="18" name="Group 39"/>
                <p:cNvGrpSpPr>
                  <a:grpSpLocks/>
                </p:cNvGrpSpPr>
                <p:nvPr/>
              </p:nvGrpSpPr>
              <p:grpSpPr bwMode="auto">
                <a:xfrm>
                  <a:off x="3108" y="3918"/>
                  <a:ext cx="309" cy="247"/>
                  <a:chOff x="3108" y="3918"/>
                  <a:chExt cx="309" cy="247"/>
                </a:xfrm>
              </p:grpSpPr>
              <p:grpSp>
                <p:nvGrpSpPr>
                  <p:cNvPr id="19" name="Group 40"/>
                  <p:cNvGrpSpPr>
                    <a:grpSpLocks/>
                  </p:cNvGrpSpPr>
                  <p:nvPr/>
                </p:nvGrpSpPr>
                <p:grpSpPr bwMode="auto">
                  <a:xfrm>
                    <a:off x="3108" y="3918"/>
                    <a:ext cx="121" cy="173"/>
                    <a:chOff x="3108" y="3918"/>
                    <a:chExt cx="121" cy="173"/>
                  </a:xfrm>
                </p:grpSpPr>
                <p:sp>
                  <p:nvSpPr>
                    <p:cNvPr id="8233" name="AutoShape 41"/>
                    <p:cNvSpPr>
                      <a:spLocks noChangeArrowheads="1"/>
                    </p:cNvSpPr>
                    <p:nvPr/>
                  </p:nvSpPr>
                  <p:spPr bwMode="auto">
                    <a:xfrm rot="480000">
                      <a:off x="3119" y="3924"/>
                      <a:ext cx="101" cy="150"/>
                    </a:xfrm>
                    <a:custGeom>
                      <a:avLst/>
                      <a:gdLst>
                        <a:gd name="G0" fmla="+- 1 0 0"/>
                        <a:gd name="G1" fmla="+- 1 0 0"/>
                        <a:gd name="G2" fmla="+- 1 0 0"/>
                        <a:gd name="G3" fmla="+- 318 0 0"/>
                        <a:gd name="G4" fmla="*/ 1 24577 2"/>
                        <a:gd name="G5" fmla="+- 1 0 0"/>
                        <a:gd name="G6" fmla="+- 1 0 0"/>
                        <a:gd name="T0" fmla="*/ 136 w 136"/>
                        <a:gd name="T1" fmla="*/ 0 h 318"/>
                        <a:gd name="T2" fmla="*/ 46 w 136"/>
                        <a:gd name="T3" fmla="*/ 137 h 318"/>
                        <a:gd name="T4" fmla="*/ 0 w 136"/>
                        <a:gd name="T5" fmla="*/ 318 h 318"/>
                        <a:gd name="T6" fmla="*/ 0 w 136"/>
                        <a:gd name="T7" fmla="*/ 0 h 318"/>
                        <a:gd name="T8" fmla="*/ 136 w 136"/>
                        <a:gd name="T9" fmla="*/ 318 h 318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</a:cxnLst>
                      <a:rect l="T6" t="T7" r="T8" b="T9"/>
                      <a:pathLst>
                        <a:path w="136" h="318">
                          <a:moveTo>
                            <a:pt x="136" y="0"/>
                          </a:moveTo>
                          <a:cubicBezTo>
                            <a:pt x="102" y="42"/>
                            <a:pt x="69" y="84"/>
                            <a:pt x="46" y="137"/>
                          </a:cubicBezTo>
                          <a:cubicBezTo>
                            <a:pt x="23" y="190"/>
                            <a:pt x="11" y="254"/>
                            <a:pt x="0" y="318"/>
                          </a:cubicBezTo>
                        </a:path>
                      </a:pathLst>
                    </a:custGeom>
                    <a:solidFill>
                      <a:srgbClr val="66FF66"/>
                    </a:solidFill>
                    <a:ln w="28440" cap="sq">
                      <a:solidFill>
                        <a:srgbClr val="33CC33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234" name="AutoShape 42"/>
                    <p:cNvSpPr>
                      <a:spLocks noChangeArrowheads="1"/>
                    </p:cNvSpPr>
                    <p:nvPr/>
                  </p:nvSpPr>
                  <p:spPr bwMode="auto">
                    <a:xfrm rot="480000">
                      <a:off x="3149" y="3928"/>
                      <a:ext cx="65" cy="158"/>
                    </a:xfrm>
                    <a:custGeom>
                      <a:avLst/>
                      <a:gdLst>
                        <a:gd name="G0" fmla="+- 1 0 0"/>
                        <a:gd name="G1" fmla="+- 1 0 0"/>
                        <a:gd name="G2" fmla="*/ 1 51705 57600"/>
                        <a:gd name="G3" fmla="+- 336 0 0"/>
                        <a:gd name="G4" fmla="*/ 1 24577 2"/>
                        <a:gd name="G5" fmla="+- 1 0 0"/>
                        <a:gd name="G6" fmla="+- 1 0 0"/>
                        <a:gd name="T0" fmla="*/ 88 w 88"/>
                        <a:gd name="T1" fmla="*/ 0 h 336"/>
                        <a:gd name="T2" fmla="*/ 16 w 88"/>
                        <a:gd name="T3" fmla="*/ 200 h 336"/>
                        <a:gd name="T4" fmla="*/ 0 w 88"/>
                        <a:gd name="T5" fmla="*/ 336 h 336"/>
                        <a:gd name="T6" fmla="*/ 0 w 88"/>
                        <a:gd name="T7" fmla="*/ 0 h 336"/>
                        <a:gd name="T8" fmla="*/ 88 w 88"/>
                        <a:gd name="T9" fmla="*/ 336 h 336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</a:cxnLst>
                      <a:rect l="T6" t="T7" r="T8" b="T9"/>
                      <a:pathLst>
                        <a:path w="88" h="336">
                          <a:moveTo>
                            <a:pt x="88" y="0"/>
                          </a:moveTo>
                          <a:cubicBezTo>
                            <a:pt x="76" y="33"/>
                            <a:pt x="31" y="144"/>
                            <a:pt x="16" y="200"/>
                          </a:cubicBezTo>
                          <a:cubicBezTo>
                            <a:pt x="1" y="256"/>
                            <a:pt x="3" y="308"/>
                            <a:pt x="0" y="336"/>
                          </a:cubicBezTo>
                        </a:path>
                      </a:pathLst>
                    </a:custGeom>
                    <a:solidFill>
                      <a:srgbClr val="66FF66"/>
                    </a:solidFill>
                    <a:ln w="28440" cap="sq">
                      <a:solidFill>
                        <a:srgbClr val="33CC33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20" name="Group 43"/>
                  <p:cNvGrpSpPr>
                    <a:grpSpLocks/>
                  </p:cNvGrpSpPr>
                  <p:nvPr/>
                </p:nvGrpSpPr>
                <p:grpSpPr bwMode="auto">
                  <a:xfrm>
                    <a:off x="3164" y="3945"/>
                    <a:ext cx="138" cy="181"/>
                    <a:chOff x="3164" y="3945"/>
                    <a:chExt cx="138" cy="181"/>
                  </a:xfrm>
                </p:grpSpPr>
                <p:sp>
                  <p:nvSpPr>
                    <p:cNvPr id="8236" name="AutoShape 44"/>
                    <p:cNvSpPr>
                      <a:spLocks noChangeArrowheads="1"/>
                    </p:cNvSpPr>
                    <p:nvPr/>
                  </p:nvSpPr>
                  <p:spPr bwMode="auto">
                    <a:xfrm rot="960000">
                      <a:off x="3183" y="3956"/>
                      <a:ext cx="101" cy="150"/>
                    </a:xfrm>
                    <a:custGeom>
                      <a:avLst/>
                      <a:gdLst>
                        <a:gd name="G0" fmla="+- 1 0 0"/>
                        <a:gd name="G1" fmla="+- 1 0 0"/>
                        <a:gd name="G2" fmla="+- 1 0 0"/>
                        <a:gd name="G3" fmla="+- 318 0 0"/>
                        <a:gd name="G4" fmla="*/ 1 24577 2"/>
                        <a:gd name="G5" fmla="+- 1 0 0"/>
                        <a:gd name="G6" fmla="+- 1 0 0"/>
                        <a:gd name="T0" fmla="*/ 136 w 136"/>
                        <a:gd name="T1" fmla="*/ 0 h 318"/>
                        <a:gd name="T2" fmla="*/ 46 w 136"/>
                        <a:gd name="T3" fmla="*/ 137 h 318"/>
                        <a:gd name="T4" fmla="*/ 0 w 136"/>
                        <a:gd name="T5" fmla="*/ 318 h 318"/>
                        <a:gd name="T6" fmla="*/ 0 w 136"/>
                        <a:gd name="T7" fmla="*/ 0 h 318"/>
                        <a:gd name="T8" fmla="*/ 136 w 136"/>
                        <a:gd name="T9" fmla="*/ 318 h 318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</a:cxnLst>
                      <a:rect l="T6" t="T7" r="T8" b="T9"/>
                      <a:pathLst>
                        <a:path w="136" h="318">
                          <a:moveTo>
                            <a:pt x="136" y="0"/>
                          </a:moveTo>
                          <a:cubicBezTo>
                            <a:pt x="102" y="42"/>
                            <a:pt x="69" y="84"/>
                            <a:pt x="46" y="137"/>
                          </a:cubicBezTo>
                          <a:cubicBezTo>
                            <a:pt x="23" y="190"/>
                            <a:pt x="11" y="254"/>
                            <a:pt x="0" y="318"/>
                          </a:cubicBezTo>
                        </a:path>
                      </a:pathLst>
                    </a:custGeom>
                    <a:solidFill>
                      <a:srgbClr val="66FF66"/>
                    </a:solidFill>
                    <a:ln w="28440" cap="sq">
                      <a:solidFill>
                        <a:srgbClr val="33CC33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237" name="AutoShape 45"/>
                    <p:cNvSpPr>
                      <a:spLocks noChangeArrowheads="1"/>
                    </p:cNvSpPr>
                    <p:nvPr/>
                  </p:nvSpPr>
                  <p:spPr bwMode="auto">
                    <a:xfrm rot="960000">
                      <a:off x="3213" y="3961"/>
                      <a:ext cx="65" cy="158"/>
                    </a:xfrm>
                    <a:custGeom>
                      <a:avLst/>
                      <a:gdLst>
                        <a:gd name="G0" fmla="+- 1 0 0"/>
                        <a:gd name="G1" fmla="+- 1 0 0"/>
                        <a:gd name="G2" fmla="*/ 1 51705 57600"/>
                        <a:gd name="G3" fmla="+- 336 0 0"/>
                        <a:gd name="G4" fmla="*/ 1 24577 2"/>
                        <a:gd name="G5" fmla="+- 1 0 0"/>
                        <a:gd name="G6" fmla="+- 1 0 0"/>
                        <a:gd name="T0" fmla="*/ 88 w 88"/>
                        <a:gd name="T1" fmla="*/ 0 h 336"/>
                        <a:gd name="T2" fmla="*/ 16 w 88"/>
                        <a:gd name="T3" fmla="*/ 200 h 336"/>
                        <a:gd name="T4" fmla="*/ 0 w 88"/>
                        <a:gd name="T5" fmla="*/ 336 h 336"/>
                        <a:gd name="T6" fmla="*/ 0 w 88"/>
                        <a:gd name="T7" fmla="*/ 0 h 336"/>
                        <a:gd name="T8" fmla="*/ 88 w 88"/>
                        <a:gd name="T9" fmla="*/ 336 h 336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</a:cxnLst>
                      <a:rect l="T6" t="T7" r="T8" b="T9"/>
                      <a:pathLst>
                        <a:path w="88" h="336">
                          <a:moveTo>
                            <a:pt x="88" y="0"/>
                          </a:moveTo>
                          <a:cubicBezTo>
                            <a:pt x="76" y="33"/>
                            <a:pt x="31" y="144"/>
                            <a:pt x="16" y="200"/>
                          </a:cubicBezTo>
                          <a:cubicBezTo>
                            <a:pt x="1" y="256"/>
                            <a:pt x="3" y="308"/>
                            <a:pt x="0" y="336"/>
                          </a:cubicBezTo>
                        </a:path>
                      </a:pathLst>
                    </a:custGeom>
                    <a:solidFill>
                      <a:srgbClr val="66FF66"/>
                    </a:solidFill>
                    <a:ln w="28440" cap="sq">
                      <a:solidFill>
                        <a:srgbClr val="33CC33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21" name="Group 46"/>
                  <p:cNvGrpSpPr>
                    <a:grpSpLocks/>
                  </p:cNvGrpSpPr>
                  <p:nvPr/>
                </p:nvGrpSpPr>
                <p:grpSpPr bwMode="auto">
                  <a:xfrm>
                    <a:off x="3248" y="3977"/>
                    <a:ext cx="169" cy="188"/>
                    <a:chOff x="3248" y="3977"/>
                    <a:chExt cx="169" cy="188"/>
                  </a:xfrm>
                </p:grpSpPr>
                <p:sp>
                  <p:nvSpPr>
                    <p:cNvPr id="8239" name="AutoShape 47"/>
                    <p:cNvSpPr>
                      <a:spLocks noChangeArrowheads="1"/>
                    </p:cNvSpPr>
                    <p:nvPr/>
                  </p:nvSpPr>
                  <p:spPr bwMode="auto">
                    <a:xfrm rot="2040000">
                      <a:off x="3282" y="3992"/>
                      <a:ext cx="101" cy="150"/>
                    </a:xfrm>
                    <a:custGeom>
                      <a:avLst/>
                      <a:gdLst>
                        <a:gd name="G0" fmla="+- 1 0 0"/>
                        <a:gd name="G1" fmla="+- 1 0 0"/>
                        <a:gd name="G2" fmla="+- 1 0 0"/>
                        <a:gd name="G3" fmla="+- 318 0 0"/>
                        <a:gd name="G4" fmla="*/ 1 24577 2"/>
                        <a:gd name="G5" fmla="+- 1 0 0"/>
                        <a:gd name="G6" fmla="+- 1 0 0"/>
                        <a:gd name="T0" fmla="*/ 136 w 136"/>
                        <a:gd name="T1" fmla="*/ 0 h 318"/>
                        <a:gd name="T2" fmla="*/ 46 w 136"/>
                        <a:gd name="T3" fmla="*/ 137 h 318"/>
                        <a:gd name="T4" fmla="*/ 0 w 136"/>
                        <a:gd name="T5" fmla="*/ 318 h 318"/>
                        <a:gd name="T6" fmla="*/ 0 w 136"/>
                        <a:gd name="T7" fmla="*/ 0 h 318"/>
                        <a:gd name="T8" fmla="*/ 136 w 136"/>
                        <a:gd name="T9" fmla="*/ 318 h 318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</a:cxnLst>
                      <a:rect l="T6" t="T7" r="T8" b="T9"/>
                      <a:pathLst>
                        <a:path w="136" h="318">
                          <a:moveTo>
                            <a:pt x="136" y="0"/>
                          </a:moveTo>
                          <a:cubicBezTo>
                            <a:pt x="102" y="42"/>
                            <a:pt x="69" y="84"/>
                            <a:pt x="46" y="137"/>
                          </a:cubicBezTo>
                          <a:cubicBezTo>
                            <a:pt x="23" y="190"/>
                            <a:pt x="11" y="254"/>
                            <a:pt x="0" y="318"/>
                          </a:cubicBezTo>
                        </a:path>
                      </a:pathLst>
                    </a:custGeom>
                    <a:solidFill>
                      <a:srgbClr val="66FF66"/>
                    </a:solidFill>
                    <a:ln w="28440" cap="sq">
                      <a:solidFill>
                        <a:srgbClr val="33CC33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240" name="AutoShape 48"/>
                    <p:cNvSpPr>
                      <a:spLocks noChangeArrowheads="1"/>
                    </p:cNvSpPr>
                    <p:nvPr/>
                  </p:nvSpPr>
                  <p:spPr bwMode="auto">
                    <a:xfrm rot="2040000">
                      <a:off x="3308" y="4000"/>
                      <a:ext cx="65" cy="159"/>
                    </a:xfrm>
                    <a:custGeom>
                      <a:avLst/>
                      <a:gdLst>
                        <a:gd name="G0" fmla="+- 1 0 0"/>
                        <a:gd name="G1" fmla="+- 1 0 0"/>
                        <a:gd name="G2" fmla="*/ 1 51705 57600"/>
                        <a:gd name="G3" fmla="+- 336 0 0"/>
                        <a:gd name="G4" fmla="*/ 1 24577 2"/>
                        <a:gd name="G5" fmla="+- 1 0 0"/>
                        <a:gd name="G6" fmla="+- 1 0 0"/>
                        <a:gd name="T0" fmla="*/ 88 w 88"/>
                        <a:gd name="T1" fmla="*/ 0 h 336"/>
                        <a:gd name="T2" fmla="*/ 16 w 88"/>
                        <a:gd name="T3" fmla="*/ 200 h 336"/>
                        <a:gd name="T4" fmla="*/ 0 w 88"/>
                        <a:gd name="T5" fmla="*/ 336 h 336"/>
                        <a:gd name="T6" fmla="*/ 0 w 88"/>
                        <a:gd name="T7" fmla="*/ 0 h 336"/>
                        <a:gd name="T8" fmla="*/ 88 w 88"/>
                        <a:gd name="T9" fmla="*/ 336 h 336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</a:cxnLst>
                      <a:rect l="T6" t="T7" r="T8" b="T9"/>
                      <a:pathLst>
                        <a:path w="88" h="336">
                          <a:moveTo>
                            <a:pt x="88" y="0"/>
                          </a:moveTo>
                          <a:cubicBezTo>
                            <a:pt x="76" y="33"/>
                            <a:pt x="31" y="144"/>
                            <a:pt x="16" y="200"/>
                          </a:cubicBezTo>
                          <a:cubicBezTo>
                            <a:pt x="1" y="256"/>
                            <a:pt x="3" y="308"/>
                            <a:pt x="0" y="336"/>
                          </a:cubicBezTo>
                        </a:path>
                      </a:pathLst>
                    </a:custGeom>
                    <a:solidFill>
                      <a:srgbClr val="66FF66"/>
                    </a:solidFill>
                    <a:ln w="28440" cap="sq">
                      <a:solidFill>
                        <a:srgbClr val="33CC33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</p:grpSp>
            <p:grpSp>
              <p:nvGrpSpPr>
                <p:cNvPr id="22" name="Group 49"/>
                <p:cNvGrpSpPr>
                  <a:grpSpLocks/>
                </p:cNvGrpSpPr>
                <p:nvPr/>
              </p:nvGrpSpPr>
              <p:grpSpPr bwMode="auto">
                <a:xfrm>
                  <a:off x="2801" y="3883"/>
                  <a:ext cx="302" cy="214"/>
                  <a:chOff x="2801" y="3883"/>
                  <a:chExt cx="302" cy="214"/>
                </a:xfrm>
              </p:grpSpPr>
              <p:grpSp>
                <p:nvGrpSpPr>
                  <p:cNvPr id="23" name="Group 50"/>
                  <p:cNvGrpSpPr>
                    <a:grpSpLocks/>
                  </p:cNvGrpSpPr>
                  <p:nvPr/>
                </p:nvGrpSpPr>
                <p:grpSpPr bwMode="auto">
                  <a:xfrm>
                    <a:off x="3000" y="3883"/>
                    <a:ext cx="103" cy="162"/>
                    <a:chOff x="3000" y="3883"/>
                    <a:chExt cx="103" cy="162"/>
                  </a:xfrm>
                </p:grpSpPr>
                <p:sp>
                  <p:nvSpPr>
                    <p:cNvPr id="8243" name="AutoShape 51"/>
                    <p:cNvSpPr>
                      <a:spLocks noChangeArrowheads="1"/>
                    </p:cNvSpPr>
                    <p:nvPr/>
                  </p:nvSpPr>
                  <p:spPr bwMode="auto">
                    <a:xfrm rot="60000" flipH="1">
                      <a:off x="3001" y="3885"/>
                      <a:ext cx="101" cy="150"/>
                    </a:xfrm>
                    <a:custGeom>
                      <a:avLst/>
                      <a:gdLst>
                        <a:gd name="G0" fmla="+- 1 0 0"/>
                        <a:gd name="G1" fmla="+- 1 0 0"/>
                        <a:gd name="G2" fmla="+- 1 0 0"/>
                        <a:gd name="G3" fmla="+- 318 0 0"/>
                        <a:gd name="G4" fmla="*/ 1 24577 2"/>
                        <a:gd name="G5" fmla="+- 1 0 0"/>
                        <a:gd name="G6" fmla="+- 1 0 0"/>
                        <a:gd name="T0" fmla="*/ 136 w 136"/>
                        <a:gd name="T1" fmla="*/ 0 h 318"/>
                        <a:gd name="T2" fmla="*/ 46 w 136"/>
                        <a:gd name="T3" fmla="*/ 137 h 318"/>
                        <a:gd name="T4" fmla="*/ 0 w 136"/>
                        <a:gd name="T5" fmla="*/ 318 h 318"/>
                        <a:gd name="T6" fmla="*/ 0 w 136"/>
                        <a:gd name="T7" fmla="*/ 0 h 318"/>
                        <a:gd name="T8" fmla="*/ 136 w 136"/>
                        <a:gd name="T9" fmla="*/ 318 h 318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</a:cxnLst>
                      <a:rect l="T6" t="T7" r="T8" b="T9"/>
                      <a:pathLst>
                        <a:path w="136" h="318">
                          <a:moveTo>
                            <a:pt x="136" y="0"/>
                          </a:moveTo>
                          <a:cubicBezTo>
                            <a:pt x="102" y="42"/>
                            <a:pt x="69" y="84"/>
                            <a:pt x="46" y="137"/>
                          </a:cubicBezTo>
                          <a:cubicBezTo>
                            <a:pt x="23" y="190"/>
                            <a:pt x="11" y="254"/>
                            <a:pt x="0" y="318"/>
                          </a:cubicBezTo>
                        </a:path>
                      </a:pathLst>
                    </a:custGeom>
                    <a:solidFill>
                      <a:srgbClr val="66FF66"/>
                    </a:solidFill>
                    <a:ln w="28440" cap="sq">
                      <a:solidFill>
                        <a:srgbClr val="33CC33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244" name="AutoShape 52"/>
                    <p:cNvSpPr>
                      <a:spLocks noChangeArrowheads="1"/>
                    </p:cNvSpPr>
                    <p:nvPr/>
                  </p:nvSpPr>
                  <p:spPr bwMode="auto">
                    <a:xfrm rot="60000" flipH="1">
                      <a:off x="3005" y="3887"/>
                      <a:ext cx="65" cy="159"/>
                    </a:xfrm>
                    <a:custGeom>
                      <a:avLst/>
                      <a:gdLst>
                        <a:gd name="G0" fmla="+- 1 0 0"/>
                        <a:gd name="G1" fmla="+- 1 0 0"/>
                        <a:gd name="G2" fmla="*/ 1 51705 57600"/>
                        <a:gd name="G3" fmla="+- 336 0 0"/>
                        <a:gd name="G4" fmla="*/ 1 24577 2"/>
                        <a:gd name="G5" fmla="+- 1 0 0"/>
                        <a:gd name="G6" fmla="+- 1 0 0"/>
                        <a:gd name="T0" fmla="*/ 88 w 88"/>
                        <a:gd name="T1" fmla="*/ 0 h 336"/>
                        <a:gd name="T2" fmla="*/ 16 w 88"/>
                        <a:gd name="T3" fmla="*/ 200 h 336"/>
                        <a:gd name="T4" fmla="*/ 0 w 88"/>
                        <a:gd name="T5" fmla="*/ 336 h 336"/>
                        <a:gd name="T6" fmla="*/ 0 w 88"/>
                        <a:gd name="T7" fmla="*/ 0 h 336"/>
                        <a:gd name="T8" fmla="*/ 88 w 88"/>
                        <a:gd name="T9" fmla="*/ 336 h 336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</a:cxnLst>
                      <a:rect l="T6" t="T7" r="T8" b="T9"/>
                      <a:pathLst>
                        <a:path w="88" h="336">
                          <a:moveTo>
                            <a:pt x="88" y="0"/>
                          </a:moveTo>
                          <a:cubicBezTo>
                            <a:pt x="76" y="33"/>
                            <a:pt x="31" y="144"/>
                            <a:pt x="16" y="200"/>
                          </a:cubicBezTo>
                          <a:cubicBezTo>
                            <a:pt x="1" y="256"/>
                            <a:pt x="3" y="308"/>
                            <a:pt x="0" y="336"/>
                          </a:cubicBezTo>
                        </a:path>
                      </a:pathLst>
                    </a:custGeom>
                    <a:solidFill>
                      <a:srgbClr val="66FF66"/>
                    </a:solidFill>
                    <a:ln w="28440" cap="sq">
                      <a:solidFill>
                        <a:srgbClr val="33CC33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24" name="Group 53"/>
                  <p:cNvGrpSpPr>
                    <a:grpSpLocks/>
                  </p:cNvGrpSpPr>
                  <p:nvPr/>
                </p:nvGrpSpPr>
                <p:grpSpPr bwMode="auto">
                  <a:xfrm>
                    <a:off x="2924" y="3900"/>
                    <a:ext cx="118" cy="171"/>
                    <a:chOff x="2924" y="3900"/>
                    <a:chExt cx="118" cy="171"/>
                  </a:xfrm>
                </p:grpSpPr>
                <p:sp>
                  <p:nvSpPr>
                    <p:cNvPr id="8246" name="AutoShape 54"/>
                    <p:cNvSpPr>
                      <a:spLocks noChangeArrowheads="1"/>
                    </p:cNvSpPr>
                    <p:nvPr/>
                  </p:nvSpPr>
                  <p:spPr bwMode="auto">
                    <a:xfrm rot="21180000" flipH="1">
                      <a:off x="2932" y="3905"/>
                      <a:ext cx="101" cy="150"/>
                    </a:xfrm>
                    <a:custGeom>
                      <a:avLst/>
                      <a:gdLst>
                        <a:gd name="G0" fmla="+- 1 0 0"/>
                        <a:gd name="G1" fmla="+- 1 0 0"/>
                        <a:gd name="G2" fmla="+- 1 0 0"/>
                        <a:gd name="G3" fmla="+- 318 0 0"/>
                        <a:gd name="G4" fmla="*/ 1 24577 2"/>
                        <a:gd name="G5" fmla="+- 1 0 0"/>
                        <a:gd name="G6" fmla="+- 1 0 0"/>
                        <a:gd name="T0" fmla="*/ 136 w 136"/>
                        <a:gd name="T1" fmla="*/ 0 h 318"/>
                        <a:gd name="T2" fmla="*/ 46 w 136"/>
                        <a:gd name="T3" fmla="*/ 137 h 318"/>
                        <a:gd name="T4" fmla="*/ 0 w 136"/>
                        <a:gd name="T5" fmla="*/ 318 h 318"/>
                        <a:gd name="T6" fmla="*/ 0 w 136"/>
                        <a:gd name="T7" fmla="*/ 0 h 318"/>
                        <a:gd name="T8" fmla="*/ 136 w 136"/>
                        <a:gd name="T9" fmla="*/ 318 h 318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</a:cxnLst>
                      <a:rect l="T6" t="T7" r="T8" b="T9"/>
                      <a:pathLst>
                        <a:path w="136" h="318">
                          <a:moveTo>
                            <a:pt x="136" y="0"/>
                          </a:moveTo>
                          <a:cubicBezTo>
                            <a:pt x="102" y="42"/>
                            <a:pt x="69" y="84"/>
                            <a:pt x="46" y="137"/>
                          </a:cubicBezTo>
                          <a:cubicBezTo>
                            <a:pt x="23" y="190"/>
                            <a:pt x="11" y="254"/>
                            <a:pt x="0" y="318"/>
                          </a:cubicBezTo>
                        </a:path>
                      </a:pathLst>
                    </a:custGeom>
                    <a:solidFill>
                      <a:srgbClr val="66FF66"/>
                    </a:solidFill>
                    <a:ln w="28440" cap="sq">
                      <a:solidFill>
                        <a:srgbClr val="33CC33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247" name="AutoShape 55"/>
                    <p:cNvSpPr>
                      <a:spLocks noChangeArrowheads="1"/>
                    </p:cNvSpPr>
                    <p:nvPr/>
                  </p:nvSpPr>
                  <p:spPr bwMode="auto">
                    <a:xfrm rot="21180000" flipH="1">
                      <a:off x="2938" y="3908"/>
                      <a:ext cx="65" cy="159"/>
                    </a:xfrm>
                    <a:custGeom>
                      <a:avLst/>
                      <a:gdLst>
                        <a:gd name="G0" fmla="+- 1 0 0"/>
                        <a:gd name="G1" fmla="+- 1 0 0"/>
                        <a:gd name="G2" fmla="*/ 1 51705 57600"/>
                        <a:gd name="G3" fmla="+- 336 0 0"/>
                        <a:gd name="G4" fmla="*/ 1 24577 2"/>
                        <a:gd name="G5" fmla="+- 1 0 0"/>
                        <a:gd name="G6" fmla="+- 1 0 0"/>
                        <a:gd name="T0" fmla="*/ 88 w 88"/>
                        <a:gd name="T1" fmla="*/ 0 h 336"/>
                        <a:gd name="T2" fmla="*/ 16 w 88"/>
                        <a:gd name="T3" fmla="*/ 200 h 336"/>
                        <a:gd name="T4" fmla="*/ 0 w 88"/>
                        <a:gd name="T5" fmla="*/ 336 h 336"/>
                        <a:gd name="T6" fmla="*/ 0 w 88"/>
                        <a:gd name="T7" fmla="*/ 0 h 336"/>
                        <a:gd name="T8" fmla="*/ 88 w 88"/>
                        <a:gd name="T9" fmla="*/ 336 h 336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</a:cxnLst>
                      <a:rect l="T6" t="T7" r="T8" b="T9"/>
                      <a:pathLst>
                        <a:path w="88" h="336">
                          <a:moveTo>
                            <a:pt x="88" y="0"/>
                          </a:moveTo>
                          <a:cubicBezTo>
                            <a:pt x="76" y="33"/>
                            <a:pt x="31" y="144"/>
                            <a:pt x="16" y="200"/>
                          </a:cubicBezTo>
                          <a:cubicBezTo>
                            <a:pt x="1" y="256"/>
                            <a:pt x="3" y="308"/>
                            <a:pt x="0" y="336"/>
                          </a:cubicBezTo>
                        </a:path>
                      </a:pathLst>
                    </a:custGeom>
                    <a:solidFill>
                      <a:srgbClr val="66FF66"/>
                    </a:solidFill>
                    <a:ln w="28440" cap="sq">
                      <a:solidFill>
                        <a:srgbClr val="33CC33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25" name="Group 56"/>
                  <p:cNvGrpSpPr>
                    <a:grpSpLocks/>
                  </p:cNvGrpSpPr>
                  <p:nvPr/>
                </p:nvGrpSpPr>
                <p:grpSpPr bwMode="auto">
                  <a:xfrm>
                    <a:off x="2801" y="3911"/>
                    <a:ext cx="155" cy="187"/>
                    <a:chOff x="2801" y="3911"/>
                    <a:chExt cx="155" cy="187"/>
                  </a:xfrm>
                </p:grpSpPr>
                <p:sp>
                  <p:nvSpPr>
                    <p:cNvPr id="8249" name="AutoShape 57"/>
                    <p:cNvSpPr>
                      <a:spLocks noChangeArrowheads="1"/>
                    </p:cNvSpPr>
                    <p:nvPr/>
                  </p:nvSpPr>
                  <p:spPr bwMode="auto">
                    <a:xfrm rot="20100000" flipH="1">
                      <a:off x="2829" y="3925"/>
                      <a:ext cx="101" cy="150"/>
                    </a:xfrm>
                    <a:custGeom>
                      <a:avLst/>
                      <a:gdLst>
                        <a:gd name="G0" fmla="+- 1 0 0"/>
                        <a:gd name="G1" fmla="+- 1 0 0"/>
                        <a:gd name="G2" fmla="+- 1 0 0"/>
                        <a:gd name="G3" fmla="+- 318 0 0"/>
                        <a:gd name="G4" fmla="*/ 1 24577 2"/>
                        <a:gd name="G5" fmla="+- 1 0 0"/>
                        <a:gd name="G6" fmla="+- 1 0 0"/>
                        <a:gd name="T0" fmla="*/ 136 w 136"/>
                        <a:gd name="T1" fmla="*/ 0 h 318"/>
                        <a:gd name="T2" fmla="*/ 46 w 136"/>
                        <a:gd name="T3" fmla="*/ 137 h 318"/>
                        <a:gd name="T4" fmla="*/ 0 w 136"/>
                        <a:gd name="T5" fmla="*/ 318 h 318"/>
                        <a:gd name="T6" fmla="*/ 0 w 136"/>
                        <a:gd name="T7" fmla="*/ 0 h 318"/>
                        <a:gd name="T8" fmla="*/ 136 w 136"/>
                        <a:gd name="T9" fmla="*/ 318 h 318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</a:cxnLst>
                      <a:rect l="T6" t="T7" r="T8" b="T9"/>
                      <a:pathLst>
                        <a:path w="136" h="318">
                          <a:moveTo>
                            <a:pt x="136" y="0"/>
                          </a:moveTo>
                          <a:cubicBezTo>
                            <a:pt x="102" y="42"/>
                            <a:pt x="69" y="84"/>
                            <a:pt x="46" y="137"/>
                          </a:cubicBezTo>
                          <a:cubicBezTo>
                            <a:pt x="23" y="190"/>
                            <a:pt x="11" y="254"/>
                            <a:pt x="0" y="318"/>
                          </a:cubicBezTo>
                        </a:path>
                      </a:pathLst>
                    </a:custGeom>
                    <a:solidFill>
                      <a:srgbClr val="66FF66"/>
                    </a:solidFill>
                    <a:ln w="28440" cap="sq">
                      <a:solidFill>
                        <a:srgbClr val="33CC33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250" name="AutoShape 58"/>
                    <p:cNvSpPr>
                      <a:spLocks noChangeArrowheads="1"/>
                    </p:cNvSpPr>
                    <p:nvPr/>
                  </p:nvSpPr>
                  <p:spPr bwMode="auto">
                    <a:xfrm rot="20100000" flipH="1">
                      <a:off x="2837" y="3932"/>
                      <a:ext cx="65" cy="159"/>
                    </a:xfrm>
                    <a:custGeom>
                      <a:avLst/>
                      <a:gdLst>
                        <a:gd name="G0" fmla="+- 1 0 0"/>
                        <a:gd name="G1" fmla="+- 1 0 0"/>
                        <a:gd name="G2" fmla="*/ 1 51705 57600"/>
                        <a:gd name="G3" fmla="+- 336 0 0"/>
                        <a:gd name="G4" fmla="*/ 1 24577 2"/>
                        <a:gd name="G5" fmla="+- 1 0 0"/>
                        <a:gd name="G6" fmla="+- 1 0 0"/>
                        <a:gd name="T0" fmla="*/ 88 w 88"/>
                        <a:gd name="T1" fmla="*/ 0 h 336"/>
                        <a:gd name="T2" fmla="*/ 16 w 88"/>
                        <a:gd name="T3" fmla="*/ 200 h 336"/>
                        <a:gd name="T4" fmla="*/ 0 w 88"/>
                        <a:gd name="T5" fmla="*/ 336 h 336"/>
                        <a:gd name="T6" fmla="*/ 0 w 88"/>
                        <a:gd name="T7" fmla="*/ 0 h 336"/>
                        <a:gd name="T8" fmla="*/ 88 w 88"/>
                        <a:gd name="T9" fmla="*/ 336 h 336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</a:cxnLst>
                      <a:rect l="T6" t="T7" r="T8" b="T9"/>
                      <a:pathLst>
                        <a:path w="88" h="336">
                          <a:moveTo>
                            <a:pt x="88" y="0"/>
                          </a:moveTo>
                          <a:cubicBezTo>
                            <a:pt x="76" y="33"/>
                            <a:pt x="31" y="144"/>
                            <a:pt x="16" y="200"/>
                          </a:cubicBezTo>
                          <a:cubicBezTo>
                            <a:pt x="1" y="256"/>
                            <a:pt x="3" y="308"/>
                            <a:pt x="0" y="336"/>
                          </a:cubicBezTo>
                        </a:path>
                      </a:pathLst>
                    </a:custGeom>
                    <a:solidFill>
                      <a:srgbClr val="66FF66"/>
                    </a:solidFill>
                    <a:ln w="28440" cap="sq">
                      <a:solidFill>
                        <a:srgbClr val="33CC33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</p:grpSp>
          </p:grpSp>
        </p:grpSp>
        <p:grpSp>
          <p:nvGrpSpPr>
            <p:cNvPr id="26" name="Group 59"/>
            <p:cNvGrpSpPr>
              <a:grpSpLocks/>
            </p:cNvGrpSpPr>
            <p:nvPr/>
          </p:nvGrpSpPr>
          <p:grpSpPr bwMode="auto">
            <a:xfrm>
              <a:off x="41" y="4043"/>
              <a:ext cx="1095" cy="281"/>
              <a:chOff x="41" y="4043"/>
              <a:chExt cx="1095" cy="281"/>
            </a:xfrm>
          </p:grpSpPr>
          <p:grpSp>
            <p:nvGrpSpPr>
              <p:cNvPr id="27" name="Group 60"/>
              <p:cNvGrpSpPr>
                <a:grpSpLocks/>
              </p:cNvGrpSpPr>
              <p:nvPr/>
            </p:nvGrpSpPr>
            <p:grpSpPr bwMode="auto">
              <a:xfrm>
                <a:off x="41" y="4043"/>
                <a:ext cx="615" cy="281"/>
                <a:chOff x="41" y="4043"/>
                <a:chExt cx="615" cy="281"/>
              </a:xfrm>
            </p:grpSpPr>
            <p:grpSp>
              <p:nvGrpSpPr>
                <p:cNvPr id="28" name="Group 61"/>
                <p:cNvGrpSpPr>
                  <a:grpSpLocks/>
                </p:cNvGrpSpPr>
                <p:nvPr/>
              </p:nvGrpSpPr>
              <p:grpSpPr bwMode="auto">
                <a:xfrm>
                  <a:off x="41" y="4078"/>
                  <a:ext cx="309" cy="247"/>
                  <a:chOff x="41" y="4078"/>
                  <a:chExt cx="309" cy="247"/>
                </a:xfrm>
              </p:grpSpPr>
              <p:grpSp>
                <p:nvGrpSpPr>
                  <p:cNvPr id="29" name="Group 62"/>
                  <p:cNvGrpSpPr>
                    <a:grpSpLocks/>
                  </p:cNvGrpSpPr>
                  <p:nvPr/>
                </p:nvGrpSpPr>
                <p:grpSpPr bwMode="auto">
                  <a:xfrm>
                    <a:off x="229" y="4078"/>
                    <a:ext cx="121" cy="174"/>
                    <a:chOff x="229" y="4078"/>
                    <a:chExt cx="121" cy="174"/>
                  </a:xfrm>
                </p:grpSpPr>
                <p:sp>
                  <p:nvSpPr>
                    <p:cNvPr id="8255" name="AutoShape 63"/>
                    <p:cNvSpPr>
                      <a:spLocks noChangeArrowheads="1"/>
                    </p:cNvSpPr>
                    <p:nvPr/>
                  </p:nvSpPr>
                  <p:spPr bwMode="auto">
                    <a:xfrm rot="21120000" flipH="1">
                      <a:off x="240" y="4084"/>
                      <a:ext cx="101" cy="150"/>
                    </a:xfrm>
                    <a:custGeom>
                      <a:avLst/>
                      <a:gdLst>
                        <a:gd name="G0" fmla="+- 1 0 0"/>
                        <a:gd name="G1" fmla="+- 1 0 0"/>
                        <a:gd name="G2" fmla="+- 1 0 0"/>
                        <a:gd name="G3" fmla="+- 318 0 0"/>
                        <a:gd name="G4" fmla="*/ 1 24577 2"/>
                        <a:gd name="G5" fmla="+- 1 0 0"/>
                        <a:gd name="G6" fmla="+- 1 0 0"/>
                        <a:gd name="T0" fmla="*/ 136 w 136"/>
                        <a:gd name="T1" fmla="*/ 0 h 318"/>
                        <a:gd name="T2" fmla="*/ 46 w 136"/>
                        <a:gd name="T3" fmla="*/ 137 h 318"/>
                        <a:gd name="T4" fmla="*/ 0 w 136"/>
                        <a:gd name="T5" fmla="*/ 318 h 318"/>
                        <a:gd name="T6" fmla="*/ 0 w 136"/>
                        <a:gd name="T7" fmla="*/ 0 h 318"/>
                        <a:gd name="T8" fmla="*/ 136 w 136"/>
                        <a:gd name="T9" fmla="*/ 318 h 318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</a:cxnLst>
                      <a:rect l="T6" t="T7" r="T8" b="T9"/>
                      <a:pathLst>
                        <a:path w="136" h="318">
                          <a:moveTo>
                            <a:pt x="136" y="0"/>
                          </a:moveTo>
                          <a:cubicBezTo>
                            <a:pt x="102" y="42"/>
                            <a:pt x="69" y="84"/>
                            <a:pt x="46" y="137"/>
                          </a:cubicBezTo>
                          <a:cubicBezTo>
                            <a:pt x="23" y="190"/>
                            <a:pt x="11" y="254"/>
                            <a:pt x="0" y="318"/>
                          </a:cubicBezTo>
                        </a:path>
                      </a:pathLst>
                    </a:custGeom>
                    <a:solidFill>
                      <a:srgbClr val="66FF66"/>
                    </a:solidFill>
                    <a:ln w="28440" cap="sq">
                      <a:solidFill>
                        <a:srgbClr val="33CC33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256" name="AutoShape 64"/>
                    <p:cNvSpPr>
                      <a:spLocks noChangeArrowheads="1"/>
                    </p:cNvSpPr>
                    <p:nvPr/>
                  </p:nvSpPr>
                  <p:spPr bwMode="auto">
                    <a:xfrm rot="21120000" flipH="1">
                      <a:off x="245" y="4088"/>
                      <a:ext cx="65" cy="159"/>
                    </a:xfrm>
                    <a:custGeom>
                      <a:avLst/>
                      <a:gdLst>
                        <a:gd name="G0" fmla="+- 1 0 0"/>
                        <a:gd name="G1" fmla="+- 1 0 0"/>
                        <a:gd name="G2" fmla="*/ 1 51705 57600"/>
                        <a:gd name="G3" fmla="+- 336 0 0"/>
                        <a:gd name="G4" fmla="*/ 1 24577 2"/>
                        <a:gd name="G5" fmla="+- 1 0 0"/>
                        <a:gd name="G6" fmla="+- 1 0 0"/>
                        <a:gd name="T0" fmla="*/ 88 w 88"/>
                        <a:gd name="T1" fmla="*/ 0 h 336"/>
                        <a:gd name="T2" fmla="*/ 16 w 88"/>
                        <a:gd name="T3" fmla="*/ 200 h 336"/>
                        <a:gd name="T4" fmla="*/ 0 w 88"/>
                        <a:gd name="T5" fmla="*/ 336 h 336"/>
                        <a:gd name="T6" fmla="*/ 0 w 88"/>
                        <a:gd name="T7" fmla="*/ 0 h 336"/>
                        <a:gd name="T8" fmla="*/ 88 w 88"/>
                        <a:gd name="T9" fmla="*/ 336 h 336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</a:cxnLst>
                      <a:rect l="T6" t="T7" r="T8" b="T9"/>
                      <a:pathLst>
                        <a:path w="88" h="336">
                          <a:moveTo>
                            <a:pt x="88" y="0"/>
                          </a:moveTo>
                          <a:cubicBezTo>
                            <a:pt x="76" y="33"/>
                            <a:pt x="31" y="144"/>
                            <a:pt x="16" y="200"/>
                          </a:cubicBezTo>
                          <a:cubicBezTo>
                            <a:pt x="1" y="256"/>
                            <a:pt x="3" y="308"/>
                            <a:pt x="0" y="336"/>
                          </a:cubicBezTo>
                        </a:path>
                      </a:pathLst>
                    </a:custGeom>
                    <a:solidFill>
                      <a:srgbClr val="66FF66"/>
                    </a:solidFill>
                    <a:ln w="28440" cap="sq">
                      <a:solidFill>
                        <a:srgbClr val="33CC33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30" name="Group 65"/>
                  <p:cNvGrpSpPr>
                    <a:grpSpLocks/>
                  </p:cNvGrpSpPr>
                  <p:nvPr/>
                </p:nvGrpSpPr>
                <p:grpSpPr bwMode="auto">
                  <a:xfrm>
                    <a:off x="156" y="4105"/>
                    <a:ext cx="138" cy="181"/>
                    <a:chOff x="156" y="4105"/>
                    <a:chExt cx="138" cy="181"/>
                  </a:xfrm>
                </p:grpSpPr>
                <p:sp>
                  <p:nvSpPr>
                    <p:cNvPr id="8258" name="AutoShape 66"/>
                    <p:cNvSpPr>
                      <a:spLocks noChangeArrowheads="1"/>
                    </p:cNvSpPr>
                    <p:nvPr/>
                  </p:nvSpPr>
                  <p:spPr bwMode="auto">
                    <a:xfrm rot="20640000" flipH="1">
                      <a:off x="175" y="4116"/>
                      <a:ext cx="101" cy="150"/>
                    </a:xfrm>
                    <a:custGeom>
                      <a:avLst/>
                      <a:gdLst>
                        <a:gd name="G0" fmla="+- 1 0 0"/>
                        <a:gd name="G1" fmla="+- 1 0 0"/>
                        <a:gd name="G2" fmla="+- 1 0 0"/>
                        <a:gd name="G3" fmla="+- 318 0 0"/>
                        <a:gd name="G4" fmla="*/ 1 24577 2"/>
                        <a:gd name="G5" fmla="+- 1 0 0"/>
                        <a:gd name="G6" fmla="+- 1 0 0"/>
                        <a:gd name="T0" fmla="*/ 136 w 136"/>
                        <a:gd name="T1" fmla="*/ 0 h 318"/>
                        <a:gd name="T2" fmla="*/ 46 w 136"/>
                        <a:gd name="T3" fmla="*/ 137 h 318"/>
                        <a:gd name="T4" fmla="*/ 0 w 136"/>
                        <a:gd name="T5" fmla="*/ 318 h 318"/>
                        <a:gd name="T6" fmla="*/ 0 w 136"/>
                        <a:gd name="T7" fmla="*/ 0 h 318"/>
                        <a:gd name="T8" fmla="*/ 136 w 136"/>
                        <a:gd name="T9" fmla="*/ 318 h 318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</a:cxnLst>
                      <a:rect l="T6" t="T7" r="T8" b="T9"/>
                      <a:pathLst>
                        <a:path w="136" h="318">
                          <a:moveTo>
                            <a:pt x="136" y="0"/>
                          </a:moveTo>
                          <a:cubicBezTo>
                            <a:pt x="102" y="42"/>
                            <a:pt x="69" y="84"/>
                            <a:pt x="46" y="137"/>
                          </a:cubicBezTo>
                          <a:cubicBezTo>
                            <a:pt x="23" y="190"/>
                            <a:pt x="11" y="254"/>
                            <a:pt x="0" y="318"/>
                          </a:cubicBezTo>
                        </a:path>
                      </a:pathLst>
                    </a:custGeom>
                    <a:solidFill>
                      <a:srgbClr val="66FF66"/>
                    </a:solidFill>
                    <a:ln w="28440" cap="sq">
                      <a:solidFill>
                        <a:srgbClr val="33CC33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259" name="AutoShape 67"/>
                    <p:cNvSpPr>
                      <a:spLocks noChangeArrowheads="1"/>
                    </p:cNvSpPr>
                    <p:nvPr/>
                  </p:nvSpPr>
                  <p:spPr bwMode="auto">
                    <a:xfrm rot="20640000" flipH="1">
                      <a:off x="182" y="4120"/>
                      <a:ext cx="65" cy="158"/>
                    </a:xfrm>
                    <a:custGeom>
                      <a:avLst/>
                      <a:gdLst>
                        <a:gd name="G0" fmla="+- 1 0 0"/>
                        <a:gd name="G1" fmla="+- 1 0 0"/>
                        <a:gd name="G2" fmla="*/ 1 51705 57600"/>
                        <a:gd name="G3" fmla="+- 336 0 0"/>
                        <a:gd name="G4" fmla="*/ 1 24577 2"/>
                        <a:gd name="G5" fmla="+- 1 0 0"/>
                        <a:gd name="G6" fmla="+- 1 0 0"/>
                        <a:gd name="T0" fmla="*/ 88 w 88"/>
                        <a:gd name="T1" fmla="*/ 0 h 336"/>
                        <a:gd name="T2" fmla="*/ 16 w 88"/>
                        <a:gd name="T3" fmla="*/ 200 h 336"/>
                        <a:gd name="T4" fmla="*/ 0 w 88"/>
                        <a:gd name="T5" fmla="*/ 336 h 336"/>
                        <a:gd name="T6" fmla="*/ 0 w 88"/>
                        <a:gd name="T7" fmla="*/ 0 h 336"/>
                        <a:gd name="T8" fmla="*/ 88 w 88"/>
                        <a:gd name="T9" fmla="*/ 336 h 336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</a:cxnLst>
                      <a:rect l="T6" t="T7" r="T8" b="T9"/>
                      <a:pathLst>
                        <a:path w="88" h="336">
                          <a:moveTo>
                            <a:pt x="88" y="0"/>
                          </a:moveTo>
                          <a:cubicBezTo>
                            <a:pt x="76" y="33"/>
                            <a:pt x="31" y="144"/>
                            <a:pt x="16" y="200"/>
                          </a:cubicBezTo>
                          <a:cubicBezTo>
                            <a:pt x="1" y="256"/>
                            <a:pt x="3" y="308"/>
                            <a:pt x="0" y="336"/>
                          </a:cubicBezTo>
                        </a:path>
                      </a:pathLst>
                    </a:custGeom>
                    <a:solidFill>
                      <a:srgbClr val="66FF66"/>
                    </a:solidFill>
                    <a:ln w="28440" cap="sq">
                      <a:solidFill>
                        <a:srgbClr val="33CC33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31" name="Group 68"/>
                  <p:cNvGrpSpPr>
                    <a:grpSpLocks/>
                  </p:cNvGrpSpPr>
                  <p:nvPr/>
                </p:nvGrpSpPr>
                <p:grpSpPr bwMode="auto">
                  <a:xfrm>
                    <a:off x="41" y="4137"/>
                    <a:ext cx="168" cy="188"/>
                    <a:chOff x="41" y="4137"/>
                    <a:chExt cx="168" cy="188"/>
                  </a:xfrm>
                </p:grpSpPr>
                <p:sp>
                  <p:nvSpPr>
                    <p:cNvPr id="8261" name="AutoShape 69"/>
                    <p:cNvSpPr>
                      <a:spLocks noChangeArrowheads="1"/>
                    </p:cNvSpPr>
                    <p:nvPr/>
                  </p:nvSpPr>
                  <p:spPr bwMode="auto">
                    <a:xfrm rot="19560000" flipH="1">
                      <a:off x="75" y="4152"/>
                      <a:ext cx="101" cy="150"/>
                    </a:xfrm>
                    <a:custGeom>
                      <a:avLst/>
                      <a:gdLst>
                        <a:gd name="G0" fmla="+- 1 0 0"/>
                        <a:gd name="G1" fmla="+- 1 0 0"/>
                        <a:gd name="G2" fmla="+- 1 0 0"/>
                        <a:gd name="G3" fmla="+- 318 0 0"/>
                        <a:gd name="G4" fmla="*/ 1 24577 2"/>
                        <a:gd name="G5" fmla="+- 1 0 0"/>
                        <a:gd name="G6" fmla="+- 1 0 0"/>
                        <a:gd name="T0" fmla="*/ 136 w 136"/>
                        <a:gd name="T1" fmla="*/ 0 h 318"/>
                        <a:gd name="T2" fmla="*/ 46 w 136"/>
                        <a:gd name="T3" fmla="*/ 137 h 318"/>
                        <a:gd name="T4" fmla="*/ 0 w 136"/>
                        <a:gd name="T5" fmla="*/ 318 h 318"/>
                        <a:gd name="T6" fmla="*/ 0 w 136"/>
                        <a:gd name="T7" fmla="*/ 0 h 318"/>
                        <a:gd name="T8" fmla="*/ 136 w 136"/>
                        <a:gd name="T9" fmla="*/ 318 h 318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</a:cxnLst>
                      <a:rect l="T6" t="T7" r="T8" b="T9"/>
                      <a:pathLst>
                        <a:path w="136" h="318">
                          <a:moveTo>
                            <a:pt x="136" y="0"/>
                          </a:moveTo>
                          <a:cubicBezTo>
                            <a:pt x="102" y="42"/>
                            <a:pt x="69" y="84"/>
                            <a:pt x="46" y="137"/>
                          </a:cubicBezTo>
                          <a:cubicBezTo>
                            <a:pt x="23" y="190"/>
                            <a:pt x="11" y="254"/>
                            <a:pt x="0" y="318"/>
                          </a:cubicBezTo>
                        </a:path>
                      </a:pathLst>
                    </a:custGeom>
                    <a:solidFill>
                      <a:srgbClr val="66FF66"/>
                    </a:solidFill>
                    <a:ln w="28440" cap="sq">
                      <a:solidFill>
                        <a:srgbClr val="33CC33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262" name="AutoShape 70"/>
                    <p:cNvSpPr>
                      <a:spLocks noChangeArrowheads="1"/>
                    </p:cNvSpPr>
                    <p:nvPr/>
                  </p:nvSpPr>
                  <p:spPr bwMode="auto">
                    <a:xfrm rot="19560000" flipH="1">
                      <a:off x="86" y="4160"/>
                      <a:ext cx="65" cy="159"/>
                    </a:xfrm>
                    <a:custGeom>
                      <a:avLst/>
                      <a:gdLst>
                        <a:gd name="G0" fmla="+- 1 0 0"/>
                        <a:gd name="G1" fmla="+- 1 0 0"/>
                        <a:gd name="G2" fmla="*/ 1 51705 57600"/>
                        <a:gd name="G3" fmla="+- 336 0 0"/>
                        <a:gd name="G4" fmla="*/ 1 24577 2"/>
                        <a:gd name="G5" fmla="+- 1 0 0"/>
                        <a:gd name="G6" fmla="+- 1 0 0"/>
                        <a:gd name="T0" fmla="*/ 88 w 88"/>
                        <a:gd name="T1" fmla="*/ 0 h 336"/>
                        <a:gd name="T2" fmla="*/ 16 w 88"/>
                        <a:gd name="T3" fmla="*/ 200 h 336"/>
                        <a:gd name="T4" fmla="*/ 0 w 88"/>
                        <a:gd name="T5" fmla="*/ 336 h 336"/>
                        <a:gd name="T6" fmla="*/ 0 w 88"/>
                        <a:gd name="T7" fmla="*/ 0 h 336"/>
                        <a:gd name="T8" fmla="*/ 88 w 88"/>
                        <a:gd name="T9" fmla="*/ 336 h 336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</a:cxnLst>
                      <a:rect l="T6" t="T7" r="T8" b="T9"/>
                      <a:pathLst>
                        <a:path w="88" h="336">
                          <a:moveTo>
                            <a:pt x="88" y="0"/>
                          </a:moveTo>
                          <a:cubicBezTo>
                            <a:pt x="76" y="33"/>
                            <a:pt x="31" y="144"/>
                            <a:pt x="16" y="200"/>
                          </a:cubicBezTo>
                          <a:cubicBezTo>
                            <a:pt x="1" y="256"/>
                            <a:pt x="3" y="308"/>
                            <a:pt x="0" y="336"/>
                          </a:cubicBezTo>
                        </a:path>
                      </a:pathLst>
                    </a:custGeom>
                    <a:solidFill>
                      <a:srgbClr val="66FF66"/>
                    </a:solidFill>
                    <a:ln w="28440" cap="sq">
                      <a:solidFill>
                        <a:srgbClr val="33CC33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</p:grpSp>
            <p:grpSp>
              <p:nvGrpSpPr>
                <p:cNvPr id="8192" name="Group 71"/>
                <p:cNvGrpSpPr>
                  <a:grpSpLocks/>
                </p:cNvGrpSpPr>
                <p:nvPr/>
              </p:nvGrpSpPr>
              <p:grpSpPr bwMode="auto">
                <a:xfrm>
                  <a:off x="354" y="4043"/>
                  <a:ext cx="302" cy="214"/>
                  <a:chOff x="354" y="4043"/>
                  <a:chExt cx="302" cy="214"/>
                </a:xfrm>
              </p:grpSpPr>
              <p:grpSp>
                <p:nvGrpSpPr>
                  <p:cNvPr id="8195" name="Group 72"/>
                  <p:cNvGrpSpPr>
                    <a:grpSpLocks/>
                  </p:cNvGrpSpPr>
                  <p:nvPr/>
                </p:nvGrpSpPr>
                <p:grpSpPr bwMode="auto">
                  <a:xfrm>
                    <a:off x="354" y="4043"/>
                    <a:ext cx="103" cy="162"/>
                    <a:chOff x="354" y="4043"/>
                    <a:chExt cx="103" cy="162"/>
                  </a:xfrm>
                </p:grpSpPr>
                <p:sp>
                  <p:nvSpPr>
                    <p:cNvPr id="8265" name="AutoShape 73"/>
                    <p:cNvSpPr>
                      <a:spLocks noChangeArrowheads="1"/>
                    </p:cNvSpPr>
                    <p:nvPr/>
                  </p:nvSpPr>
                  <p:spPr bwMode="auto">
                    <a:xfrm rot="21540000">
                      <a:off x="355" y="4045"/>
                      <a:ext cx="101" cy="150"/>
                    </a:xfrm>
                    <a:custGeom>
                      <a:avLst/>
                      <a:gdLst>
                        <a:gd name="G0" fmla="+- 1 0 0"/>
                        <a:gd name="G1" fmla="+- 1 0 0"/>
                        <a:gd name="G2" fmla="+- 1 0 0"/>
                        <a:gd name="G3" fmla="+- 318 0 0"/>
                        <a:gd name="G4" fmla="*/ 1 24577 2"/>
                        <a:gd name="G5" fmla="+- 1 0 0"/>
                        <a:gd name="G6" fmla="+- 1 0 0"/>
                        <a:gd name="T0" fmla="*/ 136 w 136"/>
                        <a:gd name="T1" fmla="*/ 0 h 318"/>
                        <a:gd name="T2" fmla="*/ 46 w 136"/>
                        <a:gd name="T3" fmla="*/ 137 h 318"/>
                        <a:gd name="T4" fmla="*/ 0 w 136"/>
                        <a:gd name="T5" fmla="*/ 318 h 318"/>
                        <a:gd name="T6" fmla="*/ 0 w 136"/>
                        <a:gd name="T7" fmla="*/ 0 h 318"/>
                        <a:gd name="T8" fmla="*/ 136 w 136"/>
                        <a:gd name="T9" fmla="*/ 318 h 318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</a:cxnLst>
                      <a:rect l="T6" t="T7" r="T8" b="T9"/>
                      <a:pathLst>
                        <a:path w="136" h="318">
                          <a:moveTo>
                            <a:pt x="136" y="0"/>
                          </a:moveTo>
                          <a:cubicBezTo>
                            <a:pt x="102" y="42"/>
                            <a:pt x="69" y="84"/>
                            <a:pt x="46" y="137"/>
                          </a:cubicBezTo>
                          <a:cubicBezTo>
                            <a:pt x="23" y="190"/>
                            <a:pt x="11" y="254"/>
                            <a:pt x="0" y="318"/>
                          </a:cubicBezTo>
                        </a:path>
                      </a:pathLst>
                    </a:custGeom>
                    <a:solidFill>
                      <a:srgbClr val="66FF66"/>
                    </a:solidFill>
                    <a:ln w="28440" cap="sq">
                      <a:solidFill>
                        <a:srgbClr val="33CC33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266" name="AutoShape 74"/>
                    <p:cNvSpPr>
                      <a:spLocks noChangeArrowheads="1"/>
                    </p:cNvSpPr>
                    <p:nvPr/>
                  </p:nvSpPr>
                  <p:spPr bwMode="auto">
                    <a:xfrm rot="21540000">
                      <a:off x="387" y="4047"/>
                      <a:ext cx="65" cy="159"/>
                    </a:xfrm>
                    <a:custGeom>
                      <a:avLst/>
                      <a:gdLst>
                        <a:gd name="G0" fmla="+- 1 0 0"/>
                        <a:gd name="G1" fmla="+- 1 0 0"/>
                        <a:gd name="G2" fmla="*/ 1 51705 57600"/>
                        <a:gd name="G3" fmla="+- 336 0 0"/>
                        <a:gd name="G4" fmla="*/ 1 24577 2"/>
                        <a:gd name="G5" fmla="+- 1 0 0"/>
                        <a:gd name="G6" fmla="+- 1 0 0"/>
                        <a:gd name="T0" fmla="*/ 88 w 88"/>
                        <a:gd name="T1" fmla="*/ 0 h 336"/>
                        <a:gd name="T2" fmla="*/ 16 w 88"/>
                        <a:gd name="T3" fmla="*/ 200 h 336"/>
                        <a:gd name="T4" fmla="*/ 0 w 88"/>
                        <a:gd name="T5" fmla="*/ 336 h 336"/>
                        <a:gd name="T6" fmla="*/ 0 w 88"/>
                        <a:gd name="T7" fmla="*/ 0 h 336"/>
                        <a:gd name="T8" fmla="*/ 88 w 88"/>
                        <a:gd name="T9" fmla="*/ 336 h 336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</a:cxnLst>
                      <a:rect l="T6" t="T7" r="T8" b="T9"/>
                      <a:pathLst>
                        <a:path w="88" h="336">
                          <a:moveTo>
                            <a:pt x="88" y="0"/>
                          </a:moveTo>
                          <a:cubicBezTo>
                            <a:pt x="76" y="33"/>
                            <a:pt x="31" y="144"/>
                            <a:pt x="16" y="200"/>
                          </a:cubicBezTo>
                          <a:cubicBezTo>
                            <a:pt x="1" y="256"/>
                            <a:pt x="3" y="308"/>
                            <a:pt x="0" y="336"/>
                          </a:cubicBezTo>
                        </a:path>
                      </a:pathLst>
                    </a:custGeom>
                    <a:solidFill>
                      <a:srgbClr val="66FF66"/>
                    </a:solidFill>
                    <a:ln w="28440" cap="sq">
                      <a:solidFill>
                        <a:srgbClr val="33CC33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8196" name="Group 75"/>
                  <p:cNvGrpSpPr>
                    <a:grpSpLocks/>
                  </p:cNvGrpSpPr>
                  <p:nvPr/>
                </p:nvGrpSpPr>
                <p:grpSpPr bwMode="auto">
                  <a:xfrm>
                    <a:off x="416" y="4060"/>
                    <a:ext cx="117" cy="171"/>
                    <a:chOff x="416" y="4060"/>
                    <a:chExt cx="117" cy="171"/>
                  </a:xfrm>
                </p:grpSpPr>
                <p:sp>
                  <p:nvSpPr>
                    <p:cNvPr id="8268" name="AutoShape 76"/>
                    <p:cNvSpPr>
                      <a:spLocks noChangeArrowheads="1"/>
                    </p:cNvSpPr>
                    <p:nvPr/>
                  </p:nvSpPr>
                  <p:spPr bwMode="auto">
                    <a:xfrm rot="420000">
                      <a:off x="424" y="4065"/>
                      <a:ext cx="101" cy="150"/>
                    </a:xfrm>
                    <a:custGeom>
                      <a:avLst/>
                      <a:gdLst>
                        <a:gd name="G0" fmla="+- 1 0 0"/>
                        <a:gd name="G1" fmla="+- 1 0 0"/>
                        <a:gd name="G2" fmla="+- 1 0 0"/>
                        <a:gd name="G3" fmla="+- 318 0 0"/>
                        <a:gd name="G4" fmla="*/ 1 24577 2"/>
                        <a:gd name="G5" fmla="+- 1 0 0"/>
                        <a:gd name="G6" fmla="+- 1 0 0"/>
                        <a:gd name="T0" fmla="*/ 136 w 136"/>
                        <a:gd name="T1" fmla="*/ 0 h 318"/>
                        <a:gd name="T2" fmla="*/ 46 w 136"/>
                        <a:gd name="T3" fmla="*/ 137 h 318"/>
                        <a:gd name="T4" fmla="*/ 0 w 136"/>
                        <a:gd name="T5" fmla="*/ 318 h 318"/>
                        <a:gd name="T6" fmla="*/ 0 w 136"/>
                        <a:gd name="T7" fmla="*/ 0 h 318"/>
                        <a:gd name="T8" fmla="*/ 136 w 136"/>
                        <a:gd name="T9" fmla="*/ 318 h 318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</a:cxnLst>
                      <a:rect l="T6" t="T7" r="T8" b="T9"/>
                      <a:pathLst>
                        <a:path w="136" h="318">
                          <a:moveTo>
                            <a:pt x="136" y="0"/>
                          </a:moveTo>
                          <a:cubicBezTo>
                            <a:pt x="102" y="42"/>
                            <a:pt x="69" y="84"/>
                            <a:pt x="46" y="137"/>
                          </a:cubicBezTo>
                          <a:cubicBezTo>
                            <a:pt x="23" y="190"/>
                            <a:pt x="11" y="254"/>
                            <a:pt x="0" y="318"/>
                          </a:cubicBezTo>
                        </a:path>
                      </a:pathLst>
                    </a:custGeom>
                    <a:solidFill>
                      <a:srgbClr val="66FF66"/>
                    </a:solidFill>
                    <a:ln w="28440" cap="sq">
                      <a:solidFill>
                        <a:srgbClr val="33CC33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269" name="AutoShape 77"/>
                    <p:cNvSpPr>
                      <a:spLocks noChangeArrowheads="1"/>
                    </p:cNvSpPr>
                    <p:nvPr/>
                  </p:nvSpPr>
                  <p:spPr bwMode="auto">
                    <a:xfrm rot="420000">
                      <a:off x="455" y="4068"/>
                      <a:ext cx="65" cy="158"/>
                    </a:xfrm>
                    <a:custGeom>
                      <a:avLst/>
                      <a:gdLst>
                        <a:gd name="G0" fmla="+- 1 0 0"/>
                        <a:gd name="G1" fmla="+- 1 0 0"/>
                        <a:gd name="G2" fmla="*/ 1 51705 57600"/>
                        <a:gd name="G3" fmla="+- 336 0 0"/>
                        <a:gd name="G4" fmla="*/ 1 24577 2"/>
                        <a:gd name="G5" fmla="+- 1 0 0"/>
                        <a:gd name="G6" fmla="+- 1 0 0"/>
                        <a:gd name="T0" fmla="*/ 88 w 88"/>
                        <a:gd name="T1" fmla="*/ 0 h 336"/>
                        <a:gd name="T2" fmla="*/ 16 w 88"/>
                        <a:gd name="T3" fmla="*/ 200 h 336"/>
                        <a:gd name="T4" fmla="*/ 0 w 88"/>
                        <a:gd name="T5" fmla="*/ 336 h 336"/>
                        <a:gd name="T6" fmla="*/ 0 w 88"/>
                        <a:gd name="T7" fmla="*/ 0 h 336"/>
                        <a:gd name="T8" fmla="*/ 88 w 88"/>
                        <a:gd name="T9" fmla="*/ 336 h 336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</a:cxnLst>
                      <a:rect l="T6" t="T7" r="T8" b="T9"/>
                      <a:pathLst>
                        <a:path w="88" h="336">
                          <a:moveTo>
                            <a:pt x="88" y="0"/>
                          </a:moveTo>
                          <a:cubicBezTo>
                            <a:pt x="76" y="33"/>
                            <a:pt x="31" y="144"/>
                            <a:pt x="16" y="200"/>
                          </a:cubicBezTo>
                          <a:cubicBezTo>
                            <a:pt x="1" y="256"/>
                            <a:pt x="3" y="308"/>
                            <a:pt x="0" y="336"/>
                          </a:cubicBezTo>
                        </a:path>
                      </a:pathLst>
                    </a:custGeom>
                    <a:solidFill>
                      <a:srgbClr val="66FF66"/>
                    </a:solidFill>
                    <a:ln w="28440" cap="sq">
                      <a:solidFill>
                        <a:srgbClr val="33CC33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8199" name="Group 78"/>
                  <p:cNvGrpSpPr>
                    <a:grpSpLocks/>
                  </p:cNvGrpSpPr>
                  <p:nvPr/>
                </p:nvGrpSpPr>
                <p:grpSpPr bwMode="auto">
                  <a:xfrm>
                    <a:off x="501" y="4071"/>
                    <a:ext cx="155" cy="187"/>
                    <a:chOff x="501" y="4071"/>
                    <a:chExt cx="155" cy="187"/>
                  </a:xfrm>
                </p:grpSpPr>
                <p:sp>
                  <p:nvSpPr>
                    <p:cNvPr id="8271" name="AutoShape 79"/>
                    <p:cNvSpPr>
                      <a:spLocks noChangeArrowheads="1"/>
                    </p:cNvSpPr>
                    <p:nvPr/>
                  </p:nvSpPr>
                  <p:spPr bwMode="auto">
                    <a:xfrm rot="1500000">
                      <a:off x="529" y="4085"/>
                      <a:ext cx="101" cy="150"/>
                    </a:xfrm>
                    <a:custGeom>
                      <a:avLst/>
                      <a:gdLst>
                        <a:gd name="G0" fmla="+- 1 0 0"/>
                        <a:gd name="G1" fmla="+- 1 0 0"/>
                        <a:gd name="G2" fmla="+- 1 0 0"/>
                        <a:gd name="G3" fmla="+- 318 0 0"/>
                        <a:gd name="G4" fmla="*/ 1 24577 2"/>
                        <a:gd name="G5" fmla="+- 1 0 0"/>
                        <a:gd name="G6" fmla="+- 1 0 0"/>
                        <a:gd name="T0" fmla="*/ 136 w 136"/>
                        <a:gd name="T1" fmla="*/ 0 h 318"/>
                        <a:gd name="T2" fmla="*/ 46 w 136"/>
                        <a:gd name="T3" fmla="*/ 137 h 318"/>
                        <a:gd name="T4" fmla="*/ 0 w 136"/>
                        <a:gd name="T5" fmla="*/ 318 h 318"/>
                        <a:gd name="T6" fmla="*/ 0 w 136"/>
                        <a:gd name="T7" fmla="*/ 0 h 318"/>
                        <a:gd name="T8" fmla="*/ 136 w 136"/>
                        <a:gd name="T9" fmla="*/ 318 h 318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</a:cxnLst>
                      <a:rect l="T6" t="T7" r="T8" b="T9"/>
                      <a:pathLst>
                        <a:path w="136" h="318">
                          <a:moveTo>
                            <a:pt x="136" y="0"/>
                          </a:moveTo>
                          <a:cubicBezTo>
                            <a:pt x="102" y="42"/>
                            <a:pt x="69" y="84"/>
                            <a:pt x="46" y="137"/>
                          </a:cubicBezTo>
                          <a:cubicBezTo>
                            <a:pt x="23" y="190"/>
                            <a:pt x="11" y="254"/>
                            <a:pt x="0" y="318"/>
                          </a:cubicBezTo>
                        </a:path>
                      </a:pathLst>
                    </a:custGeom>
                    <a:solidFill>
                      <a:srgbClr val="66FF66"/>
                    </a:solidFill>
                    <a:ln w="28440" cap="sq">
                      <a:solidFill>
                        <a:srgbClr val="33CC33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272" name="AutoShape 80"/>
                    <p:cNvSpPr>
                      <a:spLocks noChangeArrowheads="1"/>
                    </p:cNvSpPr>
                    <p:nvPr/>
                  </p:nvSpPr>
                  <p:spPr bwMode="auto">
                    <a:xfrm rot="1500000">
                      <a:off x="557" y="4092"/>
                      <a:ext cx="65" cy="159"/>
                    </a:xfrm>
                    <a:custGeom>
                      <a:avLst/>
                      <a:gdLst>
                        <a:gd name="G0" fmla="+- 1 0 0"/>
                        <a:gd name="G1" fmla="+- 1 0 0"/>
                        <a:gd name="G2" fmla="*/ 1 51705 57600"/>
                        <a:gd name="G3" fmla="+- 336 0 0"/>
                        <a:gd name="G4" fmla="*/ 1 24577 2"/>
                        <a:gd name="G5" fmla="+- 1 0 0"/>
                        <a:gd name="G6" fmla="+- 1 0 0"/>
                        <a:gd name="T0" fmla="*/ 88 w 88"/>
                        <a:gd name="T1" fmla="*/ 0 h 336"/>
                        <a:gd name="T2" fmla="*/ 16 w 88"/>
                        <a:gd name="T3" fmla="*/ 200 h 336"/>
                        <a:gd name="T4" fmla="*/ 0 w 88"/>
                        <a:gd name="T5" fmla="*/ 336 h 336"/>
                        <a:gd name="T6" fmla="*/ 0 w 88"/>
                        <a:gd name="T7" fmla="*/ 0 h 336"/>
                        <a:gd name="T8" fmla="*/ 88 w 88"/>
                        <a:gd name="T9" fmla="*/ 336 h 336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</a:cxnLst>
                      <a:rect l="T6" t="T7" r="T8" b="T9"/>
                      <a:pathLst>
                        <a:path w="88" h="336">
                          <a:moveTo>
                            <a:pt x="88" y="0"/>
                          </a:moveTo>
                          <a:cubicBezTo>
                            <a:pt x="76" y="33"/>
                            <a:pt x="31" y="144"/>
                            <a:pt x="16" y="200"/>
                          </a:cubicBezTo>
                          <a:cubicBezTo>
                            <a:pt x="1" y="256"/>
                            <a:pt x="3" y="308"/>
                            <a:pt x="0" y="336"/>
                          </a:cubicBezTo>
                        </a:path>
                      </a:pathLst>
                    </a:custGeom>
                    <a:solidFill>
                      <a:srgbClr val="66FF66"/>
                    </a:solidFill>
                    <a:ln w="28440" cap="sq">
                      <a:solidFill>
                        <a:srgbClr val="33CC33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</p:grpSp>
          </p:grpSp>
          <p:grpSp>
            <p:nvGrpSpPr>
              <p:cNvPr id="8202" name="Group 81"/>
              <p:cNvGrpSpPr>
                <a:grpSpLocks/>
              </p:cNvGrpSpPr>
              <p:nvPr/>
            </p:nvGrpSpPr>
            <p:grpSpPr bwMode="auto">
              <a:xfrm>
                <a:off x="521" y="4043"/>
                <a:ext cx="615" cy="281"/>
                <a:chOff x="521" y="4043"/>
                <a:chExt cx="615" cy="281"/>
              </a:xfrm>
            </p:grpSpPr>
            <p:grpSp>
              <p:nvGrpSpPr>
                <p:cNvPr id="8205" name="Group 82"/>
                <p:cNvGrpSpPr>
                  <a:grpSpLocks/>
                </p:cNvGrpSpPr>
                <p:nvPr/>
              </p:nvGrpSpPr>
              <p:grpSpPr bwMode="auto">
                <a:xfrm>
                  <a:off x="827" y="4078"/>
                  <a:ext cx="309" cy="247"/>
                  <a:chOff x="827" y="4078"/>
                  <a:chExt cx="309" cy="247"/>
                </a:xfrm>
              </p:grpSpPr>
              <p:grpSp>
                <p:nvGrpSpPr>
                  <p:cNvPr id="8208" name="Group 83"/>
                  <p:cNvGrpSpPr>
                    <a:grpSpLocks/>
                  </p:cNvGrpSpPr>
                  <p:nvPr/>
                </p:nvGrpSpPr>
                <p:grpSpPr bwMode="auto">
                  <a:xfrm>
                    <a:off x="827" y="4078"/>
                    <a:ext cx="121" cy="173"/>
                    <a:chOff x="827" y="4078"/>
                    <a:chExt cx="121" cy="173"/>
                  </a:xfrm>
                </p:grpSpPr>
                <p:sp>
                  <p:nvSpPr>
                    <p:cNvPr id="8276" name="AutoShape 84"/>
                    <p:cNvSpPr>
                      <a:spLocks noChangeArrowheads="1"/>
                    </p:cNvSpPr>
                    <p:nvPr/>
                  </p:nvSpPr>
                  <p:spPr bwMode="auto">
                    <a:xfrm rot="480000">
                      <a:off x="838" y="4084"/>
                      <a:ext cx="101" cy="150"/>
                    </a:xfrm>
                    <a:custGeom>
                      <a:avLst/>
                      <a:gdLst>
                        <a:gd name="G0" fmla="+- 1 0 0"/>
                        <a:gd name="G1" fmla="+- 1 0 0"/>
                        <a:gd name="G2" fmla="+- 1 0 0"/>
                        <a:gd name="G3" fmla="+- 318 0 0"/>
                        <a:gd name="G4" fmla="*/ 1 24577 2"/>
                        <a:gd name="G5" fmla="+- 1 0 0"/>
                        <a:gd name="G6" fmla="+- 1 0 0"/>
                        <a:gd name="T0" fmla="*/ 136 w 136"/>
                        <a:gd name="T1" fmla="*/ 0 h 318"/>
                        <a:gd name="T2" fmla="*/ 46 w 136"/>
                        <a:gd name="T3" fmla="*/ 137 h 318"/>
                        <a:gd name="T4" fmla="*/ 0 w 136"/>
                        <a:gd name="T5" fmla="*/ 318 h 318"/>
                        <a:gd name="T6" fmla="*/ 0 w 136"/>
                        <a:gd name="T7" fmla="*/ 0 h 318"/>
                        <a:gd name="T8" fmla="*/ 136 w 136"/>
                        <a:gd name="T9" fmla="*/ 318 h 318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</a:cxnLst>
                      <a:rect l="T6" t="T7" r="T8" b="T9"/>
                      <a:pathLst>
                        <a:path w="136" h="318">
                          <a:moveTo>
                            <a:pt x="136" y="0"/>
                          </a:moveTo>
                          <a:cubicBezTo>
                            <a:pt x="102" y="42"/>
                            <a:pt x="69" y="84"/>
                            <a:pt x="46" y="137"/>
                          </a:cubicBezTo>
                          <a:cubicBezTo>
                            <a:pt x="23" y="190"/>
                            <a:pt x="11" y="254"/>
                            <a:pt x="0" y="318"/>
                          </a:cubicBezTo>
                        </a:path>
                      </a:pathLst>
                    </a:custGeom>
                    <a:solidFill>
                      <a:srgbClr val="66FF66"/>
                    </a:solidFill>
                    <a:ln w="28440" cap="sq">
                      <a:solidFill>
                        <a:srgbClr val="33CC33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277" name="AutoShape 85"/>
                    <p:cNvSpPr>
                      <a:spLocks noChangeArrowheads="1"/>
                    </p:cNvSpPr>
                    <p:nvPr/>
                  </p:nvSpPr>
                  <p:spPr bwMode="auto">
                    <a:xfrm rot="480000">
                      <a:off x="869" y="4088"/>
                      <a:ext cx="65" cy="158"/>
                    </a:xfrm>
                    <a:custGeom>
                      <a:avLst/>
                      <a:gdLst>
                        <a:gd name="G0" fmla="+- 1 0 0"/>
                        <a:gd name="G1" fmla="+- 1 0 0"/>
                        <a:gd name="G2" fmla="*/ 1 51705 57600"/>
                        <a:gd name="G3" fmla="+- 336 0 0"/>
                        <a:gd name="G4" fmla="*/ 1 24577 2"/>
                        <a:gd name="G5" fmla="+- 1 0 0"/>
                        <a:gd name="G6" fmla="+- 1 0 0"/>
                        <a:gd name="T0" fmla="*/ 88 w 88"/>
                        <a:gd name="T1" fmla="*/ 0 h 336"/>
                        <a:gd name="T2" fmla="*/ 16 w 88"/>
                        <a:gd name="T3" fmla="*/ 200 h 336"/>
                        <a:gd name="T4" fmla="*/ 0 w 88"/>
                        <a:gd name="T5" fmla="*/ 336 h 336"/>
                        <a:gd name="T6" fmla="*/ 0 w 88"/>
                        <a:gd name="T7" fmla="*/ 0 h 336"/>
                        <a:gd name="T8" fmla="*/ 88 w 88"/>
                        <a:gd name="T9" fmla="*/ 336 h 336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</a:cxnLst>
                      <a:rect l="T6" t="T7" r="T8" b="T9"/>
                      <a:pathLst>
                        <a:path w="88" h="336">
                          <a:moveTo>
                            <a:pt x="88" y="0"/>
                          </a:moveTo>
                          <a:cubicBezTo>
                            <a:pt x="76" y="33"/>
                            <a:pt x="31" y="144"/>
                            <a:pt x="16" y="200"/>
                          </a:cubicBezTo>
                          <a:cubicBezTo>
                            <a:pt x="1" y="256"/>
                            <a:pt x="3" y="308"/>
                            <a:pt x="0" y="336"/>
                          </a:cubicBezTo>
                        </a:path>
                      </a:pathLst>
                    </a:custGeom>
                    <a:solidFill>
                      <a:srgbClr val="66FF66"/>
                    </a:solidFill>
                    <a:ln w="28440" cap="sq">
                      <a:solidFill>
                        <a:srgbClr val="33CC33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8209" name="Group 86"/>
                  <p:cNvGrpSpPr>
                    <a:grpSpLocks/>
                  </p:cNvGrpSpPr>
                  <p:nvPr/>
                </p:nvGrpSpPr>
                <p:grpSpPr bwMode="auto">
                  <a:xfrm>
                    <a:off x="884" y="4105"/>
                    <a:ext cx="138" cy="181"/>
                    <a:chOff x="884" y="4105"/>
                    <a:chExt cx="138" cy="181"/>
                  </a:xfrm>
                </p:grpSpPr>
                <p:sp>
                  <p:nvSpPr>
                    <p:cNvPr id="8279" name="AutoShape 87"/>
                    <p:cNvSpPr>
                      <a:spLocks noChangeArrowheads="1"/>
                    </p:cNvSpPr>
                    <p:nvPr/>
                  </p:nvSpPr>
                  <p:spPr bwMode="auto">
                    <a:xfrm rot="960000">
                      <a:off x="903" y="4116"/>
                      <a:ext cx="101" cy="150"/>
                    </a:xfrm>
                    <a:custGeom>
                      <a:avLst/>
                      <a:gdLst>
                        <a:gd name="G0" fmla="+- 1 0 0"/>
                        <a:gd name="G1" fmla="+- 1 0 0"/>
                        <a:gd name="G2" fmla="+- 1 0 0"/>
                        <a:gd name="G3" fmla="+- 318 0 0"/>
                        <a:gd name="G4" fmla="*/ 1 24577 2"/>
                        <a:gd name="G5" fmla="+- 1 0 0"/>
                        <a:gd name="G6" fmla="+- 1 0 0"/>
                        <a:gd name="T0" fmla="*/ 136 w 136"/>
                        <a:gd name="T1" fmla="*/ 0 h 318"/>
                        <a:gd name="T2" fmla="*/ 46 w 136"/>
                        <a:gd name="T3" fmla="*/ 137 h 318"/>
                        <a:gd name="T4" fmla="*/ 0 w 136"/>
                        <a:gd name="T5" fmla="*/ 318 h 318"/>
                        <a:gd name="T6" fmla="*/ 0 w 136"/>
                        <a:gd name="T7" fmla="*/ 0 h 318"/>
                        <a:gd name="T8" fmla="*/ 136 w 136"/>
                        <a:gd name="T9" fmla="*/ 318 h 318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</a:cxnLst>
                      <a:rect l="T6" t="T7" r="T8" b="T9"/>
                      <a:pathLst>
                        <a:path w="136" h="318">
                          <a:moveTo>
                            <a:pt x="136" y="0"/>
                          </a:moveTo>
                          <a:cubicBezTo>
                            <a:pt x="102" y="42"/>
                            <a:pt x="69" y="84"/>
                            <a:pt x="46" y="137"/>
                          </a:cubicBezTo>
                          <a:cubicBezTo>
                            <a:pt x="23" y="190"/>
                            <a:pt x="11" y="254"/>
                            <a:pt x="0" y="318"/>
                          </a:cubicBezTo>
                        </a:path>
                      </a:pathLst>
                    </a:custGeom>
                    <a:solidFill>
                      <a:srgbClr val="66FF66"/>
                    </a:solidFill>
                    <a:ln w="28440" cap="sq">
                      <a:solidFill>
                        <a:srgbClr val="33CC33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280" name="AutoShape 88"/>
                    <p:cNvSpPr>
                      <a:spLocks noChangeArrowheads="1"/>
                    </p:cNvSpPr>
                    <p:nvPr/>
                  </p:nvSpPr>
                  <p:spPr bwMode="auto">
                    <a:xfrm rot="960000">
                      <a:off x="933" y="4120"/>
                      <a:ext cx="65" cy="158"/>
                    </a:xfrm>
                    <a:custGeom>
                      <a:avLst/>
                      <a:gdLst>
                        <a:gd name="G0" fmla="+- 1 0 0"/>
                        <a:gd name="G1" fmla="+- 1 0 0"/>
                        <a:gd name="G2" fmla="*/ 1 51705 57600"/>
                        <a:gd name="G3" fmla="+- 336 0 0"/>
                        <a:gd name="G4" fmla="*/ 1 24577 2"/>
                        <a:gd name="G5" fmla="+- 1 0 0"/>
                        <a:gd name="G6" fmla="+- 1 0 0"/>
                        <a:gd name="T0" fmla="*/ 88 w 88"/>
                        <a:gd name="T1" fmla="*/ 0 h 336"/>
                        <a:gd name="T2" fmla="*/ 16 w 88"/>
                        <a:gd name="T3" fmla="*/ 200 h 336"/>
                        <a:gd name="T4" fmla="*/ 0 w 88"/>
                        <a:gd name="T5" fmla="*/ 336 h 336"/>
                        <a:gd name="T6" fmla="*/ 0 w 88"/>
                        <a:gd name="T7" fmla="*/ 0 h 336"/>
                        <a:gd name="T8" fmla="*/ 88 w 88"/>
                        <a:gd name="T9" fmla="*/ 336 h 336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</a:cxnLst>
                      <a:rect l="T6" t="T7" r="T8" b="T9"/>
                      <a:pathLst>
                        <a:path w="88" h="336">
                          <a:moveTo>
                            <a:pt x="88" y="0"/>
                          </a:moveTo>
                          <a:cubicBezTo>
                            <a:pt x="76" y="33"/>
                            <a:pt x="31" y="144"/>
                            <a:pt x="16" y="200"/>
                          </a:cubicBezTo>
                          <a:cubicBezTo>
                            <a:pt x="1" y="256"/>
                            <a:pt x="3" y="308"/>
                            <a:pt x="0" y="336"/>
                          </a:cubicBezTo>
                        </a:path>
                      </a:pathLst>
                    </a:custGeom>
                    <a:solidFill>
                      <a:srgbClr val="66FF66"/>
                    </a:solidFill>
                    <a:ln w="28440" cap="sq">
                      <a:solidFill>
                        <a:srgbClr val="33CC33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8210" name="Group 89"/>
                  <p:cNvGrpSpPr>
                    <a:grpSpLocks/>
                  </p:cNvGrpSpPr>
                  <p:nvPr/>
                </p:nvGrpSpPr>
                <p:grpSpPr bwMode="auto">
                  <a:xfrm>
                    <a:off x="968" y="4137"/>
                    <a:ext cx="169" cy="188"/>
                    <a:chOff x="968" y="4137"/>
                    <a:chExt cx="169" cy="188"/>
                  </a:xfrm>
                </p:grpSpPr>
                <p:sp>
                  <p:nvSpPr>
                    <p:cNvPr id="8282" name="AutoShape 90"/>
                    <p:cNvSpPr>
                      <a:spLocks noChangeArrowheads="1"/>
                    </p:cNvSpPr>
                    <p:nvPr/>
                  </p:nvSpPr>
                  <p:spPr bwMode="auto">
                    <a:xfrm rot="2040000">
                      <a:off x="1002" y="4152"/>
                      <a:ext cx="101" cy="150"/>
                    </a:xfrm>
                    <a:custGeom>
                      <a:avLst/>
                      <a:gdLst>
                        <a:gd name="G0" fmla="+- 1 0 0"/>
                        <a:gd name="G1" fmla="+- 1 0 0"/>
                        <a:gd name="G2" fmla="+- 1 0 0"/>
                        <a:gd name="G3" fmla="+- 318 0 0"/>
                        <a:gd name="G4" fmla="*/ 1 24577 2"/>
                        <a:gd name="G5" fmla="+- 1 0 0"/>
                        <a:gd name="G6" fmla="+- 1 0 0"/>
                        <a:gd name="T0" fmla="*/ 136 w 136"/>
                        <a:gd name="T1" fmla="*/ 0 h 318"/>
                        <a:gd name="T2" fmla="*/ 46 w 136"/>
                        <a:gd name="T3" fmla="*/ 137 h 318"/>
                        <a:gd name="T4" fmla="*/ 0 w 136"/>
                        <a:gd name="T5" fmla="*/ 318 h 318"/>
                        <a:gd name="T6" fmla="*/ 0 w 136"/>
                        <a:gd name="T7" fmla="*/ 0 h 318"/>
                        <a:gd name="T8" fmla="*/ 136 w 136"/>
                        <a:gd name="T9" fmla="*/ 318 h 318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</a:cxnLst>
                      <a:rect l="T6" t="T7" r="T8" b="T9"/>
                      <a:pathLst>
                        <a:path w="136" h="318">
                          <a:moveTo>
                            <a:pt x="136" y="0"/>
                          </a:moveTo>
                          <a:cubicBezTo>
                            <a:pt x="102" y="42"/>
                            <a:pt x="69" y="84"/>
                            <a:pt x="46" y="137"/>
                          </a:cubicBezTo>
                          <a:cubicBezTo>
                            <a:pt x="23" y="190"/>
                            <a:pt x="11" y="254"/>
                            <a:pt x="0" y="318"/>
                          </a:cubicBezTo>
                        </a:path>
                      </a:pathLst>
                    </a:custGeom>
                    <a:solidFill>
                      <a:srgbClr val="66FF66"/>
                    </a:solidFill>
                    <a:ln w="28440" cap="sq">
                      <a:solidFill>
                        <a:srgbClr val="33CC33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283" name="AutoShape 91"/>
                    <p:cNvSpPr>
                      <a:spLocks noChangeArrowheads="1"/>
                    </p:cNvSpPr>
                    <p:nvPr/>
                  </p:nvSpPr>
                  <p:spPr bwMode="auto">
                    <a:xfrm rot="2040000">
                      <a:off x="1028" y="4160"/>
                      <a:ext cx="65" cy="159"/>
                    </a:xfrm>
                    <a:custGeom>
                      <a:avLst/>
                      <a:gdLst>
                        <a:gd name="G0" fmla="+- 1 0 0"/>
                        <a:gd name="G1" fmla="+- 1 0 0"/>
                        <a:gd name="G2" fmla="*/ 1 51705 57600"/>
                        <a:gd name="G3" fmla="+- 336 0 0"/>
                        <a:gd name="G4" fmla="*/ 1 24577 2"/>
                        <a:gd name="G5" fmla="+- 1 0 0"/>
                        <a:gd name="G6" fmla="+- 1 0 0"/>
                        <a:gd name="T0" fmla="*/ 88 w 88"/>
                        <a:gd name="T1" fmla="*/ 0 h 336"/>
                        <a:gd name="T2" fmla="*/ 16 w 88"/>
                        <a:gd name="T3" fmla="*/ 200 h 336"/>
                        <a:gd name="T4" fmla="*/ 0 w 88"/>
                        <a:gd name="T5" fmla="*/ 336 h 336"/>
                        <a:gd name="T6" fmla="*/ 0 w 88"/>
                        <a:gd name="T7" fmla="*/ 0 h 336"/>
                        <a:gd name="T8" fmla="*/ 88 w 88"/>
                        <a:gd name="T9" fmla="*/ 336 h 336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</a:cxnLst>
                      <a:rect l="T6" t="T7" r="T8" b="T9"/>
                      <a:pathLst>
                        <a:path w="88" h="336">
                          <a:moveTo>
                            <a:pt x="88" y="0"/>
                          </a:moveTo>
                          <a:cubicBezTo>
                            <a:pt x="76" y="33"/>
                            <a:pt x="31" y="144"/>
                            <a:pt x="16" y="200"/>
                          </a:cubicBezTo>
                          <a:cubicBezTo>
                            <a:pt x="1" y="256"/>
                            <a:pt x="3" y="308"/>
                            <a:pt x="0" y="336"/>
                          </a:cubicBezTo>
                        </a:path>
                      </a:pathLst>
                    </a:custGeom>
                    <a:solidFill>
                      <a:srgbClr val="66FF66"/>
                    </a:solidFill>
                    <a:ln w="28440" cap="sq">
                      <a:solidFill>
                        <a:srgbClr val="33CC33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</p:grpSp>
            <p:grpSp>
              <p:nvGrpSpPr>
                <p:cNvPr id="8211" name="Group 92"/>
                <p:cNvGrpSpPr>
                  <a:grpSpLocks/>
                </p:cNvGrpSpPr>
                <p:nvPr/>
              </p:nvGrpSpPr>
              <p:grpSpPr bwMode="auto">
                <a:xfrm>
                  <a:off x="521" y="4043"/>
                  <a:ext cx="302" cy="214"/>
                  <a:chOff x="521" y="4043"/>
                  <a:chExt cx="302" cy="214"/>
                </a:xfrm>
              </p:grpSpPr>
              <p:grpSp>
                <p:nvGrpSpPr>
                  <p:cNvPr id="8214" name="Group 93"/>
                  <p:cNvGrpSpPr>
                    <a:grpSpLocks/>
                  </p:cNvGrpSpPr>
                  <p:nvPr/>
                </p:nvGrpSpPr>
                <p:grpSpPr bwMode="auto">
                  <a:xfrm>
                    <a:off x="720" y="4043"/>
                    <a:ext cx="103" cy="162"/>
                    <a:chOff x="720" y="4043"/>
                    <a:chExt cx="103" cy="162"/>
                  </a:xfrm>
                </p:grpSpPr>
                <p:sp>
                  <p:nvSpPr>
                    <p:cNvPr id="8286" name="AutoShape 94"/>
                    <p:cNvSpPr>
                      <a:spLocks noChangeArrowheads="1"/>
                    </p:cNvSpPr>
                    <p:nvPr/>
                  </p:nvSpPr>
                  <p:spPr bwMode="auto">
                    <a:xfrm rot="60000" flipH="1">
                      <a:off x="721" y="4045"/>
                      <a:ext cx="101" cy="150"/>
                    </a:xfrm>
                    <a:custGeom>
                      <a:avLst/>
                      <a:gdLst>
                        <a:gd name="G0" fmla="+- 1 0 0"/>
                        <a:gd name="G1" fmla="+- 1 0 0"/>
                        <a:gd name="G2" fmla="+- 1 0 0"/>
                        <a:gd name="G3" fmla="+- 318 0 0"/>
                        <a:gd name="G4" fmla="*/ 1 24577 2"/>
                        <a:gd name="G5" fmla="+- 1 0 0"/>
                        <a:gd name="G6" fmla="+- 1 0 0"/>
                        <a:gd name="T0" fmla="*/ 136 w 136"/>
                        <a:gd name="T1" fmla="*/ 0 h 318"/>
                        <a:gd name="T2" fmla="*/ 46 w 136"/>
                        <a:gd name="T3" fmla="*/ 137 h 318"/>
                        <a:gd name="T4" fmla="*/ 0 w 136"/>
                        <a:gd name="T5" fmla="*/ 318 h 318"/>
                        <a:gd name="T6" fmla="*/ 0 w 136"/>
                        <a:gd name="T7" fmla="*/ 0 h 318"/>
                        <a:gd name="T8" fmla="*/ 136 w 136"/>
                        <a:gd name="T9" fmla="*/ 318 h 318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</a:cxnLst>
                      <a:rect l="T6" t="T7" r="T8" b="T9"/>
                      <a:pathLst>
                        <a:path w="136" h="318">
                          <a:moveTo>
                            <a:pt x="136" y="0"/>
                          </a:moveTo>
                          <a:cubicBezTo>
                            <a:pt x="102" y="42"/>
                            <a:pt x="69" y="84"/>
                            <a:pt x="46" y="137"/>
                          </a:cubicBezTo>
                          <a:cubicBezTo>
                            <a:pt x="23" y="190"/>
                            <a:pt x="11" y="254"/>
                            <a:pt x="0" y="318"/>
                          </a:cubicBezTo>
                        </a:path>
                      </a:pathLst>
                    </a:custGeom>
                    <a:solidFill>
                      <a:srgbClr val="66FF66"/>
                    </a:solidFill>
                    <a:ln w="28440" cap="sq">
                      <a:solidFill>
                        <a:srgbClr val="33CC33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287" name="AutoShape 95"/>
                    <p:cNvSpPr>
                      <a:spLocks noChangeArrowheads="1"/>
                    </p:cNvSpPr>
                    <p:nvPr/>
                  </p:nvSpPr>
                  <p:spPr bwMode="auto">
                    <a:xfrm rot="60000" flipH="1">
                      <a:off x="725" y="4047"/>
                      <a:ext cx="65" cy="159"/>
                    </a:xfrm>
                    <a:custGeom>
                      <a:avLst/>
                      <a:gdLst>
                        <a:gd name="G0" fmla="+- 1 0 0"/>
                        <a:gd name="G1" fmla="+- 1 0 0"/>
                        <a:gd name="G2" fmla="*/ 1 51705 57600"/>
                        <a:gd name="G3" fmla="+- 336 0 0"/>
                        <a:gd name="G4" fmla="*/ 1 24577 2"/>
                        <a:gd name="G5" fmla="+- 1 0 0"/>
                        <a:gd name="G6" fmla="+- 1 0 0"/>
                        <a:gd name="T0" fmla="*/ 88 w 88"/>
                        <a:gd name="T1" fmla="*/ 0 h 336"/>
                        <a:gd name="T2" fmla="*/ 16 w 88"/>
                        <a:gd name="T3" fmla="*/ 200 h 336"/>
                        <a:gd name="T4" fmla="*/ 0 w 88"/>
                        <a:gd name="T5" fmla="*/ 336 h 336"/>
                        <a:gd name="T6" fmla="*/ 0 w 88"/>
                        <a:gd name="T7" fmla="*/ 0 h 336"/>
                        <a:gd name="T8" fmla="*/ 88 w 88"/>
                        <a:gd name="T9" fmla="*/ 336 h 336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</a:cxnLst>
                      <a:rect l="T6" t="T7" r="T8" b="T9"/>
                      <a:pathLst>
                        <a:path w="88" h="336">
                          <a:moveTo>
                            <a:pt x="88" y="0"/>
                          </a:moveTo>
                          <a:cubicBezTo>
                            <a:pt x="76" y="33"/>
                            <a:pt x="31" y="144"/>
                            <a:pt x="16" y="200"/>
                          </a:cubicBezTo>
                          <a:cubicBezTo>
                            <a:pt x="1" y="256"/>
                            <a:pt x="3" y="308"/>
                            <a:pt x="0" y="336"/>
                          </a:cubicBezTo>
                        </a:path>
                      </a:pathLst>
                    </a:custGeom>
                    <a:solidFill>
                      <a:srgbClr val="66FF66"/>
                    </a:solidFill>
                    <a:ln w="28440" cap="sq">
                      <a:solidFill>
                        <a:srgbClr val="33CC33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8217" name="Group 96"/>
                  <p:cNvGrpSpPr>
                    <a:grpSpLocks/>
                  </p:cNvGrpSpPr>
                  <p:nvPr/>
                </p:nvGrpSpPr>
                <p:grpSpPr bwMode="auto">
                  <a:xfrm>
                    <a:off x="644" y="4060"/>
                    <a:ext cx="118" cy="171"/>
                    <a:chOff x="644" y="4060"/>
                    <a:chExt cx="118" cy="171"/>
                  </a:xfrm>
                </p:grpSpPr>
                <p:sp>
                  <p:nvSpPr>
                    <p:cNvPr id="8289" name="AutoShape 97"/>
                    <p:cNvSpPr>
                      <a:spLocks noChangeArrowheads="1"/>
                    </p:cNvSpPr>
                    <p:nvPr/>
                  </p:nvSpPr>
                  <p:spPr bwMode="auto">
                    <a:xfrm rot="21180000" flipH="1">
                      <a:off x="652" y="4065"/>
                      <a:ext cx="101" cy="150"/>
                    </a:xfrm>
                    <a:custGeom>
                      <a:avLst/>
                      <a:gdLst>
                        <a:gd name="G0" fmla="+- 1 0 0"/>
                        <a:gd name="G1" fmla="+- 1 0 0"/>
                        <a:gd name="G2" fmla="+- 1 0 0"/>
                        <a:gd name="G3" fmla="+- 318 0 0"/>
                        <a:gd name="G4" fmla="*/ 1 24577 2"/>
                        <a:gd name="G5" fmla="+- 1 0 0"/>
                        <a:gd name="G6" fmla="+- 1 0 0"/>
                        <a:gd name="T0" fmla="*/ 136 w 136"/>
                        <a:gd name="T1" fmla="*/ 0 h 318"/>
                        <a:gd name="T2" fmla="*/ 46 w 136"/>
                        <a:gd name="T3" fmla="*/ 137 h 318"/>
                        <a:gd name="T4" fmla="*/ 0 w 136"/>
                        <a:gd name="T5" fmla="*/ 318 h 318"/>
                        <a:gd name="T6" fmla="*/ 0 w 136"/>
                        <a:gd name="T7" fmla="*/ 0 h 318"/>
                        <a:gd name="T8" fmla="*/ 136 w 136"/>
                        <a:gd name="T9" fmla="*/ 318 h 318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</a:cxnLst>
                      <a:rect l="T6" t="T7" r="T8" b="T9"/>
                      <a:pathLst>
                        <a:path w="136" h="318">
                          <a:moveTo>
                            <a:pt x="136" y="0"/>
                          </a:moveTo>
                          <a:cubicBezTo>
                            <a:pt x="102" y="42"/>
                            <a:pt x="69" y="84"/>
                            <a:pt x="46" y="137"/>
                          </a:cubicBezTo>
                          <a:cubicBezTo>
                            <a:pt x="23" y="190"/>
                            <a:pt x="11" y="254"/>
                            <a:pt x="0" y="318"/>
                          </a:cubicBezTo>
                        </a:path>
                      </a:pathLst>
                    </a:custGeom>
                    <a:solidFill>
                      <a:srgbClr val="66FF66"/>
                    </a:solidFill>
                    <a:ln w="28440" cap="sq">
                      <a:solidFill>
                        <a:srgbClr val="33CC33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290" name="AutoShape 98"/>
                    <p:cNvSpPr>
                      <a:spLocks noChangeArrowheads="1"/>
                    </p:cNvSpPr>
                    <p:nvPr/>
                  </p:nvSpPr>
                  <p:spPr bwMode="auto">
                    <a:xfrm rot="21180000" flipH="1">
                      <a:off x="657" y="4068"/>
                      <a:ext cx="65" cy="159"/>
                    </a:xfrm>
                    <a:custGeom>
                      <a:avLst/>
                      <a:gdLst>
                        <a:gd name="G0" fmla="+- 1 0 0"/>
                        <a:gd name="G1" fmla="+- 1 0 0"/>
                        <a:gd name="G2" fmla="*/ 1 51705 57600"/>
                        <a:gd name="G3" fmla="+- 336 0 0"/>
                        <a:gd name="G4" fmla="*/ 1 24577 2"/>
                        <a:gd name="G5" fmla="+- 1 0 0"/>
                        <a:gd name="G6" fmla="+- 1 0 0"/>
                        <a:gd name="T0" fmla="*/ 88 w 88"/>
                        <a:gd name="T1" fmla="*/ 0 h 336"/>
                        <a:gd name="T2" fmla="*/ 16 w 88"/>
                        <a:gd name="T3" fmla="*/ 200 h 336"/>
                        <a:gd name="T4" fmla="*/ 0 w 88"/>
                        <a:gd name="T5" fmla="*/ 336 h 336"/>
                        <a:gd name="T6" fmla="*/ 0 w 88"/>
                        <a:gd name="T7" fmla="*/ 0 h 336"/>
                        <a:gd name="T8" fmla="*/ 88 w 88"/>
                        <a:gd name="T9" fmla="*/ 336 h 336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</a:cxnLst>
                      <a:rect l="T6" t="T7" r="T8" b="T9"/>
                      <a:pathLst>
                        <a:path w="88" h="336">
                          <a:moveTo>
                            <a:pt x="88" y="0"/>
                          </a:moveTo>
                          <a:cubicBezTo>
                            <a:pt x="76" y="33"/>
                            <a:pt x="31" y="144"/>
                            <a:pt x="16" y="200"/>
                          </a:cubicBezTo>
                          <a:cubicBezTo>
                            <a:pt x="1" y="256"/>
                            <a:pt x="3" y="308"/>
                            <a:pt x="0" y="336"/>
                          </a:cubicBezTo>
                        </a:path>
                      </a:pathLst>
                    </a:custGeom>
                    <a:solidFill>
                      <a:srgbClr val="66FF66"/>
                    </a:solidFill>
                    <a:ln w="28440" cap="sq">
                      <a:solidFill>
                        <a:srgbClr val="33CC33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8220" name="Group 99"/>
                  <p:cNvGrpSpPr>
                    <a:grpSpLocks/>
                  </p:cNvGrpSpPr>
                  <p:nvPr/>
                </p:nvGrpSpPr>
                <p:grpSpPr bwMode="auto">
                  <a:xfrm>
                    <a:off x="521" y="4071"/>
                    <a:ext cx="155" cy="187"/>
                    <a:chOff x="521" y="4071"/>
                    <a:chExt cx="155" cy="187"/>
                  </a:xfrm>
                </p:grpSpPr>
                <p:sp>
                  <p:nvSpPr>
                    <p:cNvPr id="8292" name="AutoShape 100"/>
                    <p:cNvSpPr>
                      <a:spLocks noChangeArrowheads="1"/>
                    </p:cNvSpPr>
                    <p:nvPr/>
                  </p:nvSpPr>
                  <p:spPr bwMode="auto">
                    <a:xfrm rot="20100000" flipH="1">
                      <a:off x="549" y="4085"/>
                      <a:ext cx="101" cy="150"/>
                    </a:xfrm>
                    <a:custGeom>
                      <a:avLst/>
                      <a:gdLst>
                        <a:gd name="G0" fmla="+- 1 0 0"/>
                        <a:gd name="G1" fmla="+- 1 0 0"/>
                        <a:gd name="G2" fmla="+- 1 0 0"/>
                        <a:gd name="G3" fmla="+- 318 0 0"/>
                        <a:gd name="G4" fmla="*/ 1 24577 2"/>
                        <a:gd name="G5" fmla="+- 1 0 0"/>
                        <a:gd name="G6" fmla="+- 1 0 0"/>
                        <a:gd name="T0" fmla="*/ 136 w 136"/>
                        <a:gd name="T1" fmla="*/ 0 h 318"/>
                        <a:gd name="T2" fmla="*/ 46 w 136"/>
                        <a:gd name="T3" fmla="*/ 137 h 318"/>
                        <a:gd name="T4" fmla="*/ 0 w 136"/>
                        <a:gd name="T5" fmla="*/ 318 h 318"/>
                        <a:gd name="T6" fmla="*/ 0 w 136"/>
                        <a:gd name="T7" fmla="*/ 0 h 318"/>
                        <a:gd name="T8" fmla="*/ 136 w 136"/>
                        <a:gd name="T9" fmla="*/ 318 h 318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</a:cxnLst>
                      <a:rect l="T6" t="T7" r="T8" b="T9"/>
                      <a:pathLst>
                        <a:path w="136" h="318">
                          <a:moveTo>
                            <a:pt x="136" y="0"/>
                          </a:moveTo>
                          <a:cubicBezTo>
                            <a:pt x="102" y="42"/>
                            <a:pt x="69" y="84"/>
                            <a:pt x="46" y="137"/>
                          </a:cubicBezTo>
                          <a:cubicBezTo>
                            <a:pt x="23" y="190"/>
                            <a:pt x="11" y="254"/>
                            <a:pt x="0" y="318"/>
                          </a:cubicBezTo>
                        </a:path>
                      </a:pathLst>
                    </a:custGeom>
                    <a:solidFill>
                      <a:srgbClr val="66FF66"/>
                    </a:solidFill>
                    <a:ln w="28440" cap="sq">
                      <a:solidFill>
                        <a:srgbClr val="33CC33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293" name="AutoShape 101"/>
                    <p:cNvSpPr>
                      <a:spLocks noChangeArrowheads="1"/>
                    </p:cNvSpPr>
                    <p:nvPr/>
                  </p:nvSpPr>
                  <p:spPr bwMode="auto">
                    <a:xfrm rot="20100000" flipH="1">
                      <a:off x="557" y="4092"/>
                      <a:ext cx="65" cy="159"/>
                    </a:xfrm>
                    <a:custGeom>
                      <a:avLst/>
                      <a:gdLst>
                        <a:gd name="G0" fmla="+- 1 0 0"/>
                        <a:gd name="G1" fmla="+- 1 0 0"/>
                        <a:gd name="G2" fmla="*/ 1 51705 57600"/>
                        <a:gd name="G3" fmla="+- 336 0 0"/>
                        <a:gd name="G4" fmla="*/ 1 24577 2"/>
                        <a:gd name="G5" fmla="+- 1 0 0"/>
                        <a:gd name="G6" fmla="+- 1 0 0"/>
                        <a:gd name="T0" fmla="*/ 88 w 88"/>
                        <a:gd name="T1" fmla="*/ 0 h 336"/>
                        <a:gd name="T2" fmla="*/ 16 w 88"/>
                        <a:gd name="T3" fmla="*/ 200 h 336"/>
                        <a:gd name="T4" fmla="*/ 0 w 88"/>
                        <a:gd name="T5" fmla="*/ 336 h 336"/>
                        <a:gd name="T6" fmla="*/ 0 w 88"/>
                        <a:gd name="T7" fmla="*/ 0 h 336"/>
                        <a:gd name="T8" fmla="*/ 88 w 88"/>
                        <a:gd name="T9" fmla="*/ 336 h 336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</a:cxnLst>
                      <a:rect l="T6" t="T7" r="T8" b="T9"/>
                      <a:pathLst>
                        <a:path w="88" h="336">
                          <a:moveTo>
                            <a:pt x="88" y="0"/>
                          </a:moveTo>
                          <a:cubicBezTo>
                            <a:pt x="76" y="33"/>
                            <a:pt x="31" y="144"/>
                            <a:pt x="16" y="200"/>
                          </a:cubicBezTo>
                          <a:cubicBezTo>
                            <a:pt x="1" y="256"/>
                            <a:pt x="3" y="308"/>
                            <a:pt x="0" y="336"/>
                          </a:cubicBezTo>
                        </a:path>
                      </a:pathLst>
                    </a:custGeom>
                    <a:solidFill>
                      <a:srgbClr val="66FF66"/>
                    </a:solidFill>
                    <a:ln w="28440" cap="sq">
                      <a:solidFill>
                        <a:srgbClr val="33CC33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</p:grpSp>
          </p:grpSp>
        </p:grpSp>
        <p:grpSp>
          <p:nvGrpSpPr>
            <p:cNvPr id="8221" name="Group 102"/>
            <p:cNvGrpSpPr>
              <a:grpSpLocks/>
            </p:cNvGrpSpPr>
            <p:nvPr/>
          </p:nvGrpSpPr>
          <p:grpSpPr bwMode="auto">
            <a:xfrm>
              <a:off x="23" y="3755"/>
              <a:ext cx="103" cy="51"/>
              <a:chOff x="23" y="3755"/>
              <a:chExt cx="103" cy="51"/>
            </a:xfrm>
          </p:grpSpPr>
          <p:sp>
            <p:nvSpPr>
              <p:cNvPr id="8295" name="AutoShape 103"/>
              <p:cNvSpPr>
                <a:spLocks noChangeArrowheads="1"/>
              </p:cNvSpPr>
              <p:nvPr/>
            </p:nvSpPr>
            <p:spPr bwMode="auto">
              <a:xfrm>
                <a:off x="23" y="3755"/>
                <a:ext cx="48" cy="51"/>
              </a:xfrm>
              <a:custGeom>
                <a:avLst/>
                <a:gdLst>
                  <a:gd name="G0" fmla="+- 1 0 0"/>
                  <a:gd name="G1" fmla="+- 1 0 0"/>
                  <a:gd name="G2" fmla="+- 1 0 0"/>
                  <a:gd name="G3" fmla="+- 1 0 0"/>
                  <a:gd name="G4" fmla="+- 1 0 0"/>
                  <a:gd name="G5" fmla="+- 1 0 0"/>
                  <a:gd name="G6" fmla="+- 1 0 0"/>
                  <a:gd name="G7" fmla="+- 52 0 0"/>
                  <a:gd name="G8" fmla="*/ 1 5095 51712"/>
                  <a:gd name="G9" fmla="*/ 1 48365 11520"/>
                  <a:gd name="G10" fmla="*/ G9 1 180"/>
                  <a:gd name="G11" fmla="*/ G8 1 G10"/>
                  <a:gd name="G12" fmla="+- 1 0 0"/>
                  <a:gd name="G13" fmla="+- 1 0 0"/>
                  <a:gd name="G14" fmla="*/ 1 64527 51712"/>
                  <a:gd name="G15" fmla="*/ 1 48365 11520"/>
                  <a:gd name="G16" fmla="*/ G15 1 180"/>
                  <a:gd name="G17" fmla="*/ G14 1 G16"/>
                  <a:gd name="G18" fmla="+- 1 0 0"/>
                  <a:gd name="G19" fmla="+- 0 0 0"/>
                  <a:gd name="G20" fmla="+- 1 0 0"/>
                  <a:gd name="G21" fmla="+- 1 0 0"/>
                  <a:gd name="T0" fmla="*/ 17 w 356"/>
                  <a:gd name="T1" fmla="*/ 157 h 228"/>
                  <a:gd name="T2" fmla="*/ 225 w 356"/>
                  <a:gd name="T3" fmla="*/ 13 h 228"/>
                  <a:gd name="T4" fmla="*/ 353 w 356"/>
                  <a:gd name="T5" fmla="*/ 77 h 228"/>
                  <a:gd name="T6" fmla="*/ 241 w 356"/>
                  <a:gd name="T7" fmla="*/ 117 h 228"/>
                  <a:gd name="T8" fmla="*/ 121 w 356"/>
                  <a:gd name="T9" fmla="*/ 221 h 228"/>
                  <a:gd name="T10" fmla="*/ 17 w 356"/>
                  <a:gd name="T11" fmla="*/ 157 h 228"/>
                  <a:gd name="T12" fmla="*/ 0 w 356"/>
                  <a:gd name="T13" fmla="*/ 0 h 228"/>
                  <a:gd name="T14" fmla="*/ 356 w 356"/>
                  <a:gd name="T15" fmla="*/ 228 h 2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T12" t="T13" r="T14" b="T15"/>
                <a:pathLst>
                  <a:path w="356" h="228">
                    <a:moveTo>
                      <a:pt x="17" y="157"/>
                    </a:moveTo>
                    <a:cubicBezTo>
                      <a:pt x="34" y="122"/>
                      <a:pt x="169" y="26"/>
                      <a:pt x="225" y="13"/>
                    </a:cubicBezTo>
                    <a:cubicBezTo>
                      <a:pt x="281" y="0"/>
                      <a:pt x="350" y="60"/>
                      <a:pt x="353" y="77"/>
                    </a:cubicBezTo>
                    <a:cubicBezTo>
                      <a:pt x="356" y="94"/>
                      <a:pt x="280" y="93"/>
                      <a:pt x="241" y="117"/>
                    </a:cubicBezTo>
                    <a:cubicBezTo>
                      <a:pt x="202" y="141"/>
                      <a:pt x="154" y="214"/>
                      <a:pt x="121" y="221"/>
                    </a:cubicBezTo>
                    <a:cubicBezTo>
                      <a:pt x="88" y="228"/>
                      <a:pt x="0" y="192"/>
                      <a:pt x="17" y="157"/>
                    </a:cubicBezTo>
                    <a:close/>
                  </a:path>
                </a:pathLst>
              </a:custGeom>
              <a:solidFill>
                <a:srgbClr val="777777"/>
              </a:solidFill>
              <a:ln w="3240" cap="sq">
                <a:solidFill>
                  <a:srgbClr val="4D4D4D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8296" name="AutoShape 104"/>
              <p:cNvSpPr>
                <a:spLocks noChangeArrowheads="1"/>
              </p:cNvSpPr>
              <p:nvPr/>
            </p:nvSpPr>
            <p:spPr bwMode="auto">
              <a:xfrm>
                <a:off x="76" y="3755"/>
                <a:ext cx="50" cy="43"/>
              </a:xfrm>
              <a:custGeom>
                <a:avLst/>
                <a:gdLst>
                  <a:gd name="G0" fmla="+- 1 0 0"/>
                  <a:gd name="G1" fmla="+- 0 0 0"/>
                  <a:gd name="G2" fmla="+- 1 0 0"/>
                  <a:gd name="G3" fmla="+- 1 0 0"/>
                  <a:gd name="G4" fmla="+- 1 0 0"/>
                  <a:gd name="G5" fmla="+- 1 0 0"/>
                  <a:gd name="G6" fmla="*/ 1 56639 38528"/>
                  <a:gd name="G7" fmla="+- 1 0 0"/>
                  <a:gd name="G8" fmla="+- 1 0 0"/>
                  <a:gd name="G9" fmla="+- 1 0 0"/>
                  <a:gd name="G10" fmla="*/ 1 24577 2"/>
                  <a:gd name="G11" fmla="+- 1 0 0"/>
                  <a:gd name="G12" fmla="+- 1 0 0"/>
                  <a:gd name="G13" fmla="*/ 1 48365 11520"/>
                  <a:gd name="G14" fmla="*/ G13 1 180"/>
                  <a:gd name="G15" fmla="*/ 0 1 G14"/>
                  <a:gd name="G16" fmla="+- 65416 0 0"/>
                  <a:gd name="G17" fmla="+- 48 0 0"/>
                  <a:gd name="G18" fmla="+- 184 0 0"/>
                  <a:gd name="G19" fmla="+- 216 0 0"/>
                  <a:gd name="G20" fmla="+- 176 0 0"/>
                  <a:gd name="T0" fmla="*/ 67 w 330"/>
                  <a:gd name="T1" fmla="*/ 19 h 158"/>
                  <a:gd name="T2" fmla="*/ 19 w 330"/>
                  <a:gd name="T3" fmla="*/ 139 h 158"/>
                  <a:gd name="T4" fmla="*/ 179 w 330"/>
                  <a:gd name="T5" fmla="*/ 131 h 158"/>
                  <a:gd name="T6" fmla="*/ 315 w 330"/>
                  <a:gd name="T7" fmla="*/ 131 h 158"/>
                  <a:gd name="T8" fmla="*/ 267 w 330"/>
                  <a:gd name="T9" fmla="*/ 51 h 158"/>
                  <a:gd name="T10" fmla="*/ 203 w 330"/>
                  <a:gd name="T11" fmla="*/ 27 h 158"/>
                  <a:gd name="T12" fmla="*/ 67 w 330"/>
                  <a:gd name="T13" fmla="*/ 19 h 158"/>
                  <a:gd name="T14" fmla="*/ 0 w 330"/>
                  <a:gd name="T15" fmla="*/ 0 h 158"/>
                  <a:gd name="T16" fmla="*/ 330 w 330"/>
                  <a:gd name="T17" fmla="*/ 158 h 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T14" t="T15" r="T16" b="T17"/>
                <a:pathLst>
                  <a:path w="330" h="158">
                    <a:moveTo>
                      <a:pt x="67" y="19"/>
                    </a:moveTo>
                    <a:cubicBezTo>
                      <a:pt x="36" y="38"/>
                      <a:pt x="0" y="120"/>
                      <a:pt x="19" y="139"/>
                    </a:cubicBezTo>
                    <a:cubicBezTo>
                      <a:pt x="38" y="158"/>
                      <a:pt x="130" y="132"/>
                      <a:pt x="179" y="131"/>
                    </a:cubicBezTo>
                    <a:cubicBezTo>
                      <a:pt x="228" y="130"/>
                      <a:pt x="300" y="144"/>
                      <a:pt x="315" y="131"/>
                    </a:cubicBezTo>
                    <a:cubicBezTo>
                      <a:pt x="330" y="118"/>
                      <a:pt x="286" y="68"/>
                      <a:pt x="267" y="51"/>
                    </a:cubicBezTo>
                    <a:cubicBezTo>
                      <a:pt x="248" y="34"/>
                      <a:pt x="234" y="30"/>
                      <a:pt x="203" y="27"/>
                    </a:cubicBezTo>
                    <a:cubicBezTo>
                      <a:pt x="172" y="24"/>
                      <a:pt x="98" y="0"/>
                      <a:pt x="67" y="19"/>
                    </a:cubicBezTo>
                    <a:close/>
                  </a:path>
                </a:pathLst>
              </a:custGeom>
              <a:solidFill>
                <a:srgbClr val="777777"/>
              </a:solidFill>
              <a:ln w="3240" cap="sq">
                <a:solidFill>
                  <a:srgbClr val="4D4D4D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grpSp>
          <p:nvGrpSpPr>
            <p:cNvPr id="8224" name="Group 105"/>
            <p:cNvGrpSpPr>
              <a:grpSpLocks/>
            </p:cNvGrpSpPr>
            <p:nvPr/>
          </p:nvGrpSpPr>
          <p:grpSpPr bwMode="auto">
            <a:xfrm>
              <a:off x="23" y="3691"/>
              <a:ext cx="103" cy="51"/>
              <a:chOff x="23" y="3691"/>
              <a:chExt cx="103" cy="51"/>
            </a:xfrm>
          </p:grpSpPr>
          <p:sp>
            <p:nvSpPr>
              <p:cNvPr id="8298" name="AutoShape 106"/>
              <p:cNvSpPr>
                <a:spLocks noChangeArrowheads="1"/>
              </p:cNvSpPr>
              <p:nvPr/>
            </p:nvSpPr>
            <p:spPr bwMode="auto">
              <a:xfrm>
                <a:off x="23" y="3691"/>
                <a:ext cx="48" cy="51"/>
              </a:xfrm>
              <a:custGeom>
                <a:avLst/>
                <a:gdLst>
                  <a:gd name="G0" fmla="+- 1 0 0"/>
                  <a:gd name="G1" fmla="+- 1 0 0"/>
                  <a:gd name="G2" fmla="+- 1 0 0"/>
                  <a:gd name="G3" fmla="+- 1 0 0"/>
                  <a:gd name="G4" fmla="+- 1 0 0"/>
                  <a:gd name="G5" fmla="+- 1 0 0"/>
                  <a:gd name="G6" fmla="+- 1 0 0"/>
                  <a:gd name="G7" fmla="+- 52 0 0"/>
                  <a:gd name="G8" fmla="*/ 1 5095 51712"/>
                  <a:gd name="G9" fmla="*/ 1 48365 11520"/>
                  <a:gd name="G10" fmla="*/ G9 1 180"/>
                  <a:gd name="G11" fmla="*/ G8 1 G10"/>
                  <a:gd name="G12" fmla="+- 1 0 0"/>
                  <a:gd name="G13" fmla="+- 1 0 0"/>
                  <a:gd name="G14" fmla="*/ 1 64527 51712"/>
                  <a:gd name="G15" fmla="*/ 1 48365 11520"/>
                  <a:gd name="G16" fmla="*/ G15 1 180"/>
                  <a:gd name="G17" fmla="*/ G14 1 G16"/>
                  <a:gd name="G18" fmla="+- 1 0 0"/>
                  <a:gd name="G19" fmla="+- 0 0 0"/>
                  <a:gd name="G20" fmla="+- 1 0 0"/>
                  <a:gd name="G21" fmla="+- 1 0 0"/>
                  <a:gd name="T0" fmla="*/ 17 w 356"/>
                  <a:gd name="T1" fmla="*/ 157 h 228"/>
                  <a:gd name="T2" fmla="*/ 225 w 356"/>
                  <a:gd name="T3" fmla="*/ 13 h 228"/>
                  <a:gd name="T4" fmla="*/ 353 w 356"/>
                  <a:gd name="T5" fmla="*/ 77 h 228"/>
                  <a:gd name="T6" fmla="*/ 241 w 356"/>
                  <a:gd name="T7" fmla="*/ 117 h 228"/>
                  <a:gd name="T8" fmla="*/ 121 w 356"/>
                  <a:gd name="T9" fmla="*/ 221 h 228"/>
                  <a:gd name="T10" fmla="*/ 17 w 356"/>
                  <a:gd name="T11" fmla="*/ 157 h 228"/>
                  <a:gd name="T12" fmla="*/ 0 w 356"/>
                  <a:gd name="T13" fmla="*/ 0 h 228"/>
                  <a:gd name="T14" fmla="*/ 356 w 356"/>
                  <a:gd name="T15" fmla="*/ 228 h 2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T12" t="T13" r="T14" b="T15"/>
                <a:pathLst>
                  <a:path w="356" h="228">
                    <a:moveTo>
                      <a:pt x="17" y="157"/>
                    </a:moveTo>
                    <a:cubicBezTo>
                      <a:pt x="34" y="122"/>
                      <a:pt x="169" y="26"/>
                      <a:pt x="225" y="13"/>
                    </a:cubicBezTo>
                    <a:cubicBezTo>
                      <a:pt x="281" y="0"/>
                      <a:pt x="350" y="60"/>
                      <a:pt x="353" y="77"/>
                    </a:cubicBezTo>
                    <a:cubicBezTo>
                      <a:pt x="356" y="94"/>
                      <a:pt x="280" y="93"/>
                      <a:pt x="241" y="117"/>
                    </a:cubicBezTo>
                    <a:cubicBezTo>
                      <a:pt x="202" y="141"/>
                      <a:pt x="154" y="214"/>
                      <a:pt x="121" y="221"/>
                    </a:cubicBezTo>
                    <a:cubicBezTo>
                      <a:pt x="88" y="228"/>
                      <a:pt x="0" y="192"/>
                      <a:pt x="17" y="157"/>
                    </a:cubicBezTo>
                    <a:close/>
                  </a:path>
                </a:pathLst>
              </a:custGeom>
              <a:solidFill>
                <a:srgbClr val="777777"/>
              </a:solidFill>
              <a:ln w="3240" cap="sq">
                <a:solidFill>
                  <a:srgbClr val="4D4D4D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8299" name="AutoShape 107"/>
              <p:cNvSpPr>
                <a:spLocks noChangeArrowheads="1"/>
              </p:cNvSpPr>
              <p:nvPr/>
            </p:nvSpPr>
            <p:spPr bwMode="auto">
              <a:xfrm>
                <a:off x="76" y="3691"/>
                <a:ext cx="50" cy="43"/>
              </a:xfrm>
              <a:custGeom>
                <a:avLst/>
                <a:gdLst>
                  <a:gd name="G0" fmla="+- 1 0 0"/>
                  <a:gd name="G1" fmla="+- 0 0 0"/>
                  <a:gd name="G2" fmla="+- 1 0 0"/>
                  <a:gd name="G3" fmla="+- 1 0 0"/>
                  <a:gd name="G4" fmla="+- 1 0 0"/>
                  <a:gd name="G5" fmla="+- 1 0 0"/>
                  <a:gd name="G6" fmla="*/ 1 56639 38528"/>
                  <a:gd name="G7" fmla="+- 1 0 0"/>
                  <a:gd name="G8" fmla="+- 1 0 0"/>
                  <a:gd name="G9" fmla="+- 1 0 0"/>
                  <a:gd name="G10" fmla="*/ 1 24577 2"/>
                  <a:gd name="G11" fmla="+- 1 0 0"/>
                  <a:gd name="G12" fmla="+- 1 0 0"/>
                  <a:gd name="G13" fmla="*/ 1 48365 11520"/>
                  <a:gd name="G14" fmla="*/ G13 1 180"/>
                  <a:gd name="G15" fmla="*/ 0 1 G14"/>
                  <a:gd name="G16" fmla="+- 65416 0 0"/>
                  <a:gd name="G17" fmla="+- 48 0 0"/>
                  <a:gd name="G18" fmla="+- 184 0 0"/>
                  <a:gd name="G19" fmla="+- 216 0 0"/>
                  <a:gd name="G20" fmla="+- 176 0 0"/>
                  <a:gd name="T0" fmla="*/ 67 w 330"/>
                  <a:gd name="T1" fmla="*/ 19 h 158"/>
                  <a:gd name="T2" fmla="*/ 19 w 330"/>
                  <a:gd name="T3" fmla="*/ 139 h 158"/>
                  <a:gd name="T4" fmla="*/ 179 w 330"/>
                  <a:gd name="T5" fmla="*/ 131 h 158"/>
                  <a:gd name="T6" fmla="*/ 315 w 330"/>
                  <a:gd name="T7" fmla="*/ 131 h 158"/>
                  <a:gd name="T8" fmla="*/ 267 w 330"/>
                  <a:gd name="T9" fmla="*/ 51 h 158"/>
                  <a:gd name="T10" fmla="*/ 203 w 330"/>
                  <a:gd name="T11" fmla="*/ 27 h 158"/>
                  <a:gd name="T12" fmla="*/ 67 w 330"/>
                  <a:gd name="T13" fmla="*/ 19 h 158"/>
                  <a:gd name="T14" fmla="*/ 0 w 330"/>
                  <a:gd name="T15" fmla="*/ 0 h 158"/>
                  <a:gd name="T16" fmla="*/ 330 w 330"/>
                  <a:gd name="T17" fmla="*/ 158 h 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T14" t="T15" r="T16" b="T17"/>
                <a:pathLst>
                  <a:path w="330" h="158">
                    <a:moveTo>
                      <a:pt x="67" y="19"/>
                    </a:moveTo>
                    <a:cubicBezTo>
                      <a:pt x="36" y="38"/>
                      <a:pt x="0" y="120"/>
                      <a:pt x="19" y="139"/>
                    </a:cubicBezTo>
                    <a:cubicBezTo>
                      <a:pt x="38" y="158"/>
                      <a:pt x="130" y="132"/>
                      <a:pt x="179" y="131"/>
                    </a:cubicBezTo>
                    <a:cubicBezTo>
                      <a:pt x="228" y="130"/>
                      <a:pt x="300" y="144"/>
                      <a:pt x="315" y="131"/>
                    </a:cubicBezTo>
                    <a:cubicBezTo>
                      <a:pt x="330" y="118"/>
                      <a:pt x="286" y="68"/>
                      <a:pt x="267" y="51"/>
                    </a:cubicBezTo>
                    <a:cubicBezTo>
                      <a:pt x="248" y="34"/>
                      <a:pt x="234" y="30"/>
                      <a:pt x="203" y="27"/>
                    </a:cubicBezTo>
                    <a:cubicBezTo>
                      <a:pt x="172" y="24"/>
                      <a:pt x="98" y="0"/>
                      <a:pt x="67" y="19"/>
                    </a:cubicBezTo>
                    <a:close/>
                  </a:path>
                </a:pathLst>
              </a:custGeom>
              <a:solidFill>
                <a:srgbClr val="777777"/>
              </a:solidFill>
              <a:ln w="3240" cap="sq">
                <a:solidFill>
                  <a:srgbClr val="4D4D4D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grpSp>
          <p:nvGrpSpPr>
            <p:cNvPr id="8227" name="Group 108"/>
            <p:cNvGrpSpPr>
              <a:grpSpLocks/>
            </p:cNvGrpSpPr>
            <p:nvPr/>
          </p:nvGrpSpPr>
          <p:grpSpPr bwMode="auto">
            <a:xfrm>
              <a:off x="71" y="3651"/>
              <a:ext cx="103" cy="51"/>
              <a:chOff x="71" y="3651"/>
              <a:chExt cx="103" cy="51"/>
            </a:xfrm>
          </p:grpSpPr>
          <p:sp>
            <p:nvSpPr>
              <p:cNvPr id="8301" name="AutoShape 109"/>
              <p:cNvSpPr>
                <a:spLocks noChangeArrowheads="1"/>
              </p:cNvSpPr>
              <p:nvPr/>
            </p:nvSpPr>
            <p:spPr bwMode="auto">
              <a:xfrm>
                <a:off x="71" y="3651"/>
                <a:ext cx="48" cy="51"/>
              </a:xfrm>
              <a:custGeom>
                <a:avLst/>
                <a:gdLst>
                  <a:gd name="G0" fmla="+- 1 0 0"/>
                  <a:gd name="G1" fmla="+- 1 0 0"/>
                  <a:gd name="G2" fmla="+- 1 0 0"/>
                  <a:gd name="G3" fmla="+- 1 0 0"/>
                  <a:gd name="G4" fmla="+- 1 0 0"/>
                  <a:gd name="G5" fmla="+- 1 0 0"/>
                  <a:gd name="G6" fmla="+- 1 0 0"/>
                  <a:gd name="G7" fmla="+- 52 0 0"/>
                  <a:gd name="G8" fmla="*/ 1 5095 51712"/>
                  <a:gd name="G9" fmla="*/ 1 48365 11520"/>
                  <a:gd name="G10" fmla="*/ G9 1 180"/>
                  <a:gd name="G11" fmla="*/ G8 1 G10"/>
                  <a:gd name="G12" fmla="+- 1 0 0"/>
                  <a:gd name="G13" fmla="+- 1 0 0"/>
                  <a:gd name="G14" fmla="*/ 1 64527 51712"/>
                  <a:gd name="G15" fmla="*/ 1 48365 11520"/>
                  <a:gd name="G16" fmla="*/ G15 1 180"/>
                  <a:gd name="G17" fmla="*/ G14 1 G16"/>
                  <a:gd name="G18" fmla="+- 1 0 0"/>
                  <a:gd name="G19" fmla="+- 0 0 0"/>
                  <a:gd name="G20" fmla="+- 1 0 0"/>
                  <a:gd name="G21" fmla="+- 1 0 0"/>
                  <a:gd name="T0" fmla="*/ 17 w 356"/>
                  <a:gd name="T1" fmla="*/ 157 h 228"/>
                  <a:gd name="T2" fmla="*/ 225 w 356"/>
                  <a:gd name="T3" fmla="*/ 13 h 228"/>
                  <a:gd name="T4" fmla="*/ 353 w 356"/>
                  <a:gd name="T5" fmla="*/ 77 h 228"/>
                  <a:gd name="T6" fmla="*/ 241 w 356"/>
                  <a:gd name="T7" fmla="*/ 117 h 228"/>
                  <a:gd name="T8" fmla="*/ 121 w 356"/>
                  <a:gd name="T9" fmla="*/ 221 h 228"/>
                  <a:gd name="T10" fmla="*/ 17 w 356"/>
                  <a:gd name="T11" fmla="*/ 157 h 228"/>
                  <a:gd name="T12" fmla="*/ 0 w 356"/>
                  <a:gd name="T13" fmla="*/ 0 h 228"/>
                  <a:gd name="T14" fmla="*/ 356 w 356"/>
                  <a:gd name="T15" fmla="*/ 228 h 2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T12" t="T13" r="T14" b="T15"/>
                <a:pathLst>
                  <a:path w="356" h="228">
                    <a:moveTo>
                      <a:pt x="17" y="157"/>
                    </a:moveTo>
                    <a:cubicBezTo>
                      <a:pt x="34" y="122"/>
                      <a:pt x="169" y="26"/>
                      <a:pt x="225" y="13"/>
                    </a:cubicBezTo>
                    <a:cubicBezTo>
                      <a:pt x="281" y="0"/>
                      <a:pt x="350" y="60"/>
                      <a:pt x="353" y="77"/>
                    </a:cubicBezTo>
                    <a:cubicBezTo>
                      <a:pt x="356" y="94"/>
                      <a:pt x="280" y="93"/>
                      <a:pt x="241" y="117"/>
                    </a:cubicBezTo>
                    <a:cubicBezTo>
                      <a:pt x="202" y="141"/>
                      <a:pt x="154" y="214"/>
                      <a:pt x="121" y="221"/>
                    </a:cubicBezTo>
                    <a:cubicBezTo>
                      <a:pt x="88" y="228"/>
                      <a:pt x="0" y="192"/>
                      <a:pt x="17" y="157"/>
                    </a:cubicBezTo>
                    <a:close/>
                  </a:path>
                </a:pathLst>
              </a:custGeom>
              <a:solidFill>
                <a:srgbClr val="777777"/>
              </a:solidFill>
              <a:ln w="3240" cap="sq">
                <a:solidFill>
                  <a:srgbClr val="4D4D4D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8302" name="AutoShape 110"/>
              <p:cNvSpPr>
                <a:spLocks noChangeArrowheads="1"/>
              </p:cNvSpPr>
              <p:nvPr/>
            </p:nvSpPr>
            <p:spPr bwMode="auto">
              <a:xfrm>
                <a:off x="124" y="3651"/>
                <a:ext cx="50" cy="43"/>
              </a:xfrm>
              <a:custGeom>
                <a:avLst/>
                <a:gdLst>
                  <a:gd name="G0" fmla="+- 1 0 0"/>
                  <a:gd name="G1" fmla="+- 0 0 0"/>
                  <a:gd name="G2" fmla="+- 1 0 0"/>
                  <a:gd name="G3" fmla="+- 1 0 0"/>
                  <a:gd name="G4" fmla="+- 1 0 0"/>
                  <a:gd name="G5" fmla="+- 1 0 0"/>
                  <a:gd name="G6" fmla="*/ 1 56639 38528"/>
                  <a:gd name="G7" fmla="+- 1 0 0"/>
                  <a:gd name="G8" fmla="+- 1 0 0"/>
                  <a:gd name="G9" fmla="+- 1 0 0"/>
                  <a:gd name="G10" fmla="*/ 1 24577 2"/>
                  <a:gd name="G11" fmla="+- 1 0 0"/>
                  <a:gd name="G12" fmla="+- 1 0 0"/>
                  <a:gd name="G13" fmla="*/ 1 48365 11520"/>
                  <a:gd name="G14" fmla="*/ G13 1 180"/>
                  <a:gd name="G15" fmla="*/ 0 1 G14"/>
                  <a:gd name="G16" fmla="+- 65416 0 0"/>
                  <a:gd name="G17" fmla="+- 48 0 0"/>
                  <a:gd name="G18" fmla="+- 184 0 0"/>
                  <a:gd name="G19" fmla="+- 216 0 0"/>
                  <a:gd name="G20" fmla="+- 176 0 0"/>
                  <a:gd name="T0" fmla="*/ 67 w 330"/>
                  <a:gd name="T1" fmla="*/ 19 h 158"/>
                  <a:gd name="T2" fmla="*/ 19 w 330"/>
                  <a:gd name="T3" fmla="*/ 139 h 158"/>
                  <a:gd name="T4" fmla="*/ 179 w 330"/>
                  <a:gd name="T5" fmla="*/ 131 h 158"/>
                  <a:gd name="T6" fmla="*/ 315 w 330"/>
                  <a:gd name="T7" fmla="*/ 131 h 158"/>
                  <a:gd name="T8" fmla="*/ 267 w 330"/>
                  <a:gd name="T9" fmla="*/ 51 h 158"/>
                  <a:gd name="T10" fmla="*/ 203 w 330"/>
                  <a:gd name="T11" fmla="*/ 27 h 158"/>
                  <a:gd name="T12" fmla="*/ 67 w 330"/>
                  <a:gd name="T13" fmla="*/ 19 h 158"/>
                  <a:gd name="T14" fmla="*/ 0 w 330"/>
                  <a:gd name="T15" fmla="*/ 0 h 158"/>
                  <a:gd name="T16" fmla="*/ 330 w 330"/>
                  <a:gd name="T17" fmla="*/ 158 h 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T14" t="T15" r="T16" b="T17"/>
                <a:pathLst>
                  <a:path w="330" h="158">
                    <a:moveTo>
                      <a:pt x="67" y="19"/>
                    </a:moveTo>
                    <a:cubicBezTo>
                      <a:pt x="36" y="38"/>
                      <a:pt x="0" y="120"/>
                      <a:pt x="19" y="139"/>
                    </a:cubicBezTo>
                    <a:cubicBezTo>
                      <a:pt x="38" y="158"/>
                      <a:pt x="130" y="132"/>
                      <a:pt x="179" y="131"/>
                    </a:cubicBezTo>
                    <a:cubicBezTo>
                      <a:pt x="228" y="130"/>
                      <a:pt x="300" y="144"/>
                      <a:pt x="315" y="131"/>
                    </a:cubicBezTo>
                    <a:cubicBezTo>
                      <a:pt x="330" y="118"/>
                      <a:pt x="286" y="68"/>
                      <a:pt x="267" y="51"/>
                    </a:cubicBezTo>
                    <a:cubicBezTo>
                      <a:pt x="248" y="34"/>
                      <a:pt x="234" y="30"/>
                      <a:pt x="203" y="27"/>
                    </a:cubicBezTo>
                    <a:cubicBezTo>
                      <a:pt x="172" y="24"/>
                      <a:pt x="98" y="0"/>
                      <a:pt x="67" y="19"/>
                    </a:cubicBezTo>
                    <a:close/>
                  </a:path>
                </a:pathLst>
              </a:custGeom>
              <a:solidFill>
                <a:srgbClr val="777777"/>
              </a:solidFill>
              <a:ln w="3240" cap="sq">
                <a:solidFill>
                  <a:srgbClr val="4D4D4D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grpSp>
          <p:nvGrpSpPr>
            <p:cNvPr id="8230" name="Group 111"/>
            <p:cNvGrpSpPr>
              <a:grpSpLocks/>
            </p:cNvGrpSpPr>
            <p:nvPr/>
          </p:nvGrpSpPr>
          <p:grpSpPr bwMode="auto">
            <a:xfrm>
              <a:off x="176" y="3457"/>
              <a:ext cx="5583" cy="839"/>
              <a:chOff x="176" y="3457"/>
              <a:chExt cx="5583" cy="839"/>
            </a:xfrm>
          </p:grpSpPr>
          <p:grpSp>
            <p:nvGrpSpPr>
              <p:cNvPr id="8231" name="Group 112"/>
              <p:cNvGrpSpPr>
                <a:grpSpLocks/>
              </p:cNvGrpSpPr>
              <p:nvPr/>
            </p:nvGrpSpPr>
            <p:grpSpPr bwMode="auto">
              <a:xfrm>
                <a:off x="1968" y="3729"/>
                <a:ext cx="215" cy="115"/>
                <a:chOff x="1968" y="3729"/>
                <a:chExt cx="215" cy="115"/>
              </a:xfrm>
            </p:grpSpPr>
            <p:sp>
              <p:nvSpPr>
                <p:cNvPr id="8305" name="AutoShape 113"/>
                <p:cNvSpPr>
                  <a:spLocks noChangeArrowheads="1"/>
                </p:cNvSpPr>
                <p:nvPr/>
              </p:nvSpPr>
              <p:spPr bwMode="auto">
                <a:xfrm>
                  <a:off x="1968" y="3729"/>
                  <a:ext cx="101" cy="115"/>
                </a:xfrm>
                <a:custGeom>
                  <a:avLst/>
                  <a:gdLst>
                    <a:gd name="G0" fmla="+- 1 0 0"/>
                    <a:gd name="G1" fmla="+- 1 0 0"/>
                    <a:gd name="G2" fmla="+- 1 0 0"/>
                    <a:gd name="G3" fmla="+- 1 0 0"/>
                    <a:gd name="G4" fmla="+- 1 0 0"/>
                    <a:gd name="G5" fmla="+- 1 0 0"/>
                    <a:gd name="G6" fmla="+- 1 0 0"/>
                    <a:gd name="G7" fmla="+- 52 0 0"/>
                    <a:gd name="G8" fmla="*/ 1 5095 51712"/>
                    <a:gd name="G9" fmla="*/ 1 48365 11520"/>
                    <a:gd name="G10" fmla="*/ G9 1 180"/>
                    <a:gd name="G11" fmla="*/ G8 1 G10"/>
                    <a:gd name="G12" fmla="+- 1 0 0"/>
                    <a:gd name="G13" fmla="+- 1 0 0"/>
                    <a:gd name="G14" fmla="*/ 1 64527 51712"/>
                    <a:gd name="G15" fmla="*/ 1 48365 11520"/>
                    <a:gd name="G16" fmla="*/ G15 1 180"/>
                    <a:gd name="G17" fmla="*/ G14 1 G16"/>
                    <a:gd name="G18" fmla="+- 1 0 0"/>
                    <a:gd name="G19" fmla="+- 0 0 0"/>
                    <a:gd name="G20" fmla="+- 1 0 0"/>
                    <a:gd name="G21" fmla="+- 1 0 0"/>
                    <a:gd name="T0" fmla="*/ 17 w 356"/>
                    <a:gd name="T1" fmla="*/ 157 h 228"/>
                    <a:gd name="T2" fmla="*/ 225 w 356"/>
                    <a:gd name="T3" fmla="*/ 13 h 228"/>
                    <a:gd name="T4" fmla="*/ 353 w 356"/>
                    <a:gd name="T5" fmla="*/ 77 h 228"/>
                    <a:gd name="T6" fmla="*/ 241 w 356"/>
                    <a:gd name="T7" fmla="*/ 117 h 228"/>
                    <a:gd name="T8" fmla="*/ 121 w 356"/>
                    <a:gd name="T9" fmla="*/ 221 h 228"/>
                    <a:gd name="T10" fmla="*/ 17 w 356"/>
                    <a:gd name="T11" fmla="*/ 157 h 228"/>
                    <a:gd name="T12" fmla="*/ 0 w 356"/>
                    <a:gd name="T13" fmla="*/ 0 h 228"/>
                    <a:gd name="T14" fmla="*/ 356 w 356"/>
                    <a:gd name="T15" fmla="*/ 228 h 2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T12" t="T13" r="T14" b="T15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240" cap="sq">
                  <a:solidFill>
                    <a:srgbClr val="4D4D4D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8306" name="AutoShape 114"/>
                <p:cNvSpPr>
                  <a:spLocks noChangeArrowheads="1"/>
                </p:cNvSpPr>
                <p:nvPr/>
              </p:nvSpPr>
              <p:spPr bwMode="auto">
                <a:xfrm>
                  <a:off x="2079" y="3730"/>
                  <a:ext cx="104" cy="97"/>
                </a:xfrm>
                <a:custGeom>
                  <a:avLst/>
                  <a:gdLst>
                    <a:gd name="G0" fmla="+- 1 0 0"/>
                    <a:gd name="G1" fmla="+- 0 0 0"/>
                    <a:gd name="G2" fmla="+- 1 0 0"/>
                    <a:gd name="G3" fmla="+- 1 0 0"/>
                    <a:gd name="G4" fmla="+- 1 0 0"/>
                    <a:gd name="G5" fmla="+- 1 0 0"/>
                    <a:gd name="G6" fmla="*/ 1 56639 38528"/>
                    <a:gd name="G7" fmla="+- 1 0 0"/>
                    <a:gd name="G8" fmla="+- 1 0 0"/>
                    <a:gd name="G9" fmla="+- 1 0 0"/>
                    <a:gd name="G10" fmla="*/ 1 24577 2"/>
                    <a:gd name="G11" fmla="+- 1 0 0"/>
                    <a:gd name="G12" fmla="+- 1 0 0"/>
                    <a:gd name="G13" fmla="*/ 1 48365 11520"/>
                    <a:gd name="G14" fmla="*/ G13 1 180"/>
                    <a:gd name="G15" fmla="*/ 0 1 G14"/>
                    <a:gd name="G16" fmla="+- 65416 0 0"/>
                    <a:gd name="G17" fmla="+- 48 0 0"/>
                    <a:gd name="G18" fmla="+- 184 0 0"/>
                    <a:gd name="G19" fmla="+- 216 0 0"/>
                    <a:gd name="G20" fmla="+- 176 0 0"/>
                    <a:gd name="T0" fmla="*/ 67 w 330"/>
                    <a:gd name="T1" fmla="*/ 19 h 158"/>
                    <a:gd name="T2" fmla="*/ 19 w 330"/>
                    <a:gd name="T3" fmla="*/ 139 h 158"/>
                    <a:gd name="T4" fmla="*/ 179 w 330"/>
                    <a:gd name="T5" fmla="*/ 131 h 158"/>
                    <a:gd name="T6" fmla="*/ 315 w 330"/>
                    <a:gd name="T7" fmla="*/ 131 h 158"/>
                    <a:gd name="T8" fmla="*/ 267 w 330"/>
                    <a:gd name="T9" fmla="*/ 51 h 158"/>
                    <a:gd name="T10" fmla="*/ 203 w 330"/>
                    <a:gd name="T11" fmla="*/ 27 h 158"/>
                    <a:gd name="T12" fmla="*/ 67 w 330"/>
                    <a:gd name="T13" fmla="*/ 19 h 158"/>
                    <a:gd name="T14" fmla="*/ 0 w 330"/>
                    <a:gd name="T15" fmla="*/ 0 h 158"/>
                    <a:gd name="T16" fmla="*/ 330 w 330"/>
                    <a:gd name="T17" fmla="*/ 158 h 1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T14" t="T15" r="T16" b="T17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240" cap="sq">
                  <a:solidFill>
                    <a:srgbClr val="4D4D4D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grpSp>
            <p:nvGrpSpPr>
              <p:cNvPr id="8232" name="Group 115"/>
              <p:cNvGrpSpPr>
                <a:grpSpLocks/>
              </p:cNvGrpSpPr>
              <p:nvPr/>
            </p:nvGrpSpPr>
            <p:grpSpPr bwMode="auto">
              <a:xfrm>
                <a:off x="3680" y="3745"/>
                <a:ext cx="431" cy="139"/>
                <a:chOff x="3680" y="3745"/>
                <a:chExt cx="431" cy="139"/>
              </a:xfrm>
            </p:grpSpPr>
            <p:sp>
              <p:nvSpPr>
                <p:cNvPr id="8308" name="AutoShape 116"/>
                <p:cNvSpPr>
                  <a:spLocks noChangeArrowheads="1"/>
                </p:cNvSpPr>
                <p:nvPr/>
              </p:nvSpPr>
              <p:spPr bwMode="auto">
                <a:xfrm>
                  <a:off x="3680" y="3745"/>
                  <a:ext cx="203" cy="139"/>
                </a:xfrm>
                <a:custGeom>
                  <a:avLst/>
                  <a:gdLst>
                    <a:gd name="G0" fmla="+- 1 0 0"/>
                    <a:gd name="G1" fmla="+- 1 0 0"/>
                    <a:gd name="G2" fmla="+- 1 0 0"/>
                    <a:gd name="G3" fmla="+- 1 0 0"/>
                    <a:gd name="G4" fmla="+- 1 0 0"/>
                    <a:gd name="G5" fmla="+- 1 0 0"/>
                    <a:gd name="G6" fmla="+- 1 0 0"/>
                    <a:gd name="G7" fmla="+- 52 0 0"/>
                    <a:gd name="G8" fmla="*/ 1 5095 51712"/>
                    <a:gd name="G9" fmla="*/ 1 48365 11520"/>
                    <a:gd name="G10" fmla="*/ G9 1 180"/>
                    <a:gd name="G11" fmla="*/ G8 1 G10"/>
                    <a:gd name="G12" fmla="+- 1 0 0"/>
                    <a:gd name="G13" fmla="+- 1 0 0"/>
                    <a:gd name="G14" fmla="*/ 1 64527 51712"/>
                    <a:gd name="G15" fmla="*/ 1 48365 11520"/>
                    <a:gd name="G16" fmla="*/ G15 1 180"/>
                    <a:gd name="G17" fmla="*/ G14 1 G16"/>
                    <a:gd name="G18" fmla="+- 1 0 0"/>
                    <a:gd name="G19" fmla="+- 0 0 0"/>
                    <a:gd name="G20" fmla="+- 1 0 0"/>
                    <a:gd name="G21" fmla="+- 1 0 0"/>
                    <a:gd name="T0" fmla="*/ 17 w 356"/>
                    <a:gd name="T1" fmla="*/ 157 h 228"/>
                    <a:gd name="T2" fmla="*/ 225 w 356"/>
                    <a:gd name="T3" fmla="*/ 13 h 228"/>
                    <a:gd name="T4" fmla="*/ 353 w 356"/>
                    <a:gd name="T5" fmla="*/ 77 h 228"/>
                    <a:gd name="T6" fmla="*/ 241 w 356"/>
                    <a:gd name="T7" fmla="*/ 117 h 228"/>
                    <a:gd name="T8" fmla="*/ 121 w 356"/>
                    <a:gd name="T9" fmla="*/ 221 h 228"/>
                    <a:gd name="T10" fmla="*/ 17 w 356"/>
                    <a:gd name="T11" fmla="*/ 157 h 228"/>
                    <a:gd name="T12" fmla="*/ 0 w 356"/>
                    <a:gd name="T13" fmla="*/ 0 h 228"/>
                    <a:gd name="T14" fmla="*/ 356 w 356"/>
                    <a:gd name="T15" fmla="*/ 228 h 2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T12" t="T13" r="T14" b="T15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240" cap="sq">
                  <a:solidFill>
                    <a:srgbClr val="4D4D4D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8309" name="AutoShape 117"/>
                <p:cNvSpPr>
                  <a:spLocks noChangeArrowheads="1"/>
                </p:cNvSpPr>
                <p:nvPr/>
              </p:nvSpPr>
              <p:spPr bwMode="auto">
                <a:xfrm>
                  <a:off x="3901" y="3746"/>
                  <a:ext cx="210" cy="118"/>
                </a:xfrm>
                <a:custGeom>
                  <a:avLst/>
                  <a:gdLst>
                    <a:gd name="G0" fmla="+- 1 0 0"/>
                    <a:gd name="G1" fmla="+- 0 0 0"/>
                    <a:gd name="G2" fmla="+- 1 0 0"/>
                    <a:gd name="G3" fmla="+- 1 0 0"/>
                    <a:gd name="G4" fmla="+- 1 0 0"/>
                    <a:gd name="G5" fmla="+- 1 0 0"/>
                    <a:gd name="G6" fmla="*/ 1 56639 38528"/>
                    <a:gd name="G7" fmla="+- 1 0 0"/>
                    <a:gd name="G8" fmla="+- 1 0 0"/>
                    <a:gd name="G9" fmla="+- 1 0 0"/>
                    <a:gd name="G10" fmla="*/ 1 24577 2"/>
                    <a:gd name="G11" fmla="+- 1 0 0"/>
                    <a:gd name="G12" fmla="+- 1 0 0"/>
                    <a:gd name="G13" fmla="*/ 1 48365 11520"/>
                    <a:gd name="G14" fmla="*/ G13 1 180"/>
                    <a:gd name="G15" fmla="*/ 0 1 G14"/>
                    <a:gd name="G16" fmla="+- 65416 0 0"/>
                    <a:gd name="G17" fmla="+- 48 0 0"/>
                    <a:gd name="G18" fmla="+- 184 0 0"/>
                    <a:gd name="G19" fmla="+- 216 0 0"/>
                    <a:gd name="G20" fmla="+- 176 0 0"/>
                    <a:gd name="T0" fmla="*/ 67 w 330"/>
                    <a:gd name="T1" fmla="*/ 19 h 158"/>
                    <a:gd name="T2" fmla="*/ 19 w 330"/>
                    <a:gd name="T3" fmla="*/ 139 h 158"/>
                    <a:gd name="T4" fmla="*/ 179 w 330"/>
                    <a:gd name="T5" fmla="*/ 131 h 158"/>
                    <a:gd name="T6" fmla="*/ 315 w 330"/>
                    <a:gd name="T7" fmla="*/ 131 h 158"/>
                    <a:gd name="T8" fmla="*/ 267 w 330"/>
                    <a:gd name="T9" fmla="*/ 51 h 158"/>
                    <a:gd name="T10" fmla="*/ 203 w 330"/>
                    <a:gd name="T11" fmla="*/ 27 h 158"/>
                    <a:gd name="T12" fmla="*/ 67 w 330"/>
                    <a:gd name="T13" fmla="*/ 19 h 158"/>
                    <a:gd name="T14" fmla="*/ 0 w 330"/>
                    <a:gd name="T15" fmla="*/ 0 h 158"/>
                    <a:gd name="T16" fmla="*/ 330 w 330"/>
                    <a:gd name="T17" fmla="*/ 158 h 1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T14" t="T15" r="T16" b="T17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240" cap="sq">
                  <a:solidFill>
                    <a:srgbClr val="4D4D4D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grpSp>
            <p:nvGrpSpPr>
              <p:cNvPr id="8235" name="Group 118"/>
              <p:cNvGrpSpPr>
                <a:grpSpLocks/>
              </p:cNvGrpSpPr>
              <p:nvPr/>
            </p:nvGrpSpPr>
            <p:grpSpPr bwMode="auto">
              <a:xfrm>
                <a:off x="744" y="4057"/>
                <a:ext cx="436" cy="160"/>
                <a:chOff x="744" y="4057"/>
                <a:chExt cx="436" cy="160"/>
              </a:xfrm>
            </p:grpSpPr>
            <p:sp>
              <p:nvSpPr>
                <p:cNvPr id="8311" name="AutoShape 119"/>
                <p:cNvSpPr>
                  <a:spLocks noChangeArrowheads="1"/>
                </p:cNvSpPr>
                <p:nvPr/>
              </p:nvSpPr>
              <p:spPr bwMode="auto">
                <a:xfrm rot="10620000">
                  <a:off x="975" y="4063"/>
                  <a:ext cx="203" cy="139"/>
                </a:xfrm>
                <a:custGeom>
                  <a:avLst/>
                  <a:gdLst>
                    <a:gd name="G0" fmla="+- 1 0 0"/>
                    <a:gd name="G1" fmla="+- 1 0 0"/>
                    <a:gd name="G2" fmla="+- 1 0 0"/>
                    <a:gd name="G3" fmla="+- 1 0 0"/>
                    <a:gd name="G4" fmla="+- 1 0 0"/>
                    <a:gd name="G5" fmla="+- 1 0 0"/>
                    <a:gd name="G6" fmla="+- 1 0 0"/>
                    <a:gd name="G7" fmla="+- 52 0 0"/>
                    <a:gd name="G8" fmla="*/ 1 5095 51712"/>
                    <a:gd name="G9" fmla="*/ 1 48365 11520"/>
                    <a:gd name="G10" fmla="*/ G9 1 180"/>
                    <a:gd name="G11" fmla="*/ G8 1 G10"/>
                    <a:gd name="G12" fmla="+- 1 0 0"/>
                    <a:gd name="G13" fmla="+- 1 0 0"/>
                    <a:gd name="G14" fmla="*/ 1 64527 51712"/>
                    <a:gd name="G15" fmla="*/ 1 48365 11520"/>
                    <a:gd name="G16" fmla="*/ G15 1 180"/>
                    <a:gd name="G17" fmla="*/ G14 1 G16"/>
                    <a:gd name="G18" fmla="+- 1 0 0"/>
                    <a:gd name="G19" fmla="+- 0 0 0"/>
                    <a:gd name="G20" fmla="+- 1 0 0"/>
                    <a:gd name="G21" fmla="+- 1 0 0"/>
                    <a:gd name="T0" fmla="*/ 17 w 356"/>
                    <a:gd name="T1" fmla="*/ 157 h 228"/>
                    <a:gd name="T2" fmla="*/ 225 w 356"/>
                    <a:gd name="T3" fmla="*/ 13 h 228"/>
                    <a:gd name="T4" fmla="*/ 353 w 356"/>
                    <a:gd name="T5" fmla="*/ 77 h 228"/>
                    <a:gd name="T6" fmla="*/ 241 w 356"/>
                    <a:gd name="T7" fmla="*/ 117 h 228"/>
                    <a:gd name="T8" fmla="*/ 121 w 356"/>
                    <a:gd name="T9" fmla="*/ 221 h 228"/>
                    <a:gd name="T10" fmla="*/ 17 w 356"/>
                    <a:gd name="T11" fmla="*/ 157 h 228"/>
                    <a:gd name="T12" fmla="*/ 0 w 356"/>
                    <a:gd name="T13" fmla="*/ 0 h 228"/>
                    <a:gd name="T14" fmla="*/ 356 w 356"/>
                    <a:gd name="T15" fmla="*/ 228 h 2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T12" t="T13" r="T14" b="T15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240" cap="sq">
                  <a:solidFill>
                    <a:srgbClr val="4D4D4D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8312" name="AutoShape 120"/>
                <p:cNvSpPr>
                  <a:spLocks noChangeArrowheads="1"/>
                </p:cNvSpPr>
                <p:nvPr/>
              </p:nvSpPr>
              <p:spPr bwMode="auto">
                <a:xfrm rot="10620000">
                  <a:off x="748" y="4094"/>
                  <a:ext cx="210" cy="118"/>
                </a:xfrm>
                <a:custGeom>
                  <a:avLst/>
                  <a:gdLst>
                    <a:gd name="G0" fmla="+- 1 0 0"/>
                    <a:gd name="G1" fmla="+- 0 0 0"/>
                    <a:gd name="G2" fmla="+- 1 0 0"/>
                    <a:gd name="G3" fmla="+- 1 0 0"/>
                    <a:gd name="G4" fmla="+- 1 0 0"/>
                    <a:gd name="G5" fmla="+- 1 0 0"/>
                    <a:gd name="G6" fmla="*/ 1 56639 38528"/>
                    <a:gd name="G7" fmla="+- 1 0 0"/>
                    <a:gd name="G8" fmla="+- 1 0 0"/>
                    <a:gd name="G9" fmla="+- 1 0 0"/>
                    <a:gd name="G10" fmla="*/ 1 24577 2"/>
                    <a:gd name="G11" fmla="+- 1 0 0"/>
                    <a:gd name="G12" fmla="+- 1 0 0"/>
                    <a:gd name="G13" fmla="*/ 1 48365 11520"/>
                    <a:gd name="G14" fmla="*/ G13 1 180"/>
                    <a:gd name="G15" fmla="*/ 0 1 G14"/>
                    <a:gd name="G16" fmla="+- 65416 0 0"/>
                    <a:gd name="G17" fmla="+- 48 0 0"/>
                    <a:gd name="G18" fmla="+- 184 0 0"/>
                    <a:gd name="G19" fmla="+- 216 0 0"/>
                    <a:gd name="G20" fmla="+- 176 0 0"/>
                    <a:gd name="T0" fmla="*/ 67 w 330"/>
                    <a:gd name="T1" fmla="*/ 19 h 158"/>
                    <a:gd name="T2" fmla="*/ 19 w 330"/>
                    <a:gd name="T3" fmla="*/ 139 h 158"/>
                    <a:gd name="T4" fmla="*/ 179 w 330"/>
                    <a:gd name="T5" fmla="*/ 131 h 158"/>
                    <a:gd name="T6" fmla="*/ 315 w 330"/>
                    <a:gd name="T7" fmla="*/ 131 h 158"/>
                    <a:gd name="T8" fmla="*/ 267 w 330"/>
                    <a:gd name="T9" fmla="*/ 51 h 158"/>
                    <a:gd name="T10" fmla="*/ 203 w 330"/>
                    <a:gd name="T11" fmla="*/ 27 h 158"/>
                    <a:gd name="T12" fmla="*/ 67 w 330"/>
                    <a:gd name="T13" fmla="*/ 19 h 158"/>
                    <a:gd name="T14" fmla="*/ 0 w 330"/>
                    <a:gd name="T15" fmla="*/ 0 h 158"/>
                    <a:gd name="T16" fmla="*/ 330 w 330"/>
                    <a:gd name="T17" fmla="*/ 158 h 1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T14" t="T15" r="T16" b="T17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240" cap="sq">
                  <a:solidFill>
                    <a:srgbClr val="4D4D4D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grpSp>
            <p:nvGrpSpPr>
              <p:cNvPr id="8238" name="Group 121"/>
              <p:cNvGrpSpPr>
                <a:grpSpLocks/>
              </p:cNvGrpSpPr>
              <p:nvPr/>
            </p:nvGrpSpPr>
            <p:grpSpPr bwMode="auto">
              <a:xfrm>
                <a:off x="2920" y="3681"/>
                <a:ext cx="103" cy="51"/>
                <a:chOff x="2920" y="3681"/>
                <a:chExt cx="103" cy="51"/>
              </a:xfrm>
            </p:grpSpPr>
            <p:sp>
              <p:nvSpPr>
                <p:cNvPr id="8314" name="AutoShape 122"/>
                <p:cNvSpPr>
                  <a:spLocks noChangeArrowheads="1"/>
                </p:cNvSpPr>
                <p:nvPr/>
              </p:nvSpPr>
              <p:spPr bwMode="auto">
                <a:xfrm>
                  <a:off x="2920" y="3681"/>
                  <a:ext cx="48" cy="51"/>
                </a:xfrm>
                <a:custGeom>
                  <a:avLst/>
                  <a:gdLst>
                    <a:gd name="G0" fmla="+- 1 0 0"/>
                    <a:gd name="G1" fmla="+- 1 0 0"/>
                    <a:gd name="G2" fmla="+- 1 0 0"/>
                    <a:gd name="G3" fmla="+- 1 0 0"/>
                    <a:gd name="G4" fmla="+- 1 0 0"/>
                    <a:gd name="G5" fmla="+- 1 0 0"/>
                    <a:gd name="G6" fmla="+- 1 0 0"/>
                    <a:gd name="G7" fmla="+- 52 0 0"/>
                    <a:gd name="G8" fmla="*/ 1 5095 51712"/>
                    <a:gd name="G9" fmla="*/ 1 48365 11520"/>
                    <a:gd name="G10" fmla="*/ G9 1 180"/>
                    <a:gd name="G11" fmla="*/ G8 1 G10"/>
                    <a:gd name="G12" fmla="+- 1 0 0"/>
                    <a:gd name="G13" fmla="+- 1 0 0"/>
                    <a:gd name="G14" fmla="*/ 1 64527 51712"/>
                    <a:gd name="G15" fmla="*/ 1 48365 11520"/>
                    <a:gd name="G16" fmla="*/ G15 1 180"/>
                    <a:gd name="G17" fmla="*/ G14 1 G16"/>
                    <a:gd name="G18" fmla="+- 1 0 0"/>
                    <a:gd name="G19" fmla="+- 0 0 0"/>
                    <a:gd name="G20" fmla="+- 1 0 0"/>
                    <a:gd name="G21" fmla="+- 1 0 0"/>
                    <a:gd name="T0" fmla="*/ 17 w 356"/>
                    <a:gd name="T1" fmla="*/ 157 h 228"/>
                    <a:gd name="T2" fmla="*/ 225 w 356"/>
                    <a:gd name="T3" fmla="*/ 13 h 228"/>
                    <a:gd name="T4" fmla="*/ 353 w 356"/>
                    <a:gd name="T5" fmla="*/ 77 h 228"/>
                    <a:gd name="T6" fmla="*/ 241 w 356"/>
                    <a:gd name="T7" fmla="*/ 117 h 228"/>
                    <a:gd name="T8" fmla="*/ 121 w 356"/>
                    <a:gd name="T9" fmla="*/ 221 h 228"/>
                    <a:gd name="T10" fmla="*/ 17 w 356"/>
                    <a:gd name="T11" fmla="*/ 157 h 228"/>
                    <a:gd name="T12" fmla="*/ 0 w 356"/>
                    <a:gd name="T13" fmla="*/ 0 h 228"/>
                    <a:gd name="T14" fmla="*/ 356 w 356"/>
                    <a:gd name="T15" fmla="*/ 228 h 2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T12" t="T13" r="T14" b="T15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240" cap="sq">
                  <a:solidFill>
                    <a:srgbClr val="4D4D4D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8315" name="AutoShape 123"/>
                <p:cNvSpPr>
                  <a:spLocks noChangeArrowheads="1"/>
                </p:cNvSpPr>
                <p:nvPr/>
              </p:nvSpPr>
              <p:spPr bwMode="auto">
                <a:xfrm>
                  <a:off x="2973" y="3681"/>
                  <a:ext cx="50" cy="43"/>
                </a:xfrm>
                <a:custGeom>
                  <a:avLst/>
                  <a:gdLst>
                    <a:gd name="G0" fmla="+- 1 0 0"/>
                    <a:gd name="G1" fmla="+- 0 0 0"/>
                    <a:gd name="G2" fmla="+- 1 0 0"/>
                    <a:gd name="G3" fmla="+- 1 0 0"/>
                    <a:gd name="G4" fmla="+- 1 0 0"/>
                    <a:gd name="G5" fmla="+- 1 0 0"/>
                    <a:gd name="G6" fmla="*/ 1 56639 38528"/>
                    <a:gd name="G7" fmla="+- 1 0 0"/>
                    <a:gd name="G8" fmla="+- 1 0 0"/>
                    <a:gd name="G9" fmla="+- 1 0 0"/>
                    <a:gd name="G10" fmla="*/ 1 24577 2"/>
                    <a:gd name="G11" fmla="+- 1 0 0"/>
                    <a:gd name="G12" fmla="+- 1 0 0"/>
                    <a:gd name="G13" fmla="*/ 1 48365 11520"/>
                    <a:gd name="G14" fmla="*/ G13 1 180"/>
                    <a:gd name="G15" fmla="*/ 0 1 G14"/>
                    <a:gd name="G16" fmla="+- 65416 0 0"/>
                    <a:gd name="G17" fmla="+- 48 0 0"/>
                    <a:gd name="G18" fmla="+- 184 0 0"/>
                    <a:gd name="G19" fmla="+- 216 0 0"/>
                    <a:gd name="G20" fmla="+- 176 0 0"/>
                    <a:gd name="T0" fmla="*/ 67 w 330"/>
                    <a:gd name="T1" fmla="*/ 19 h 158"/>
                    <a:gd name="T2" fmla="*/ 19 w 330"/>
                    <a:gd name="T3" fmla="*/ 139 h 158"/>
                    <a:gd name="T4" fmla="*/ 179 w 330"/>
                    <a:gd name="T5" fmla="*/ 131 h 158"/>
                    <a:gd name="T6" fmla="*/ 315 w 330"/>
                    <a:gd name="T7" fmla="*/ 131 h 158"/>
                    <a:gd name="T8" fmla="*/ 267 w 330"/>
                    <a:gd name="T9" fmla="*/ 51 h 158"/>
                    <a:gd name="T10" fmla="*/ 203 w 330"/>
                    <a:gd name="T11" fmla="*/ 27 h 158"/>
                    <a:gd name="T12" fmla="*/ 67 w 330"/>
                    <a:gd name="T13" fmla="*/ 19 h 158"/>
                    <a:gd name="T14" fmla="*/ 0 w 330"/>
                    <a:gd name="T15" fmla="*/ 0 h 158"/>
                    <a:gd name="T16" fmla="*/ 330 w 330"/>
                    <a:gd name="T17" fmla="*/ 158 h 1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T14" t="T15" r="T16" b="T17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240" cap="sq">
                  <a:solidFill>
                    <a:srgbClr val="4D4D4D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grpSp>
            <p:nvGrpSpPr>
              <p:cNvPr id="8241" name="Group 124"/>
              <p:cNvGrpSpPr>
                <a:grpSpLocks/>
              </p:cNvGrpSpPr>
              <p:nvPr/>
            </p:nvGrpSpPr>
            <p:grpSpPr bwMode="auto">
              <a:xfrm>
                <a:off x="4720" y="3561"/>
                <a:ext cx="103" cy="51"/>
                <a:chOff x="4720" y="3561"/>
                <a:chExt cx="103" cy="51"/>
              </a:xfrm>
            </p:grpSpPr>
            <p:sp>
              <p:nvSpPr>
                <p:cNvPr id="8317" name="AutoShape 125"/>
                <p:cNvSpPr>
                  <a:spLocks noChangeArrowheads="1"/>
                </p:cNvSpPr>
                <p:nvPr/>
              </p:nvSpPr>
              <p:spPr bwMode="auto">
                <a:xfrm>
                  <a:off x="4720" y="3561"/>
                  <a:ext cx="48" cy="51"/>
                </a:xfrm>
                <a:custGeom>
                  <a:avLst/>
                  <a:gdLst>
                    <a:gd name="G0" fmla="+- 1 0 0"/>
                    <a:gd name="G1" fmla="+- 1 0 0"/>
                    <a:gd name="G2" fmla="+- 1 0 0"/>
                    <a:gd name="G3" fmla="+- 1 0 0"/>
                    <a:gd name="G4" fmla="+- 1 0 0"/>
                    <a:gd name="G5" fmla="+- 1 0 0"/>
                    <a:gd name="G6" fmla="+- 1 0 0"/>
                    <a:gd name="G7" fmla="+- 52 0 0"/>
                    <a:gd name="G8" fmla="*/ 1 5095 51712"/>
                    <a:gd name="G9" fmla="*/ 1 48365 11520"/>
                    <a:gd name="G10" fmla="*/ G9 1 180"/>
                    <a:gd name="G11" fmla="*/ G8 1 G10"/>
                    <a:gd name="G12" fmla="+- 1 0 0"/>
                    <a:gd name="G13" fmla="+- 1 0 0"/>
                    <a:gd name="G14" fmla="*/ 1 64527 51712"/>
                    <a:gd name="G15" fmla="*/ 1 48365 11520"/>
                    <a:gd name="G16" fmla="*/ G15 1 180"/>
                    <a:gd name="G17" fmla="*/ G14 1 G16"/>
                    <a:gd name="G18" fmla="+- 1 0 0"/>
                    <a:gd name="G19" fmla="+- 0 0 0"/>
                    <a:gd name="G20" fmla="+- 1 0 0"/>
                    <a:gd name="G21" fmla="+- 1 0 0"/>
                    <a:gd name="T0" fmla="*/ 17 w 356"/>
                    <a:gd name="T1" fmla="*/ 157 h 228"/>
                    <a:gd name="T2" fmla="*/ 225 w 356"/>
                    <a:gd name="T3" fmla="*/ 13 h 228"/>
                    <a:gd name="T4" fmla="*/ 353 w 356"/>
                    <a:gd name="T5" fmla="*/ 77 h 228"/>
                    <a:gd name="T6" fmla="*/ 241 w 356"/>
                    <a:gd name="T7" fmla="*/ 117 h 228"/>
                    <a:gd name="T8" fmla="*/ 121 w 356"/>
                    <a:gd name="T9" fmla="*/ 221 h 228"/>
                    <a:gd name="T10" fmla="*/ 17 w 356"/>
                    <a:gd name="T11" fmla="*/ 157 h 228"/>
                    <a:gd name="T12" fmla="*/ 0 w 356"/>
                    <a:gd name="T13" fmla="*/ 0 h 228"/>
                    <a:gd name="T14" fmla="*/ 356 w 356"/>
                    <a:gd name="T15" fmla="*/ 228 h 2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T12" t="T13" r="T14" b="T15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240" cap="sq">
                  <a:solidFill>
                    <a:srgbClr val="4D4D4D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8318" name="AutoShape 126"/>
                <p:cNvSpPr>
                  <a:spLocks noChangeArrowheads="1"/>
                </p:cNvSpPr>
                <p:nvPr/>
              </p:nvSpPr>
              <p:spPr bwMode="auto">
                <a:xfrm>
                  <a:off x="4773" y="3561"/>
                  <a:ext cx="50" cy="43"/>
                </a:xfrm>
                <a:custGeom>
                  <a:avLst/>
                  <a:gdLst>
                    <a:gd name="G0" fmla="+- 1 0 0"/>
                    <a:gd name="G1" fmla="+- 0 0 0"/>
                    <a:gd name="G2" fmla="+- 1 0 0"/>
                    <a:gd name="G3" fmla="+- 1 0 0"/>
                    <a:gd name="G4" fmla="+- 1 0 0"/>
                    <a:gd name="G5" fmla="+- 1 0 0"/>
                    <a:gd name="G6" fmla="*/ 1 56639 38528"/>
                    <a:gd name="G7" fmla="+- 1 0 0"/>
                    <a:gd name="G8" fmla="+- 1 0 0"/>
                    <a:gd name="G9" fmla="+- 1 0 0"/>
                    <a:gd name="G10" fmla="*/ 1 24577 2"/>
                    <a:gd name="G11" fmla="+- 1 0 0"/>
                    <a:gd name="G12" fmla="+- 1 0 0"/>
                    <a:gd name="G13" fmla="*/ 1 48365 11520"/>
                    <a:gd name="G14" fmla="*/ G13 1 180"/>
                    <a:gd name="G15" fmla="*/ 0 1 G14"/>
                    <a:gd name="G16" fmla="+- 65416 0 0"/>
                    <a:gd name="G17" fmla="+- 48 0 0"/>
                    <a:gd name="G18" fmla="+- 184 0 0"/>
                    <a:gd name="G19" fmla="+- 216 0 0"/>
                    <a:gd name="G20" fmla="+- 176 0 0"/>
                    <a:gd name="T0" fmla="*/ 67 w 330"/>
                    <a:gd name="T1" fmla="*/ 19 h 158"/>
                    <a:gd name="T2" fmla="*/ 19 w 330"/>
                    <a:gd name="T3" fmla="*/ 139 h 158"/>
                    <a:gd name="T4" fmla="*/ 179 w 330"/>
                    <a:gd name="T5" fmla="*/ 131 h 158"/>
                    <a:gd name="T6" fmla="*/ 315 w 330"/>
                    <a:gd name="T7" fmla="*/ 131 h 158"/>
                    <a:gd name="T8" fmla="*/ 267 w 330"/>
                    <a:gd name="T9" fmla="*/ 51 h 158"/>
                    <a:gd name="T10" fmla="*/ 203 w 330"/>
                    <a:gd name="T11" fmla="*/ 27 h 158"/>
                    <a:gd name="T12" fmla="*/ 67 w 330"/>
                    <a:gd name="T13" fmla="*/ 19 h 158"/>
                    <a:gd name="T14" fmla="*/ 0 w 330"/>
                    <a:gd name="T15" fmla="*/ 0 h 158"/>
                    <a:gd name="T16" fmla="*/ 330 w 330"/>
                    <a:gd name="T17" fmla="*/ 158 h 1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T14" t="T15" r="T16" b="T17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240" cap="sq">
                  <a:solidFill>
                    <a:srgbClr val="4D4D4D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grpSp>
            <p:nvGrpSpPr>
              <p:cNvPr id="8242" name="Group 127"/>
              <p:cNvGrpSpPr>
                <a:grpSpLocks/>
              </p:cNvGrpSpPr>
              <p:nvPr/>
            </p:nvGrpSpPr>
            <p:grpSpPr bwMode="auto">
              <a:xfrm>
                <a:off x="5401" y="3993"/>
                <a:ext cx="103" cy="51"/>
                <a:chOff x="5401" y="3993"/>
                <a:chExt cx="103" cy="51"/>
              </a:xfrm>
            </p:grpSpPr>
            <p:sp>
              <p:nvSpPr>
                <p:cNvPr id="8320" name="AutoShape 128"/>
                <p:cNvSpPr>
                  <a:spLocks noChangeArrowheads="1"/>
                </p:cNvSpPr>
                <p:nvPr/>
              </p:nvSpPr>
              <p:spPr bwMode="auto">
                <a:xfrm>
                  <a:off x="5401" y="3993"/>
                  <a:ext cx="48" cy="51"/>
                </a:xfrm>
                <a:custGeom>
                  <a:avLst/>
                  <a:gdLst>
                    <a:gd name="G0" fmla="+- 1 0 0"/>
                    <a:gd name="G1" fmla="+- 1 0 0"/>
                    <a:gd name="G2" fmla="+- 1 0 0"/>
                    <a:gd name="G3" fmla="+- 1 0 0"/>
                    <a:gd name="G4" fmla="+- 1 0 0"/>
                    <a:gd name="G5" fmla="+- 1 0 0"/>
                    <a:gd name="G6" fmla="+- 1 0 0"/>
                    <a:gd name="G7" fmla="+- 52 0 0"/>
                    <a:gd name="G8" fmla="*/ 1 5095 51712"/>
                    <a:gd name="G9" fmla="*/ 1 48365 11520"/>
                    <a:gd name="G10" fmla="*/ G9 1 180"/>
                    <a:gd name="G11" fmla="*/ G8 1 G10"/>
                    <a:gd name="G12" fmla="+- 1 0 0"/>
                    <a:gd name="G13" fmla="+- 1 0 0"/>
                    <a:gd name="G14" fmla="*/ 1 64527 51712"/>
                    <a:gd name="G15" fmla="*/ 1 48365 11520"/>
                    <a:gd name="G16" fmla="*/ G15 1 180"/>
                    <a:gd name="G17" fmla="*/ G14 1 G16"/>
                    <a:gd name="G18" fmla="+- 1 0 0"/>
                    <a:gd name="G19" fmla="+- 0 0 0"/>
                    <a:gd name="G20" fmla="+- 1 0 0"/>
                    <a:gd name="G21" fmla="+- 1 0 0"/>
                    <a:gd name="T0" fmla="*/ 17 w 356"/>
                    <a:gd name="T1" fmla="*/ 157 h 228"/>
                    <a:gd name="T2" fmla="*/ 225 w 356"/>
                    <a:gd name="T3" fmla="*/ 13 h 228"/>
                    <a:gd name="T4" fmla="*/ 353 w 356"/>
                    <a:gd name="T5" fmla="*/ 77 h 228"/>
                    <a:gd name="T6" fmla="*/ 241 w 356"/>
                    <a:gd name="T7" fmla="*/ 117 h 228"/>
                    <a:gd name="T8" fmla="*/ 121 w 356"/>
                    <a:gd name="T9" fmla="*/ 221 h 228"/>
                    <a:gd name="T10" fmla="*/ 17 w 356"/>
                    <a:gd name="T11" fmla="*/ 157 h 228"/>
                    <a:gd name="T12" fmla="*/ 0 w 356"/>
                    <a:gd name="T13" fmla="*/ 0 h 228"/>
                    <a:gd name="T14" fmla="*/ 356 w 356"/>
                    <a:gd name="T15" fmla="*/ 228 h 2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T12" t="T13" r="T14" b="T15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240" cap="sq">
                  <a:solidFill>
                    <a:srgbClr val="4D4D4D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8321" name="AutoShape 129"/>
                <p:cNvSpPr>
                  <a:spLocks noChangeArrowheads="1"/>
                </p:cNvSpPr>
                <p:nvPr/>
              </p:nvSpPr>
              <p:spPr bwMode="auto">
                <a:xfrm>
                  <a:off x="5454" y="3993"/>
                  <a:ext cx="50" cy="43"/>
                </a:xfrm>
                <a:custGeom>
                  <a:avLst/>
                  <a:gdLst>
                    <a:gd name="G0" fmla="+- 1 0 0"/>
                    <a:gd name="G1" fmla="+- 0 0 0"/>
                    <a:gd name="G2" fmla="+- 1 0 0"/>
                    <a:gd name="G3" fmla="+- 1 0 0"/>
                    <a:gd name="G4" fmla="+- 1 0 0"/>
                    <a:gd name="G5" fmla="+- 1 0 0"/>
                    <a:gd name="G6" fmla="*/ 1 56639 38528"/>
                    <a:gd name="G7" fmla="+- 1 0 0"/>
                    <a:gd name="G8" fmla="+- 1 0 0"/>
                    <a:gd name="G9" fmla="+- 1 0 0"/>
                    <a:gd name="G10" fmla="*/ 1 24577 2"/>
                    <a:gd name="G11" fmla="+- 1 0 0"/>
                    <a:gd name="G12" fmla="+- 1 0 0"/>
                    <a:gd name="G13" fmla="*/ 1 48365 11520"/>
                    <a:gd name="G14" fmla="*/ G13 1 180"/>
                    <a:gd name="G15" fmla="*/ 0 1 G14"/>
                    <a:gd name="G16" fmla="+- 65416 0 0"/>
                    <a:gd name="G17" fmla="+- 48 0 0"/>
                    <a:gd name="G18" fmla="+- 184 0 0"/>
                    <a:gd name="G19" fmla="+- 216 0 0"/>
                    <a:gd name="G20" fmla="+- 176 0 0"/>
                    <a:gd name="T0" fmla="*/ 67 w 330"/>
                    <a:gd name="T1" fmla="*/ 19 h 158"/>
                    <a:gd name="T2" fmla="*/ 19 w 330"/>
                    <a:gd name="T3" fmla="*/ 139 h 158"/>
                    <a:gd name="T4" fmla="*/ 179 w 330"/>
                    <a:gd name="T5" fmla="*/ 131 h 158"/>
                    <a:gd name="T6" fmla="*/ 315 w 330"/>
                    <a:gd name="T7" fmla="*/ 131 h 158"/>
                    <a:gd name="T8" fmla="*/ 267 w 330"/>
                    <a:gd name="T9" fmla="*/ 51 h 158"/>
                    <a:gd name="T10" fmla="*/ 203 w 330"/>
                    <a:gd name="T11" fmla="*/ 27 h 158"/>
                    <a:gd name="T12" fmla="*/ 67 w 330"/>
                    <a:gd name="T13" fmla="*/ 19 h 158"/>
                    <a:gd name="T14" fmla="*/ 0 w 330"/>
                    <a:gd name="T15" fmla="*/ 0 h 158"/>
                    <a:gd name="T16" fmla="*/ 330 w 330"/>
                    <a:gd name="T17" fmla="*/ 158 h 1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T14" t="T15" r="T16" b="T17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240" cap="sq">
                  <a:solidFill>
                    <a:srgbClr val="4D4D4D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grpSp>
            <p:nvGrpSpPr>
              <p:cNvPr id="8245" name="Group 130"/>
              <p:cNvGrpSpPr>
                <a:grpSpLocks/>
              </p:cNvGrpSpPr>
              <p:nvPr/>
            </p:nvGrpSpPr>
            <p:grpSpPr bwMode="auto">
              <a:xfrm>
                <a:off x="5257" y="4025"/>
                <a:ext cx="103" cy="51"/>
                <a:chOff x="5257" y="4025"/>
                <a:chExt cx="103" cy="51"/>
              </a:xfrm>
            </p:grpSpPr>
            <p:sp>
              <p:nvSpPr>
                <p:cNvPr id="8323" name="AutoShape 131"/>
                <p:cNvSpPr>
                  <a:spLocks noChangeArrowheads="1"/>
                </p:cNvSpPr>
                <p:nvPr/>
              </p:nvSpPr>
              <p:spPr bwMode="auto">
                <a:xfrm>
                  <a:off x="5257" y="4025"/>
                  <a:ext cx="48" cy="51"/>
                </a:xfrm>
                <a:custGeom>
                  <a:avLst/>
                  <a:gdLst>
                    <a:gd name="G0" fmla="+- 1 0 0"/>
                    <a:gd name="G1" fmla="+- 1 0 0"/>
                    <a:gd name="G2" fmla="+- 1 0 0"/>
                    <a:gd name="G3" fmla="+- 1 0 0"/>
                    <a:gd name="G4" fmla="+- 1 0 0"/>
                    <a:gd name="G5" fmla="+- 1 0 0"/>
                    <a:gd name="G6" fmla="+- 1 0 0"/>
                    <a:gd name="G7" fmla="+- 52 0 0"/>
                    <a:gd name="G8" fmla="*/ 1 5095 51712"/>
                    <a:gd name="G9" fmla="*/ 1 48365 11520"/>
                    <a:gd name="G10" fmla="*/ G9 1 180"/>
                    <a:gd name="G11" fmla="*/ G8 1 G10"/>
                    <a:gd name="G12" fmla="+- 1 0 0"/>
                    <a:gd name="G13" fmla="+- 1 0 0"/>
                    <a:gd name="G14" fmla="*/ 1 64527 51712"/>
                    <a:gd name="G15" fmla="*/ 1 48365 11520"/>
                    <a:gd name="G16" fmla="*/ G15 1 180"/>
                    <a:gd name="G17" fmla="*/ G14 1 G16"/>
                    <a:gd name="G18" fmla="+- 1 0 0"/>
                    <a:gd name="G19" fmla="+- 0 0 0"/>
                    <a:gd name="G20" fmla="+- 1 0 0"/>
                    <a:gd name="G21" fmla="+- 1 0 0"/>
                    <a:gd name="T0" fmla="*/ 17 w 356"/>
                    <a:gd name="T1" fmla="*/ 157 h 228"/>
                    <a:gd name="T2" fmla="*/ 225 w 356"/>
                    <a:gd name="T3" fmla="*/ 13 h 228"/>
                    <a:gd name="T4" fmla="*/ 353 w 356"/>
                    <a:gd name="T5" fmla="*/ 77 h 228"/>
                    <a:gd name="T6" fmla="*/ 241 w 356"/>
                    <a:gd name="T7" fmla="*/ 117 h 228"/>
                    <a:gd name="T8" fmla="*/ 121 w 356"/>
                    <a:gd name="T9" fmla="*/ 221 h 228"/>
                    <a:gd name="T10" fmla="*/ 17 w 356"/>
                    <a:gd name="T11" fmla="*/ 157 h 228"/>
                    <a:gd name="T12" fmla="*/ 0 w 356"/>
                    <a:gd name="T13" fmla="*/ 0 h 228"/>
                    <a:gd name="T14" fmla="*/ 356 w 356"/>
                    <a:gd name="T15" fmla="*/ 228 h 2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T12" t="T13" r="T14" b="T15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240" cap="sq">
                  <a:solidFill>
                    <a:srgbClr val="4D4D4D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8324" name="AutoShape 132"/>
                <p:cNvSpPr>
                  <a:spLocks noChangeArrowheads="1"/>
                </p:cNvSpPr>
                <p:nvPr/>
              </p:nvSpPr>
              <p:spPr bwMode="auto">
                <a:xfrm>
                  <a:off x="5310" y="4025"/>
                  <a:ext cx="50" cy="43"/>
                </a:xfrm>
                <a:custGeom>
                  <a:avLst/>
                  <a:gdLst>
                    <a:gd name="G0" fmla="+- 1 0 0"/>
                    <a:gd name="G1" fmla="+- 0 0 0"/>
                    <a:gd name="G2" fmla="+- 1 0 0"/>
                    <a:gd name="G3" fmla="+- 1 0 0"/>
                    <a:gd name="G4" fmla="+- 1 0 0"/>
                    <a:gd name="G5" fmla="+- 1 0 0"/>
                    <a:gd name="G6" fmla="*/ 1 56639 38528"/>
                    <a:gd name="G7" fmla="+- 1 0 0"/>
                    <a:gd name="G8" fmla="+- 1 0 0"/>
                    <a:gd name="G9" fmla="+- 1 0 0"/>
                    <a:gd name="G10" fmla="*/ 1 24577 2"/>
                    <a:gd name="G11" fmla="+- 1 0 0"/>
                    <a:gd name="G12" fmla="+- 1 0 0"/>
                    <a:gd name="G13" fmla="*/ 1 48365 11520"/>
                    <a:gd name="G14" fmla="*/ G13 1 180"/>
                    <a:gd name="G15" fmla="*/ 0 1 G14"/>
                    <a:gd name="G16" fmla="+- 65416 0 0"/>
                    <a:gd name="G17" fmla="+- 48 0 0"/>
                    <a:gd name="G18" fmla="+- 184 0 0"/>
                    <a:gd name="G19" fmla="+- 216 0 0"/>
                    <a:gd name="G20" fmla="+- 176 0 0"/>
                    <a:gd name="T0" fmla="*/ 67 w 330"/>
                    <a:gd name="T1" fmla="*/ 19 h 158"/>
                    <a:gd name="T2" fmla="*/ 19 w 330"/>
                    <a:gd name="T3" fmla="*/ 139 h 158"/>
                    <a:gd name="T4" fmla="*/ 179 w 330"/>
                    <a:gd name="T5" fmla="*/ 131 h 158"/>
                    <a:gd name="T6" fmla="*/ 315 w 330"/>
                    <a:gd name="T7" fmla="*/ 131 h 158"/>
                    <a:gd name="T8" fmla="*/ 267 w 330"/>
                    <a:gd name="T9" fmla="*/ 51 h 158"/>
                    <a:gd name="T10" fmla="*/ 203 w 330"/>
                    <a:gd name="T11" fmla="*/ 27 h 158"/>
                    <a:gd name="T12" fmla="*/ 67 w 330"/>
                    <a:gd name="T13" fmla="*/ 19 h 158"/>
                    <a:gd name="T14" fmla="*/ 0 w 330"/>
                    <a:gd name="T15" fmla="*/ 0 h 158"/>
                    <a:gd name="T16" fmla="*/ 330 w 330"/>
                    <a:gd name="T17" fmla="*/ 158 h 1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T14" t="T15" r="T16" b="T17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240" cap="sq">
                  <a:solidFill>
                    <a:srgbClr val="4D4D4D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grpSp>
            <p:nvGrpSpPr>
              <p:cNvPr id="8248" name="Group 133"/>
              <p:cNvGrpSpPr>
                <a:grpSpLocks/>
              </p:cNvGrpSpPr>
              <p:nvPr/>
            </p:nvGrpSpPr>
            <p:grpSpPr bwMode="auto">
              <a:xfrm>
                <a:off x="5153" y="4041"/>
                <a:ext cx="103" cy="51"/>
                <a:chOff x="5153" y="4041"/>
                <a:chExt cx="103" cy="51"/>
              </a:xfrm>
            </p:grpSpPr>
            <p:sp>
              <p:nvSpPr>
                <p:cNvPr id="8326" name="AutoShape 134"/>
                <p:cNvSpPr>
                  <a:spLocks noChangeArrowheads="1"/>
                </p:cNvSpPr>
                <p:nvPr/>
              </p:nvSpPr>
              <p:spPr bwMode="auto">
                <a:xfrm>
                  <a:off x="5153" y="4041"/>
                  <a:ext cx="48" cy="51"/>
                </a:xfrm>
                <a:custGeom>
                  <a:avLst/>
                  <a:gdLst>
                    <a:gd name="G0" fmla="+- 1 0 0"/>
                    <a:gd name="G1" fmla="+- 1 0 0"/>
                    <a:gd name="G2" fmla="+- 1 0 0"/>
                    <a:gd name="G3" fmla="+- 1 0 0"/>
                    <a:gd name="G4" fmla="+- 1 0 0"/>
                    <a:gd name="G5" fmla="+- 1 0 0"/>
                    <a:gd name="G6" fmla="+- 1 0 0"/>
                    <a:gd name="G7" fmla="+- 52 0 0"/>
                    <a:gd name="G8" fmla="*/ 1 5095 51712"/>
                    <a:gd name="G9" fmla="*/ 1 48365 11520"/>
                    <a:gd name="G10" fmla="*/ G9 1 180"/>
                    <a:gd name="G11" fmla="*/ G8 1 G10"/>
                    <a:gd name="G12" fmla="+- 1 0 0"/>
                    <a:gd name="G13" fmla="+- 1 0 0"/>
                    <a:gd name="G14" fmla="*/ 1 64527 51712"/>
                    <a:gd name="G15" fmla="*/ 1 48365 11520"/>
                    <a:gd name="G16" fmla="*/ G15 1 180"/>
                    <a:gd name="G17" fmla="*/ G14 1 G16"/>
                    <a:gd name="G18" fmla="+- 1 0 0"/>
                    <a:gd name="G19" fmla="+- 0 0 0"/>
                    <a:gd name="G20" fmla="+- 1 0 0"/>
                    <a:gd name="G21" fmla="+- 1 0 0"/>
                    <a:gd name="T0" fmla="*/ 17 w 356"/>
                    <a:gd name="T1" fmla="*/ 157 h 228"/>
                    <a:gd name="T2" fmla="*/ 225 w 356"/>
                    <a:gd name="T3" fmla="*/ 13 h 228"/>
                    <a:gd name="T4" fmla="*/ 353 w 356"/>
                    <a:gd name="T5" fmla="*/ 77 h 228"/>
                    <a:gd name="T6" fmla="*/ 241 w 356"/>
                    <a:gd name="T7" fmla="*/ 117 h 228"/>
                    <a:gd name="T8" fmla="*/ 121 w 356"/>
                    <a:gd name="T9" fmla="*/ 221 h 228"/>
                    <a:gd name="T10" fmla="*/ 17 w 356"/>
                    <a:gd name="T11" fmla="*/ 157 h 228"/>
                    <a:gd name="T12" fmla="*/ 0 w 356"/>
                    <a:gd name="T13" fmla="*/ 0 h 228"/>
                    <a:gd name="T14" fmla="*/ 356 w 356"/>
                    <a:gd name="T15" fmla="*/ 228 h 2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T12" t="T13" r="T14" b="T15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240" cap="sq">
                  <a:solidFill>
                    <a:srgbClr val="4D4D4D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8327" name="AutoShape 135"/>
                <p:cNvSpPr>
                  <a:spLocks noChangeArrowheads="1"/>
                </p:cNvSpPr>
                <p:nvPr/>
              </p:nvSpPr>
              <p:spPr bwMode="auto">
                <a:xfrm>
                  <a:off x="5206" y="4041"/>
                  <a:ext cx="50" cy="43"/>
                </a:xfrm>
                <a:custGeom>
                  <a:avLst/>
                  <a:gdLst>
                    <a:gd name="G0" fmla="+- 1 0 0"/>
                    <a:gd name="G1" fmla="+- 0 0 0"/>
                    <a:gd name="G2" fmla="+- 1 0 0"/>
                    <a:gd name="G3" fmla="+- 1 0 0"/>
                    <a:gd name="G4" fmla="+- 1 0 0"/>
                    <a:gd name="G5" fmla="+- 1 0 0"/>
                    <a:gd name="G6" fmla="*/ 1 56639 38528"/>
                    <a:gd name="G7" fmla="+- 1 0 0"/>
                    <a:gd name="G8" fmla="+- 1 0 0"/>
                    <a:gd name="G9" fmla="+- 1 0 0"/>
                    <a:gd name="G10" fmla="*/ 1 24577 2"/>
                    <a:gd name="G11" fmla="+- 1 0 0"/>
                    <a:gd name="G12" fmla="+- 1 0 0"/>
                    <a:gd name="G13" fmla="*/ 1 48365 11520"/>
                    <a:gd name="G14" fmla="*/ G13 1 180"/>
                    <a:gd name="G15" fmla="*/ 0 1 G14"/>
                    <a:gd name="G16" fmla="+- 65416 0 0"/>
                    <a:gd name="G17" fmla="+- 48 0 0"/>
                    <a:gd name="G18" fmla="+- 184 0 0"/>
                    <a:gd name="G19" fmla="+- 216 0 0"/>
                    <a:gd name="G20" fmla="+- 176 0 0"/>
                    <a:gd name="T0" fmla="*/ 67 w 330"/>
                    <a:gd name="T1" fmla="*/ 19 h 158"/>
                    <a:gd name="T2" fmla="*/ 19 w 330"/>
                    <a:gd name="T3" fmla="*/ 139 h 158"/>
                    <a:gd name="T4" fmla="*/ 179 w 330"/>
                    <a:gd name="T5" fmla="*/ 131 h 158"/>
                    <a:gd name="T6" fmla="*/ 315 w 330"/>
                    <a:gd name="T7" fmla="*/ 131 h 158"/>
                    <a:gd name="T8" fmla="*/ 267 w 330"/>
                    <a:gd name="T9" fmla="*/ 51 h 158"/>
                    <a:gd name="T10" fmla="*/ 203 w 330"/>
                    <a:gd name="T11" fmla="*/ 27 h 158"/>
                    <a:gd name="T12" fmla="*/ 67 w 330"/>
                    <a:gd name="T13" fmla="*/ 19 h 158"/>
                    <a:gd name="T14" fmla="*/ 0 w 330"/>
                    <a:gd name="T15" fmla="*/ 0 h 158"/>
                    <a:gd name="T16" fmla="*/ 330 w 330"/>
                    <a:gd name="T17" fmla="*/ 158 h 1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T14" t="T15" r="T16" b="T17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240" cap="sq">
                  <a:solidFill>
                    <a:srgbClr val="4D4D4D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grpSp>
            <p:nvGrpSpPr>
              <p:cNvPr id="8251" name="Group 136"/>
              <p:cNvGrpSpPr>
                <a:grpSpLocks/>
              </p:cNvGrpSpPr>
              <p:nvPr/>
            </p:nvGrpSpPr>
            <p:grpSpPr bwMode="auto">
              <a:xfrm>
                <a:off x="5153" y="3977"/>
                <a:ext cx="103" cy="51"/>
                <a:chOff x="5153" y="3977"/>
                <a:chExt cx="103" cy="51"/>
              </a:xfrm>
            </p:grpSpPr>
            <p:sp>
              <p:nvSpPr>
                <p:cNvPr id="8329" name="AutoShape 137"/>
                <p:cNvSpPr>
                  <a:spLocks noChangeArrowheads="1"/>
                </p:cNvSpPr>
                <p:nvPr/>
              </p:nvSpPr>
              <p:spPr bwMode="auto">
                <a:xfrm>
                  <a:off x="5153" y="3977"/>
                  <a:ext cx="48" cy="51"/>
                </a:xfrm>
                <a:custGeom>
                  <a:avLst/>
                  <a:gdLst>
                    <a:gd name="G0" fmla="+- 1 0 0"/>
                    <a:gd name="G1" fmla="+- 1 0 0"/>
                    <a:gd name="G2" fmla="+- 1 0 0"/>
                    <a:gd name="G3" fmla="+- 1 0 0"/>
                    <a:gd name="G4" fmla="+- 1 0 0"/>
                    <a:gd name="G5" fmla="+- 1 0 0"/>
                    <a:gd name="G6" fmla="+- 1 0 0"/>
                    <a:gd name="G7" fmla="+- 52 0 0"/>
                    <a:gd name="G8" fmla="*/ 1 5095 51712"/>
                    <a:gd name="G9" fmla="*/ 1 48365 11520"/>
                    <a:gd name="G10" fmla="*/ G9 1 180"/>
                    <a:gd name="G11" fmla="*/ G8 1 G10"/>
                    <a:gd name="G12" fmla="+- 1 0 0"/>
                    <a:gd name="G13" fmla="+- 1 0 0"/>
                    <a:gd name="G14" fmla="*/ 1 64527 51712"/>
                    <a:gd name="G15" fmla="*/ 1 48365 11520"/>
                    <a:gd name="G16" fmla="*/ G15 1 180"/>
                    <a:gd name="G17" fmla="*/ G14 1 G16"/>
                    <a:gd name="G18" fmla="+- 1 0 0"/>
                    <a:gd name="G19" fmla="+- 0 0 0"/>
                    <a:gd name="G20" fmla="+- 1 0 0"/>
                    <a:gd name="G21" fmla="+- 1 0 0"/>
                    <a:gd name="T0" fmla="*/ 17 w 356"/>
                    <a:gd name="T1" fmla="*/ 157 h 228"/>
                    <a:gd name="T2" fmla="*/ 225 w 356"/>
                    <a:gd name="T3" fmla="*/ 13 h 228"/>
                    <a:gd name="T4" fmla="*/ 353 w 356"/>
                    <a:gd name="T5" fmla="*/ 77 h 228"/>
                    <a:gd name="T6" fmla="*/ 241 w 356"/>
                    <a:gd name="T7" fmla="*/ 117 h 228"/>
                    <a:gd name="T8" fmla="*/ 121 w 356"/>
                    <a:gd name="T9" fmla="*/ 221 h 228"/>
                    <a:gd name="T10" fmla="*/ 17 w 356"/>
                    <a:gd name="T11" fmla="*/ 157 h 228"/>
                    <a:gd name="T12" fmla="*/ 0 w 356"/>
                    <a:gd name="T13" fmla="*/ 0 h 228"/>
                    <a:gd name="T14" fmla="*/ 356 w 356"/>
                    <a:gd name="T15" fmla="*/ 228 h 2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T12" t="T13" r="T14" b="T15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240" cap="sq">
                  <a:solidFill>
                    <a:srgbClr val="4D4D4D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8330" name="AutoShape 138"/>
                <p:cNvSpPr>
                  <a:spLocks noChangeArrowheads="1"/>
                </p:cNvSpPr>
                <p:nvPr/>
              </p:nvSpPr>
              <p:spPr bwMode="auto">
                <a:xfrm>
                  <a:off x="5206" y="3977"/>
                  <a:ext cx="50" cy="43"/>
                </a:xfrm>
                <a:custGeom>
                  <a:avLst/>
                  <a:gdLst>
                    <a:gd name="G0" fmla="+- 1 0 0"/>
                    <a:gd name="G1" fmla="+- 0 0 0"/>
                    <a:gd name="G2" fmla="+- 1 0 0"/>
                    <a:gd name="G3" fmla="+- 1 0 0"/>
                    <a:gd name="G4" fmla="+- 1 0 0"/>
                    <a:gd name="G5" fmla="+- 1 0 0"/>
                    <a:gd name="G6" fmla="*/ 1 56639 38528"/>
                    <a:gd name="G7" fmla="+- 1 0 0"/>
                    <a:gd name="G8" fmla="+- 1 0 0"/>
                    <a:gd name="G9" fmla="+- 1 0 0"/>
                    <a:gd name="G10" fmla="*/ 1 24577 2"/>
                    <a:gd name="G11" fmla="+- 1 0 0"/>
                    <a:gd name="G12" fmla="+- 1 0 0"/>
                    <a:gd name="G13" fmla="*/ 1 48365 11520"/>
                    <a:gd name="G14" fmla="*/ G13 1 180"/>
                    <a:gd name="G15" fmla="*/ 0 1 G14"/>
                    <a:gd name="G16" fmla="+- 65416 0 0"/>
                    <a:gd name="G17" fmla="+- 48 0 0"/>
                    <a:gd name="G18" fmla="+- 184 0 0"/>
                    <a:gd name="G19" fmla="+- 216 0 0"/>
                    <a:gd name="G20" fmla="+- 176 0 0"/>
                    <a:gd name="T0" fmla="*/ 67 w 330"/>
                    <a:gd name="T1" fmla="*/ 19 h 158"/>
                    <a:gd name="T2" fmla="*/ 19 w 330"/>
                    <a:gd name="T3" fmla="*/ 139 h 158"/>
                    <a:gd name="T4" fmla="*/ 179 w 330"/>
                    <a:gd name="T5" fmla="*/ 131 h 158"/>
                    <a:gd name="T6" fmla="*/ 315 w 330"/>
                    <a:gd name="T7" fmla="*/ 131 h 158"/>
                    <a:gd name="T8" fmla="*/ 267 w 330"/>
                    <a:gd name="T9" fmla="*/ 51 h 158"/>
                    <a:gd name="T10" fmla="*/ 203 w 330"/>
                    <a:gd name="T11" fmla="*/ 27 h 158"/>
                    <a:gd name="T12" fmla="*/ 67 w 330"/>
                    <a:gd name="T13" fmla="*/ 19 h 158"/>
                    <a:gd name="T14" fmla="*/ 0 w 330"/>
                    <a:gd name="T15" fmla="*/ 0 h 158"/>
                    <a:gd name="T16" fmla="*/ 330 w 330"/>
                    <a:gd name="T17" fmla="*/ 158 h 1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T14" t="T15" r="T16" b="T17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240" cap="sq">
                  <a:solidFill>
                    <a:srgbClr val="4D4D4D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grpSp>
            <p:nvGrpSpPr>
              <p:cNvPr id="8252" name="Group 139"/>
              <p:cNvGrpSpPr>
                <a:grpSpLocks/>
              </p:cNvGrpSpPr>
              <p:nvPr/>
            </p:nvGrpSpPr>
            <p:grpSpPr bwMode="auto">
              <a:xfrm>
                <a:off x="5201" y="3937"/>
                <a:ext cx="103" cy="51"/>
                <a:chOff x="5201" y="3937"/>
                <a:chExt cx="103" cy="51"/>
              </a:xfrm>
            </p:grpSpPr>
            <p:sp>
              <p:nvSpPr>
                <p:cNvPr id="8332" name="AutoShape 140"/>
                <p:cNvSpPr>
                  <a:spLocks noChangeArrowheads="1"/>
                </p:cNvSpPr>
                <p:nvPr/>
              </p:nvSpPr>
              <p:spPr bwMode="auto">
                <a:xfrm>
                  <a:off x="5201" y="3937"/>
                  <a:ext cx="48" cy="51"/>
                </a:xfrm>
                <a:custGeom>
                  <a:avLst/>
                  <a:gdLst>
                    <a:gd name="G0" fmla="+- 1 0 0"/>
                    <a:gd name="G1" fmla="+- 1 0 0"/>
                    <a:gd name="G2" fmla="+- 1 0 0"/>
                    <a:gd name="G3" fmla="+- 1 0 0"/>
                    <a:gd name="G4" fmla="+- 1 0 0"/>
                    <a:gd name="G5" fmla="+- 1 0 0"/>
                    <a:gd name="G6" fmla="+- 1 0 0"/>
                    <a:gd name="G7" fmla="+- 52 0 0"/>
                    <a:gd name="G8" fmla="*/ 1 5095 51712"/>
                    <a:gd name="G9" fmla="*/ 1 48365 11520"/>
                    <a:gd name="G10" fmla="*/ G9 1 180"/>
                    <a:gd name="G11" fmla="*/ G8 1 G10"/>
                    <a:gd name="G12" fmla="+- 1 0 0"/>
                    <a:gd name="G13" fmla="+- 1 0 0"/>
                    <a:gd name="G14" fmla="*/ 1 64527 51712"/>
                    <a:gd name="G15" fmla="*/ 1 48365 11520"/>
                    <a:gd name="G16" fmla="*/ G15 1 180"/>
                    <a:gd name="G17" fmla="*/ G14 1 G16"/>
                    <a:gd name="G18" fmla="+- 1 0 0"/>
                    <a:gd name="G19" fmla="+- 0 0 0"/>
                    <a:gd name="G20" fmla="+- 1 0 0"/>
                    <a:gd name="G21" fmla="+- 1 0 0"/>
                    <a:gd name="T0" fmla="*/ 17 w 356"/>
                    <a:gd name="T1" fmla="*/ 157 h 228"/>
                    <a:gd name="T2" fmla="*/ 225 w 356"/>
                    <a:gd name="T3" fmla="*/ 13 h 228"/>
                    <a:gd name="T4" fmla="*/ 353 w 356"/>
                    <a:gd name="T5" fmla="*/ 77 h 228"/>
                    <a:gd name="T6" fmla="*/ 241 w 356"/>
                    <a:gd name="T7" fmla="*/ 117 h 228"/>
                    <a:gd name="T8" fmla="*/ 121 w 356"/>
                    <a:gd name="T9" fmla="*/ 221 h 228"/>
                    <a:gd name="T10" fmla="*/ 17 w 356"/>
                    <a:gd name="T11" fmla="*/ 157 h 228"/>
                    <a:gd name="T12" fmla="*/ 0 w 356"/>
                    <a:gd name="T13" fmla="*/ 0 h 228"/>
                    <a:gd name="T14" fmla="*/ 356 w 356"/>
                    <a:gd name="T15" fmla="*/ 228 h 2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T12" t="T13" r="T14" b="T15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240" cap="sq">
                  <a:solidFill>
                    <a:srgbClr val="4D4D4D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8333" name="AutoShape 141"/>
                <p:cNvSpPr>
                  <a:spLocks noChangeArrowheads="1"/>
                </p:cNvSpPr>
                <p:nvPr/>
              </p:nvSpPr>
              <p:spPr bwMode="auto">
                <a:xfrm>
                  <a:off x="5254" y="3937"/>
                  <a:ext cx="50" cy="43"/>
                </a:xfrm>
                <a:custGeom>
                  <a:avLst/>
                  <a:gdLst>
                    <a:gd name="G0" fmla="+- 1 0 0"/>
                    <a:gd name="G1" fmla="+- 0 0 0"/>
                    <a:gd name="G2" fmla="+- 1 0 0"/>
                    <a:gd name="G3" fmla="+- 1 0 0"/>
                    <a:gd name="G4" fmla="+- 1 0 0"/>
                    <a:gd name="G5" fmla="+- 1 0 0"/>
                    <a:gd name="G6" fmla="*/ 1 56639 38528"/>
                    <a:gd name="G7" fmla="+- 1 0 0"/>
                    <a:gd name="G8" fmla="+- 1 0 0"/>
                    <a:gd name="G9" fmla="+- 1 0 0"/>
                    <a:gd name="G10" fmla="*/ 1 24577 2"/>
                    <a:gd name="G11" fmla="+- 1 0 0"/>
                    <a:gd name="G12" fmla="+- 1 0 0"/>
                    <a:gd name="G13" fmla="*/ 1 48365 11520"/>
                    <a:gd name="G14" fmla="*/ G13 1 180"/>
                    <a:gd name="G15" fmla="*/ 0 1 G14"/>
                    <a:gd name="G16" fmla="+- 65416 0 0"/>
                    <a:gd name="G17" fmla="+- 48 0 0"/>
                    <a:gd name="G18" fmla="+- 184 0 0"/>
                    <a:gd name="G19" fmla="+- 216 0 0"/>
                    <a:gd name="G20" fmla="+- 176 0 0"/>
                    <a:gd name="T0" fmla="*/ 67 w 330"/>
                    <a:gd name="T1" fmla="*/ 19 h 158"/>
                    <a:gd name="T2" fmla="*/ 19 w 330"/>
                    <a:gd name="T3" fmla="*/ 139 h 158"/>
                    <a:gd name="T4" fmla="*/ 179 w 330"/>
                    <a:gd name="T5" fmla="*/ 131 h 158"/>
                    <a:gd name="T6" fmla="*/ 315 w 330"/>
                    <a:gd name="T7" fmla="*/ 131 h 158"/>
                    <a:gd name="T8" fmla="*/ 267 w 330"/>
                    <a:gd name="T9" fmla="*/ 51 h 158"/>
                    <a:gd name="T10" fmla="*/ 203 w 330"/>
                    <a:gd name="T11" fmla="*/ 27 h 158"/>
                    <a:gd name="T12" fmla="*/ 67 w 330"/>
                    <a:gd name="T13" fmla="*/ 19 h 158"/>
                    <a:gd name="T14" fmla="*/ 0 w 330"/>
                    <a:gd name="T15" fmla="*/ 0 h 158"/>
                    <a:gd name="T16" fmla="*/ 330 w 330"/>
                    <a:gd name="T17" fmla="*/ 158 h 1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T14" t="T15" r="T16" b="T17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240" cap="sq">
                  <a:solidFill>
                    <a:srgbClr val="4D4D4D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grpSp>
            <p:nvGrpSpPr>
              <p:cNvPr id="8253" name="Group 142"/>
              <p:cNvGrpSpPr>
                <a:grpSpLocks/>
              </p:cNvGrpSpPr>
              <p:nvPr/>
            </p:nvGrpSpPr>
            <p:grpSpPr bwMode="auto">
              <a:xfrm>
                <a:off x="5241" y="3921"/>
                <a:ext cx="103" cy="51"/>
                <a:chOff x="5241" y="3921"/>
                <a:chExt cx="103" cy="51"/>
              </a:xfrm>
            </p:grpSpPr>
            <p:sp>
              <p:nvSpPr>
                <p:cNvPr id="8335" name="AutoShape 143"/>
                <p:cNvSpPr>
                  <a:spLocks noChangeArrowheads="1"/>
                </p:cNvSpPr>
                <p:nvPr/>
              </p:nvSpPr>
              <p:spPr bwMode="auto">
                <a:xfrm>
                  <a:off x="5241" y="3921"/>
                  <a:ext cx="48" cy="51"/>
                </a:xfrm>
                <a:custGeom>
                  <a:avLst/>
                  <a:gdLst>
                    <a:gd name="G0" fmla="+- 1 0 0"/>
                    <a:gd name="G1" fmla="+- 1 0 0"/>
                    <a:gd name="G2" fmla="+- 1 0 0"/>
                    <a:gd name="G3" fmla="+- 1 0 0"/>
                    <a:gd name="G4" fmla="+- 1 0 0"/>
                    <a:gd name="G5" fmla="+- 1 0 0"/>
                    <a:gd name="G6" fmla="+- 1 0 0"/>
                    <a:gd name="G7" fmla="+- 52 0 0"/>
                    <a:gd name="G8" fmla="*/ 1 5095 51712"/>
                    <a:gd name="G9" fmla="*/ 1 48365 11520"/>
                    <a:gd name="G10" fmla="*/ G9 1 180"/>
                    <a:gd name="G11" fmla="*/ G8 1 G10"/>
                    <a:gd name="G12" fmla="+- 1 0 0"/>
                    <a:gd name="G13" fmla="+- 1 0 0"/>
                    <a:gd name="G14" fmla="*/ 1 64527 51712"/>
                    <a:gd name="G15" fmla="*/ 1 48365 11520"/>
                    <a:gd name="G16" fmla="*/ G15 1 180"/>
                    <a:gd name="G17" fmla="*/ G14 1 G16"/>
                    <a:gd name="G18" fmla="+- 1 0 0"/>
                    <a:gd name="G19" fmla="+- 0 0 0"/>
                    <a:gd name="G20" fmla="+- 1 0 0"/>
                    <a:gd name="G21" fmla="+- 1 0 0"/>
                    <a:gd name="T0" fmla="*/ 17 w 356"/>
                    <a:gd name="T1" fmla="*/ 157 h 228"/>
                    <a:gd name="T2" fmla="*/ 225 w 356"/>
                    <a:gd name="T3" fmla="*/ 13 h 228"/>
                    <a:gd name="T4" fmla="*/ 353 w 356"/>
                    <a:gd name="T5" fmla="*/ 77 h 228"/>
                    <a:gd name="T6" fmla="*/ 241 w 356"/>
                    <a:gd name="T7" fmla="*/ 117 h 228"/>
                    <a:gd name="T8" fmla="*/ 121 w 356"/>
                    <a:gd name="T9" fmla="*/ 221 h 228"/>
                    <a:gd name="T10" fmla="*/ 17 w 356"/>
                    <a:gd name="T11" fmla="*/ 157 h 228"/>
                    <a:gd name="T12" fmla="*/ 0 w 356"/>
                    <a:gd name="T13" fmla="*/ 0 h 228"/>
                    <a:gd name="T14" fmla="*/ 356 w 356"/>
                    <a:gd name="T15" fmla="*/ 228 h 2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T12" t="T13" r="T14" b="T15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240" cap="sq">
                  <a:solidFill>
                    <a:srgbClr val="4D4D4D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8336" name="AutoShape 144"/>
                <p:cNvSpPr>
                  <a:spLocks noChangeArrowheads="1"/>
                </p:cNvSpPr>
                <p:nvPr/>
              </p:nvSpPr>
              <p:spPr bwMode="auto">
                <a:xfrm>
                  <a:off x="5294" y="3921"/>
                  <a:ext cx="50" cy="43"/>
                </a:xfrm>
                <a:custGeom>
                  <a:avLst/>
                  <a:gdLst>
                    <a:gd name="G0" fmla="+- 1 0 0"/>
                    <a:gd name="G1" fmla="+- 0 0 0"/>
                    <a:gd name="G2" fmla="+- 1 0 0"/>
                    <a:gd name="G3" fmla="+- 1 0 0"/>
                    <a:gd name="G4" fmla="+- 1 0 0"/>
                    <a:gd name="G5" fmla="+- 1 0 0"/>
                    <a:gd name="G6" fmla="*/ 1 56639 38528"/>
                    <a:gd name="G7" fmla="+- 1 0 0"/>
                    <a:gd name="G8" fmla="+- 1 0 0"/>
                    <a:gd name="G9" fmla="+- 1 0 0"/>
                    <a:gd name="G10" fmla="*/ 1 24577 2"/>
                    <a:gd name="G11" fmla="+- 1 0 0"/>
                    <a:gd name="G12" fmla="+- 1 0 0"/>
                    <a:gd name="G13" fmla="*/ 1 48365 11520"/>
                    <a:gd name="G14" fmla="*/ G13 1 180"/>
                    <a:gd name="G15" fmla="*/ 0 1 G14"/>
                    <a:gd name="G16" fmla="+- 65416 0 0"/>
                    <a:gd name="G17" fmla="+- 48 0 0"/>
                    <a:gd name="G18" fmla="+- 184 0 0"/>
                    <a:gd name="G19" fmla="+- 216 0 0"/>
                    <a:gd name="G20" fmla="+- 176 0 0"/>
                    <a:gd name="T0" fmla="*/ 67 w 330"/>
                    <a:gd name="T1" fmla="*/ 19 h 158"/>
                    <a:gd name="T2" fmla="*/ 19 w 330"/>
                    <a:gd name="T3" fmla="*/ 139 h 158"/>
                    <a:gd name="T4" fmla="*/ 179 w 330"/>
                    <a:gd name="T5" fmla="*/ 131 h 158"/>
                    <a:gd name="T6" fmla="*/ 315 w 330"/>
                    <a:gd name="T7" fmla="*/ 131 h 158"/>
                    <a:gd name="T8" fmla="*/ 267 w 330"/>
                    <a:gd name="T9" fmla="*/ 51 h 158"/>
                    <a:gd name="T10" fmla="*/ 203 w 330"/>
                    <a:gd name="T11" fmla="*/ 27 h 158"/>
                    <a:gd name="T12" fmla="*/ 67 w 330"/>
                    <a:gd name="T13" fmla="*/ 19 h 158"/>
                    <a:gd name="T14" fmla="*/ 0 w 330"/>
                    <a:gd name="T15" fmla="*/ 0 h 158"/>
                    <a:gd name="T16" fmla="*/ 330 w 330"/>
                    <a:gd name="T17" fmla="*/ 158 h 1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T14" t="T15" r="T16" b="T17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240" cap="sq">
                  <a:solidFill>
                    <a:srgbClr val="4D4D4D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grpSp>
            <p:nvGrpSpPr>
              <p:cNvPr id="8254" name="Group 145"/>
              <p:cNvGrpSpPr>
                <a:grpSpLocks/>
              </p:cNvGrpSpPr>
              <p:nvPr/>
            </p:nvGrpSpPr>
            <p:grpSpPr bwMode="auto">
              <a:xfrm>
                <a:off x="5289" y="3897"/>
                <a:ext cx="103" cy="51"/>
                <a:chOff x="5289" y="3897"/>
                <a:chExt cx="103" cy="51"/>
              </a:xfrm>
            </p:grpSpPr>
            <p:sp>
              <p:nvSpPr>
                <p:cNvPr id="8338" name="AutoShape 146"/>
                <p:cNvSpPr>
                  <a:spLocks noChangeArrowheads="1"/>
                </p:cNvSpPr>
                <p:nvPr/>
              </p:nvSpPr>
              <p:spPr bwMode="auto">
                <a:xfrm>
                  <a:off x="5289" y="3897"/>
                  <a:ext cx="48" cy="51"/>
                </a:xfrm>
                <a:custGeom>
                  <a:avLst/>
                  <a:gdLst>
                    <a:gd name="G0" fmla="+- 1 0 0"/>
                    <a:gd name="G1" fmla="+- 1 0 0"/>
                    <a:gd name="G2" fmla="+- 1 0 0"/>
                    <a:gd name="G3" fmla="+- 1 0 0"/>
                    <a:gd name="G4" fmla="+- 1 0 0"/>
                    <a:gd name="G5" fmla="+- 1 0 0"/>
                    <a:gd name="G6" fmla="+- 1 0 0"/>
                    <a:gd name="G7" fmla="+- 52 0 0"/>
                    <a:gd name="G8" fmla="*/ 1 5095 51712"/>
                    <a:gd name="G9" fmla="*/ 1 48365 11520"/>
                    <a:gd name="G10" fmla="*/ G9 1 180"/>
                    <a:gd name="G11" fmla="*/ G8 1 G10"/>
                    <a:gd name="G12" fmla="+- 1 0 0"/>
                    <a:gd name="G13" fmla="+- 1 0 0"/>
                    <a:gd name="G14" fmla="*/ 1 64527 51712"/>
                    <a:gd name="G15" fmla="*/ 1 48365 11520"/>
                    <a:gd name="G16" fmla="*/ G15 1 180"/>
                    <a:gd name="G17" fmla="*/ G14 1 G16"/>
                    <a:gd name="G18" fmla="+- 1 0 0"/>
                    <a:gd name="G19" fmla="+- 0 0 0"/>
                    <a:gd name="G20" fmla="+- 1 0 0"/>
                    <a:gd name="G21" fmla="+- 1 0 0"/>
                    <a:gd name="T0" fmla="*/ 17 w 356"/>
                    <a:gd name="T1" fmla="*/ 157 h 228"/>
                    <a:gd name="T2" fmla="*/ 225 w 356"/>
                    <a:gd name="T3" fmla="*/ 13 h 228"/>
                    <a:gd name="T4" fmla="*/ 353 w 356"/>
                    <a:gd name="T5" fmla="*/ 77 h 228"/>
                    <a:gd name="T6" fmla="*/ 241 w 356"/>
                    <a:gd name="T7" fmla="*/ 117 h 228"/>
                    <a:gd name="T8" fmla="*/ 121 w 356"/>
                    <a:gd name="T9" fmla="*/ 221 h 228"/>
                    <a:gd name="T10" fmla="*/ 17 w 356"/>
                    <a:gd name="T11" fmla="*/ 157 h 228"/>
                    <a:gd name="T12" fmla="*/ 0 w 356"/>
                    <a:gd name="T13" fmla="*/ 0 h 228"/>
                    <a:gd name="T14" fmla="*/ 356 w 356"/>
                    <a:gd name="T15" fmla="*/ 228 h 2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T12" t="T13" r="T14" b="T15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240" cap="sq">
                  <a:solidFill>
                    <a:srgbClr val="4D4D4D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8339" name="AutoShape 147"/>
                <p:cNvSpPr>
                  <a:spLocks noChangeArrowheads="1"/>
                </p:cNvSpPr>
                <p:nvPr/>
              </p:nvSpPr>
              <p:spPr bwMode="auto">
                <a:xfrm>
                  <a:off x="5342" y="3897"/>
                  <a:ext cx="50" cy="43"/>
                </a:xfrm>
                <a:custGeom>
                  <a:avLst/>
                  <a:gdLst>
                    <a:gd name="G0" fmla="+- 1 0 0"/>
                    <a:gd name="G1" fmla="+- 0 0 0"/>
                    <a:gd name="G2" fmla="+- 1 0 0"/>
                    <a:gd name="G3" fmla="+- 1 0 0"/>
                    <a:gd name="G4" fmla="+- 1 0 0"/>
                    <a:gd name="G5" fmla="+- 1 0 0"/>
                    <a:gd name="G6" fmla="*/ 1 56639 38528"/>
                    <a:gd name="G7" fmla="+- 1 0 0"/>
                    <a:gd name="G8" fmla="+- 1 0 0"/>
                    <a:gd name="G9" fmla="+- 1 0 0"/>
                    <a:gd name="G10" fmla="*/ 1 24577 2"/>
                    <a:gd name="G11" fmla="+- 1 0 0"/>
                    <a:gd name="G12" fmla="+- 1 0 0"/>
                    <a:gd name="G13" fmla="*/ 1 48365 11520"/>
                    <a:gd name="G14" fmla="*/ G13 1 180"/>
                    <a:gd name="G15" fmla="*/ 0 1 G14"/>
                    <a:gd name="G16" fmla="+- 65416 0 0"/>
                    <a:gd name="G17" fmla="+- 48 0 0"/>
                    <a:gd name="G18" fmla="+- 184 0 0"/>
                    <a:gd name="G19" fmla="+- 216 0 0"/>
                    <a:gd name="G20" fmla="+- 176 0 0"/>
                    <a:gd name="T0" fmla="*/ 67 w 330"/>
                    <a:gd name="T1" fmla="*/ 19 h 158"/>
                    <a:gd name="T2" fmla="*/ 19 w 330"/>
                    <a:gd name="T3" fmla="*/ 139 h 158"/>
                    <a:gd name="T4" fmla="*/ 179 w 330"/>
                    <a:gd name="T5" fmla="*/ 131 h 158"/>
                    <a:gd name="T6" fmla="*/ 315 w 330"/>
                    <a:gd name="T7" fmla="*/ 131 h 158"/>
                    <a:gd name="T8" fmla="*/ 267 w 330"/>
                    <a:gd name="T9" fmla="*/ 51 h 158"/>
                    <a:gd name="T10" fmla="*/ 203 w 330"/>
                    <a:gd name="T11" fmla="*/ 27 h 158"/>
                    <a:gd name="T12" fmla="*/ 67 w 330"/>
                    <a:gd name="T13" fmla="*/ 19 h 158"/>
                    <a:gd name="T14" fmla="*/ 0 w 330"/>
                    <a:gd name="T15" fmla="*/ 0 h 158"/>
                    <a:gd name="T16" fmla="*/ 330 w 330"/>
                    <a:gd name="T17" fmla="*/ 158 h 1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T14" t="T15" r="T16" b="T17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240" cap="sq">
                  <a:solidFill>
                    <a:srgbClr val="4D4D4D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grpSp>
            <p:nvGrpSpPr>
              <p:cNvPr id="8257" name="Group 148"/>
              <p:cNvGrpSpPr>
                <a:grpSpLocks/>
              </p:cNvGrpSpPr>
              <p:nvPr/>
            </p:nvGrpSpPr>
            <p:grpSpPr bwMode="auto">
              <a:xfrm>
                <a:off x="5417" y="3849"/>
                <a:ext cx="103" cy="51"/>
                <a:chOff x="5417" y="3849"/>
                <a:chExt cx="103" cy="51"/>
              </a:xfrm>
            </p:grpSpPr>
            <p:sp>
              <p:nvSpPr>
                <p:cNvPr id="8341" name="AutoShape 149"/>
                <p:cNvSpPr>
                  <a:spLocks noChangeArrowheads="1"/>
                </p:cNvSpPr>
                <p:nvPr/>
              </p:nvSpPr>
              <p:spPr bwMode="auto">
                <a:xfrm>
                  <a:off x="5417" y="3849"/>
                  <a:ext cx="48" cy="51"/>
                </a:xfrm>
                <a:custGeom>
                  <a:avLst/>
                  <a:gdLst>
                    <a:gd name="G0" fmla="+- 1 0 0"/>
                    <a:gd name="G1" fmla="+- 1 0 0"/>
                    <a:gd name="G2" fmla="+- 1 0 0"/>
                    <a:gd name="G3" fmla="+- 1 0 0"/>
                    <a:gd name="G4" fmla="+- 1 0 0"/>
                    <a:gd name="G5" fmla="+- 1 0 0"/>
                    <a:gd name="G6" fmla="+- 1 0 0"/>
                    <a:gd name="G7" fmla="+- 52 0 0"/>
                    <a:gd name="G8" fmla="*/ 1 5095 51712"/>
                    <a:gd name="G9" fmla="*/ 1 48365 11520"/>
                    <a:gd name="G10" fmla="*/ G9 1 180"/>
                    <a:gd name="G11" fmla="*/ G8 1 G10"/>
                    <a:gd name="G12" fmla="+- 1 0 0"/>
                    <a:gd name="G13" fmla="+- 1 0 0"/>
                    <a:gd name="G14" fmla="*/ 1 64527 51712"/>
                    <a:gd name="G15" fmla="*/ 1 48365 11520"/>
                    <a:gd name="G16" fmla="*/ G15 1 180"/>
                    <a:gd name="G17" fmla="*/ G14 1 G16"/>
                    <a:gd name="G18" fmla="+- 1 0 0"/>
                    <a:gd name="G19" fmla="+- 0 0 0"/>
                    <a:gd name="G20" fmla="+- 1 0 0"/>
                    <a:gd name="G21" fmla="+- 1 0 0"/>
                    <a:gd name="T0" fmla="*/ 17 w 356"/>
                    <a:gd name="T1" fmla="*/ 157 h 228"/>
                    <a:gd name="T2" fmla="*/ 225 w 356"/>
                    <a:gd name="T3" fmla="*/ 13 h 228"/>
                    <a:gd name="T4" fmla="*/ 353 w 356"/>
                    <a:gd name="T5" fmla="*/ 77 h 228"/>
                    <a:gd name="T6" fmla="*/ 241 w 356"/>
                    <a:gd name="T7" fmla="*/ 117 h 228"/>
                    <a:gd name="T8" fmla="*/ 121 w 356"/>
                    <a:gd name="T9" fmla="*/ 221 h 228"/>
                    <a:gd name="T10" fmla="*/ 17 w 356"/>
                    <a:gd name="T11" fmla="*/ 157 h 228"/>
                    <a:gd name="T12" fmla="*/ 0 w 356"/>
                    <a:gd name="T13" fmla="*/ 0 h 228"/>
                    <a:gd name="T14" fmla="*/ 356 w 356"/>
                    <a:gd name="T15" fmla="*/ 228 h 2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T12" t="T13" r="T14" b="T15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240" cap="sq">
                  <a:solidFill>
                    <a:srgbClr val="4D4D4D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8342" name="AutoShape 150"/>
                <p:cNvSpPr>
                  <a:spLocks noChangeArrowheads="1"/>
                </p:cNvSpPr>
                <p:nvPr/>
              </p:nvSpPr>
              <p:spPr bwMode="auto">
                <a:xfrm>
                  <a:off x="5470" y="3849"/>
                  <a:ext cx="50" cy="43"/>
                </a:xfrm>
                <a:custGeom>
                  <a:avLst/>
                  <a:gdLst>
                    <a:gd name="G0" fmla="+- 1 0 0"/>
                    <a:gd name="G1" fmla="+- 0 0 0"/>
                    <a:gd name="G2" fmla="+- 1 0 0"/>
                    <a:gd name="G3" fmla="+- 1 0 0"/>
                    <a:gd name="G4" fmla="+- 1 0 0"/>
                    <a:gd name="G5" fmla="+- 1 0 0"/>
                    <a:gd name="G6" fmla="*/ 1 56639 38528"/>
                    <a:gd name="G7" fmla="+- 1 0 0"/>
                    <a:gd name="G8" fmla="+- 1 0 0"/>
                    <a:gd name="G9" fmla="+- 1 0 0"/>
                    <a:gd name="G10" fmla="*/ 1 24577 2"/>
                    <a:gd name="G11" fmla="+- 1 0 0"/>
                    <a:gd name="G12" fmla="+- 1 0 0"/>
                    <a:gd name="G13" fmla="*/ 1 48365 11520"/>
                    <a:gd name="G14" fmla="*/ G13 1 180"/>
                    <a:gd name="G15" fmla="*/ 0 1 G14"/>
                    <a:gd name="G16" fmla="+- 65416 0 0"/>
                    <a:gd name="G17" fmla="+- 48 0 0"/>
                    <a:gd name="G18" fmla="+- 184 0 0"/>
                    <a:gd name="G19" fmla="+- 216 0 0"/>
                    <a:gd name="G20" fmla="+- 176 0 0"/>
                    <a:gd name="T0" fmla="*/ 67 w 330"/>
                    <a:gd name="T1" fmla="*/ 19 h 158"/>
                    <a:gd name="T2" fmla="*/ 19 w 330"/>
                    <a:gd name="T3" fmla="*/ 139 h 158"/>
                    <a:gd name="T4" fmla="*/ 179 w 330"/>
                    <a:gd name="T5" fmla="*/ 131 h 158"/>
                    <a:gd name="T6" fmla="*/ 315 w 330"/>
                    <a:gd name="T7" fmla="*/ 131 h 158"/>
                    <a:gd name="T8" fmla="*/ 267 w 330"/>
                    <a:gd name="T9" fmla="*/ 51 h 158"/>
                    <a:gd name="T10" fmla="*/ 203 w 330"/>
                    <a:gd name="T11" fmla="*/ 27 h 158"/>
                    <a:gd name="T12" fmla="*/ 67 w 330"/>
                    <a:gd name="T13" fmla="*/ 19 h 158"/>
                    <a:gd name="T14" fmla="*/ 0 w 330"/>
                    <a:gd name="T15" fmla="*/ 0 h 158"/>
                    <a:gd name="T16" fmla="*/ 330 w 330"/>
                    <a:gd name="T17" fmla="*/ 158 h 1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T14" t="T15" r="T16" b="T17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240" cap="sq">
                  <a:solidFill>
                    <a:srgbClr val="4D4D4D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grpSp>
            <p:nvGrpSpPr>
              <p:cNvPr id="8260" name="Group 151"/>
              <p:cNvGrpSpPr>
                <a:grpSpLocks/>
              </p:cNvGrpSpPr>
              <p:nvPr/>
            </p:nvGrpSpPr>
            <p:grpSpPr bwMode="auto">
              <a:xfrm>
                <a:off x="4785" y="3937"/>
                <a:ext cx="103" cy="51"/>
                <a:chOff x="4785" y="3937"/>
                <a:chExt cx="103" cy="51"/>
              </a:xfrm>
            </p:grpSpPr>
            <p:sp>
              <p:nvSpPr>
                <p:cNvPr id="8344" name="AutoShape 152"/>
                <p:cNvSpPr>
                  <a:spLocks noChangeArrowheads="1"/>
                </p:cNvSpPr>
                <p:nvPr/>
              </p:nvSpPr>
              <p:spPr bwMode="auto">
                <a:xfrm>
                  <a:off x="4785" y="3937"/>
                  <a:ext cx="48" cy="51"/>
                </a:xfrm>
                <a:custGeom>
                  <a:avLst/>
                  <a:gdLst>
                    <a:gd name="G0" fmla="+- 1 0 0"/>
                    <a:gd name="G1" fmla="+- 1 0 0"/>
                    <a:gd name="G2" fmla="+- 1 0 0"/>
                    <a:gd name="G3" fmla="+- 1 0 0"/>
                    <a:gd name="G4" fmla="+- 1 0 0"/>
                    <a:gd name="G5" fmla="+- 1 0 0"/>
                    <a:gd name="G6" fmla="+- 1 0 0"/>
                    <a:gd name="G7" fmla="+- 52 0 0"/>
                    <a:gd name="G8" fmla="*/ 1 5095 51712"/>
                    <a:gd name="G9" fmla="*/ 1 48365 11520"/>
                    <a:gd name="G10" fmla="*/ G9 1 180"/>
                    <a:gd name="G11" fmla="*/ G8 1 G10"/>
                    <a:gd name="G12" fmla="+- 1 0 0"/>
                    <a:gd name="G13" fmla="+- 1 0 0"/>
                    <a:gd name="G14" fmla="*/ 1 64527 51712"/>
                    <a:gd name="G15" fmla="*/ 1 48365 11520"/>
                    <a:gd name="G16" fmla="*/ G15 1 180"/>
                    <a:gd name="G17" fmla="*/ G14 1 G16"/>
                    <a:gd name="G18" fmla="+- 1 0 0"/>
                    <a:gd name="G19" fmla="+- 0 0 0"/>
                    <a:gd name="G20" fmla="+- 1 0 0"/>
                    <a:gd name="G21" fmla="+- 1 0 0"/>
                    <a:gd name="T0" fmla="*/ 17 w 356"/>
                    <a:gd name="T1" fmla="*/ 157 h 228"/>
                    <a:gd name="T2" fmla="*/ 225 w 356"/>
                    <a:gd name="T3" fmla="*/ 13 h 228"/>
                    <a:gd name="T4" fmla="*/ 353 w 356"/>
                    <a:gd name="T5" fmla="*/ 77 h 228"/>
                    <a:gd name="T6" fmla="*/ 241 w 356"/>
                    <a:gd name="T7" fmla="*/ 117 h 228"/>
                    <a:gd name="T8" fmla="*/ 121 w 356"/>
                    <a:gd name="T9" fmla="*/ 221 h 228"/>
                    <a:gd name="T10" fmla="*/ 17 w 356"/>
                    <a:gd name="T11" fmla="*/ 157 h 228"/>
                    <a:gd name="T12" fmla="*/ 0 w 356"/>
                    <a:gd name="T13" fmla="*/ 0 h 228"/>
                    <a:gd name="T14" fmla="*/ 356 w 356"/>
                    <a:gd name="T15" fmla="*/ 228 h 2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T12" t="T13" r="T14" b="T15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240" cap="sq">
                  <a:solidFill>
                    <a:srgbClr val="4D4D4D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8345" name="AutoShape 153"/>
                <p:cNvSpPr>
                  <a:spLocks noChangeArrowheads="1"/>
                </p:cNvSpPr>
                <p:nvPr/>
              </p:nvSpPr>
              <p:spPr bwMode="auto">
                <a:xfrm>
                  <a:off x="4838" y="3937"/>
                  <a:ext cx="50" cy="43"/>
                </a:xfrm>
                <a:custGeom>
                  <a:avLst/>
                  <a:gdLst>
                    <a:gd name="G0" fmla="+- 1 0 0"/>
                    <a:gd name="G1" fmla="+- 0 0 0"/>
                    <a:gd name="G2" fmla="+- 1 0 0"/>
                    <a:gd name="G3" fmla="+- 1 0 0"/>
                    <a:gd name="G4" fmla="+- 1 0 0"/>
                    <a:gd name="G5" fmla="+- 1 0 0"/>
                    <a:gd name="G6" fmla="*/ 1 56639 38528"/>
                    <a:gd name="G7" fmla="+- 1 0 0"/>
                    <a:gd name="G8" fmla="+- 1 0 0"/>
                    <a:gd name="G9" fmla="+- 1 0 0"/>
                    <a:gd name="G10" fmla="*/ 1 24577 2"/>
                    <a:gd name="G11" fmla="+- 1 0 0"/>
                    <a:gd name="G12" fmla="+- 1 0 0"/>
                    <a:gd name="G13" fmla="*/ 1 48365 11520"/>
                    <a:gd name="G14" fmla="*/ G13 1 180"/>
                    <a:gd name="G15" fmla="*/ 0 1 G14"/>
                    <a:gd name="G16" fmla="+- 65416 0 0"/>
                    <a:gd name="G17" fmla="+- 48 0 0"/>
                    <a:gd name="G18" fmla="+- 184 0 0"/>
                    <a:gd name="G19" fmla="+- 216 0 0"/>
                    <a:gd name="G20" fmla="+- 176 0 0"/>
                    <a:gd name="T0" fmla="*/ 67 w 330"/>
                    <a:gd name="T1" fmla="*/ 19 h 158"/>
                    <a:gd name="T2" fmla="*/ 19 w 330"/>
                    <a:gd name="T3" fmla="*/ 139 h 158"/>
                    <a:gd name="T4" fmla="*/ 179 w 330"/>
                    <a:gd name="T5" fmla="*/ 131 h 158"/>
                    <a:gd name="T6" fmla="*/ 315 w 330"/>
                    <a:gd name="T7" fmla="*/ 131 h 158"/>
                    <a:gd name="T8" fmla="*/ 267 w 330"/>
                    <a:gd name="T9" fmla="*/ 51 h 158"/>
                    <a:gd name="T10" fmla="*/ 203 w 330"/>
                    <a:gd name="T11" fmla="*/ 27 h 158"/>
                    <a:gd name="T12" fmla="*/ 67 w 330"/>
                    <a:gd name="T13" fmla="*/ 19 h 158"/>
                    <a:gd name="T14" fmla="*/ 0 w 330"/>
                    <a:gd name="T15" fmla="*/ 0 h 158"/>
                    <a:gd name="T16" fmla="*/ 330 w 330"/>
                    <a:gd name="T17" fmla="*/ 158 h 1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T14" t="T15" r="T16" b="T17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240" cap="sq">
                  <a:solidFill>
                    <a:srgbClr val="4D4D4D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grpSp>
            <p:nvGrpSpPr>
              <p:cNvPr id="8263" name="Group 154"/>
              <p:cNvGrpSpPr>
                <a:grpSpLocks/>
              </p:cNvGrpSpPr>
              <p:nvPr/>
            </p:nvGrpSpPr>
            <p:grpSpPr bwMode="auto">
              <a:xfrm>
                <a:off x="5617" y="3849"/>
                <a:ext cx="103" cy="51"/>
                <a:chOff x="5617" y="3849"/>
                <a:chExt cx="103" cy="51"/>
              </a:xfrm>
            </p:grpSpPr>
            <p:sp>
              <p:nvSpPr>
                <p:cNvPr id="8347" name="AutoShape 155"/>
                <p:cNvSpPr>
                  <a:spLocks noChangeArrowheads="1"/>
                </p:cNvSpPr>
                <p:nvPr/>
              </p:nvSpPr>
              <p:spPr bwMode="auto">
                <a:xfrm>
                  <a:off x="5617" y="3849"/>
                  <a:ext cx="48" cy="51"/>
                </a:xfrm>
                <a:custGeom>
                  <a:avLst/>
                  <a:gdLst>
                    <a:gd name="G0" fmla="+- 1 0 0"/>
                    <a:gd name="G1" fmla="+- 1 0 0"/>
                    <a:gd name="G2" fmla="+- 1 0 0"/>
                    <a:gd name="G3" fmla="+- 1 0 0"/>
                    <a:gd name="G4" fmla="+- 1 0 0"/>
                    <a:gd name="G5" fmla="+- 1 0 0"/>
                    <a:gd name="G6" fmla="+- 1 0 0"/>
                    <a:gd name="G7" fmla="+- 52 0 0"/>
                    <a:gd name="G8" fmla="*/ 1 5095 51712"/>
                    <a:gd name="G9" fmla="*/ 1 48365 11520"/>
                    <a:gd name="G10" fmla="*/ G9 1 180"/>
                    <a:gd name="G11" fmla="*/ G8 1 G10"/>
                    <a:gd name="G12" fmla="+- 1 0 0"/>
                    <a:gd name="G13" fmla="+- 1 0 0"/>
                    <a:gd name="G14" fmla="*/ 1 64527 51712"/>
                    <a:gd name="G15" fmla="*/ 1 48365 11520"/>
                    <a:gd name="G16" fmla="*/ G15 1 180"/>
                    <a:gd name="G17" fmla="*/ G14 1 G16"/>
                    <a:gd name="G18" fmla="+- 1 0 0"/>
                    <a:gd name="G19" fmla="+- 0 0 0"/>
                    <a:gd name="G20" fmla="+- 1 0 0"/>
                    <a:gd name="G21" fmla="+- 1 0 0"/>
                    <a:gd name="T0" fmla="*/ 17 w 356"/>
                    <a:gd name="T1" fmla="*/ 157 h 228"/>
                    <a:gd name="T2" fmla="*/ 225 w 356"/>
                    <a:gd name="T3" fmla="*/ 13 h 228"/>
                    <a:gd name="T4" fmla="*/ 353 w 356"/>
                    <a:gd name="T5" fmla="*/ 77 h 228"/>
                    <a:gd name="T6" fmla="*/ 241 w 356"/>
                    <a:gd name="T7" fmla="*/ 117 h 228"/>
                    <a:gd name="T8" fmla="*/ 121 w 356"/>
                    <a:gd name="T9" fmla="*/ 221 h 228"/>
                    <a:gd name="T10" fmla="*/ 17 w 356"/>
                    <a:gd name="T11" fmla="*/ 157 h 228"/>
                    <a:gd name="T12" fmla="*/ 0 w 356"/>
                    <a:gd name="T13" fmla="*/ 0 h 228"/>
                    <a:gd name="T14" fmla="*/ 356 w 356"/>
                    <a:gd name="T15" fmla="*/ 228 h 2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T12" t="T13" r="T14" b="T15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240" cap="sq">
                  <a:solidFill>
                    <a:srgbClr val="4D4D4D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8348" name="AutoShape 156"/>
                <p:cNvSpPr>
                  <a:spLocks noChangeArrowheads="1"/>
                </p:cNvSpPr>
                <p:nvPr/>
              </p:nvSpPr>
              <p:spPr bwMode="auto">
                <a:xfrm>
                  <a:off x="5670" y="3849"/>
                  <a:ext cx="50" cy="43"/>
                </a:xfrm>
                <a:custGeom>
                  <a:avLst/>
                  <a:gdLst>
                    <a:gd name="G0" fmla="+- 1 0 0"/>
                    <a:gd name="G1" fmla="+- 0 0 0"/>
                    <a:gd name="G2" fmla="+- 1 0 0"/>
                    <a:gd name="G3" fmla="+- 1 0 0"/>
                    <a:gd name="G4" fmla="+- 1 0 0"/>
                    <a:gd name="G5" fmla="+- 1 0 0"/>
                    <a:gd name="G6" fmla="*/ 1 56639 38528"/>
                    <a:gd name="G7" fmla="+- 1 0 0"/>
                    <a:gd name="G8" fmla="+- 1 0 0"/>
                    <a:gd name="G9" fmla="+- 1 0 0"/>
                    <a:gd name="G10" fmla="*/ 1 24577 2"/>
                    <a:gd name="G11" fmla="+- 1 0 0"/>
                    <a:gd name="G12" fmla="+- 1 0 0"/>
                    <a:gd name="G13" fmla="*/ 1 48365 11520"/>
                    <a:gd name="G14" fmla="*/ G13 1 180"/>
                    <a:gd name="G15" fmla="*/ 0 1 G14"/>
                    <a:gd name="G16" fmla="+- 65416 0 0"/>
                    <a:gd name="G17" fmla="+- 48 0 0"/>
                    <a:gd name="G18" fmla="+- 184 0 0"/>
                    <a:gd name="G19" fmla="+- 216 0 0"/>
                    <a:gd name="G20" fmla="+- 176 0 0"/>
                    <a:gd name="T0" fmla="*/ 67 w 330"/>
                    <a:gd name="T1" fmla="*/ 19 h 158"/>
                    <a:gd name="T2" fmla="*/ 19 w 330"/>
                    <a:gd name="T3" fmla="*/ 139 h 158"/>
                    <a:gd name="T4" fmla="*/ 179 w 330"/>
                    <a:gd name="T5" fmla="*/ 131 h 158"/>
                    <a:gd name="T6" fmla="*/ 315 w 330"/>
                    <a:gd name="T7" fmla="*/ 131 h 158"/>
                    <a:gd name="T8" fmla="*/ 267 w 330"/>
                    <a:gd name="T9" fmla="*/ 51 h 158"/>
                    <a:gd name="T10" fmla="*/ 203 w 330"/>
                    <a:gd name="T11" fmla="*/ 27 h 158"/>
                    <a:gd name="T12" fmla="*/ 67 w 330"/>
                    <a:gd name="T13" fmla="*/ 19 h 158"/>
                    <a:gd name="T14" fmla="*/ 0 w 330"/>
                    <a:gd name="T15" fmla="*/ 0 h 158"/>
                    <a:gd name="T16" fmla="*/ 330 w 330"/>
                    <a:gd name="T17" fmla="*/ 158 h 1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T14" t="T15" r="T16" b="T17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240" cap="sq">
                  <a:solidFill>
                    <a:srgbClr val="4D4D4D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grpSp>
            <p:nvGrpSpPr>
              <p:cNvPr id="8264" name="Group 157"/>
              <p:cNvGrpSpPr>
                <a:grpSpLocks/>
              </p:cNvGrpSpPr>
              <p:nvPr/>
            </p:nvGrpSpPr>
            <p:grpSpPr bwMode="auto">
              <a:xfrm>
                <a:off x="5304" y="3609"/>
                <a:ext cx="103" cy="51"/>
                <a:chOff x="5304" y="3609"/>
                <a:chExt cx="103" cy="51"/>
              </a:xfrm>
            </p:grpSpPr>
            <p:sp>
              <p:nvSpPr>
                <p:cNvPr id="8350" name="AutoShape 158"/>
                <p:cNvSpPr>
                  <a:spLocks noChangeArrowheads="1"/>
                </p:cNvSpPr>
                <p:nvPr/>
              </p:nvSpPr>
              <p:spPr bwMode="auto">
                <a:xfrm>
                  <a:off x="5304" y="3609"/>
                  <a:ext cx="48" cy="51"/>
                </a:xfrm>
                <a:custGeom>
                  <a:avLst/>
                  <a:gdLst>
                    <a:gd name="G0" fmla="+- 1 0 0"/>
                    <a:gd name="G1" fmla="+- 1 0 0"/>
                    <a:gd name="G2" fmla="+- 1 0 0"/>
                    <a:gd name="G3" fmla="+- 1 0 0"/>
                    <a:gd name="G4" fmla="+- 1 0 0"/>
                    <a:gd name="G5" fmla="+- 1 0 0"/>
                    <a:gd name="G6" fmla="+- 1 0 0"/>
                    <a:gd name="G7" fmla="+- 52 0 0"/>
                    <a:gd name="G8" fmla="*/ 1 5095 51712"/>
                    <a:gd name="G9" fmla="*/ 1 48365 11520"/>
                    <a:gd name="G10" fmla="*/ G9 1 180"/>
                    <a:gd name="G11" fmla="*/ G8 1 G10"/>
                    <a:gd name="G12" fmla="+- 1 0 0"/>
                    <a:gd name="G13" fmla="+- 1 0 0"/>
                    <a:gd name="G14" fmla="*/ 1 64527 51712"/>
                    <a:gd name="G15" fmla="*/ 1 48365 11520"/>
                    <a:gd name="G16" fmla="*/ G15 1 180"/>
                    <a:gd name="G17" fmla="*/ G14 1 G16"/>
                    <a:gd name="G18" fmla="+- 1 0 0"/>
                    <a:gd name="G19" fmla="+- 0 0 0"/>
                    <a:gd name="G20" fmla="+- 1 0 0"/>
                    <a:gd name="G21" fmla="+- 1 0 0"/>
                    <a:gd name="T0" fmla="*/ 17 w 356"/>
                    <a:gd name="T1" fmla="*/ 157 h 228"/>
                    <a:gd name="T2" fmla="*/ 225 w 356"/>
                    <a:gd name="T3" fmla="*/ 13 h 228"/>
                    <a:gd name="T4" fmla="*/ 353 w 356"/>
                    <a:gd name="T5" fmla="*/ 77 h 228"/>
                    <a:gd name="T6" fmla="*/ 241 w 356"/>
                    <a:gd name="T7" fmla="*/ 117 h 228"/>
                    <a:gd name="T8" fmla="*/ 121 w 356"/>
                    <a:gd name="T9" fmla="*/ 221 h 228"/>
                    <a:gd name="T10" fmla="*/ 17 w 356"/>
                    <a:gd name="T11" fmla="*/ 157 h 228"/>
                    <a:gd name="T12" fmla="*/ 0 w 356"/>
                    <a:gd name="T13" fmla="*/ 0 h 228"/>
                    <a:gd name="T14" fmla="*/ 356 w 356"/>
                    <a:gd name="T15" fmla="*/ 228 h 2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T12" t="T13" r="T14" b="T15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240" cap="sq">
                  <a:solidFill>
                    <a:srgbClr val="4D4D4D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8351" name="AutoShape 159"/>
                <p:cNvSpPr>
                  <a:spLocks noChangeArrowheads="1"/>
                </p:cNvSpPr>
                <p:nvPr/>
              </p:nvSpPr>
              <p:spPr bwMode="auto">
                <a:xfrm>
                  <a:off x="5357" y="3609"/>
                  <a:ext cx="50" cy="43"/>
                </a:xfrm>
                <a:custGeom>
                  <a:avLst/>
                  <a:gdLst>
                    <a:gd name="G0" fmla="+- 1 0 0"/>
                    <a:gd name="G1" fmla="+- 0 0 0"/>
                    <a:gd name="G2" fmla="+- 1 0 0"/>
                    <a:gd name="G3" fmla="+- 1 0 0"/>
                    <a:gd name="G4" fmla="+- 1 0 0"/>
                    <a:gd name="G5" fmla="+- 1 0 0"/>
                    <a:gd name="G6" fmla="*/ 1 56639 38528"/>
                    <a:gd name="G7" fmla="+- 1 0 0"/>
                    <a:gd name="G8" fmla="+- 1 0 0"/>
                    <a:gd name="G9" fmla="+- 1 0 0"/>
                    <a:gd name="G10" fmla="*/ 1 24577 2"/>
                    <a:gd name="G11" fmla="+- 1 0 0"/>
                    <a:gd name="G12" fmla="+- 1 0 0"/>
                    <a:gd name="G13" fmla="*/ 1 48365 11520"/>
                    <a:gd name="G14" fmla="*/ G13 1 180"/>
                    <a:gd name="G15" fmla="*/ 0 1 G14"/>
                    <a:gd name="G16" fmla="+- 65416 0 0"/>
                    <a:gd name="G17" fmla="+- 48 0 0"/>
                    <a:gd name="G18" fmla="+- 184 0 0"/>
                    <a:gd name="G19" fmla="+- 216 0 0"/>
                    <a:gd name="G20" fmla="+- 176 0 0"/>
                    <a:gd name="T0" fmla="*/ 67 w 330"/>
                    <a:gd name="T1" fmla="*/ 19 h 158"/>
                    <a:gd name="T2" fmla="*/ 19 w 330"/>
                    <a:gd name="T3" fmla="*/ 139 h 158"/>
                    <a:gd name="T4" fmla="*/ 179 w 330"/>
                    <a:gd name="T5" fmla="*/ 131 h 158"/>
                    <a:gd name="T6" fmla="*/ 315 w 330"/>
                    <a:gd name="T7" fmla="*/ 131 h 158"/>
                    <a:gd name="T8" fmla="*/ 267 w 330"/>
                    <a:gd name="T9" fmla="*/ 51 h 158"/>
                    <a:gd name="T10" fmla="*/ 203 w 330"/>
                    <a:gd name="T11" fmla="*/ 27 h 158"/>
                    <a:gd name="T12" fmla="*/ 67 w 330"/>
                    <a:gd name="T13" fmla="*/ 19 h 158"/>
                    <a:gd name="T14" fmla="*/ 0 w 330"/>
                    <a:gd name="T15" fmla="*/ 0 h 158"/>
                    <a:gd name="T16" fmla="*/ 330 w 330"/>
                    <a:gd name="T17" fmla="*/ 158 h 1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T14" t="T15" r="T16" b="T17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240" cap="sq">
                  <a:solidFill>
                    <a:srgbClr val="4D4D4D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grpSp>
            <p:nvGrpSpPr>
              <p:cNvPr id="8267" name="Group 160"/>
              <p:cNvGrpSpPr>
                <a:grpSpLocks/>
              </p:cNvGrpSpPr>
              <p:nvPr/>
            </p:nvGrpSpPr>
            <p:grpSpPr bwMode="auto">
              <a:xfrm>
                <a:off x="5504" y="3609"/>
                <a:ext cx="103" cy="51"/>
                <a:chOff x="5504" y="3609"/>
                <a:chExt cx="103" cy="51"/>
              </a:xfrm>
            </p:grpSpPr>
            <p:sp>
              <p:nvSpPr>
                <p:cNvPr id="8353" name="AutoShape 161"/>
                <p:cNvSpPr>
                  <a:spLocks noChangeArrowheads="1"/>
                </p:cNvSpPr>
                <p:nvPr/>
              </p:nvSpPr>
              <p:spPr bwMode="auto">
                <a:xfrm>
                  <a:off x="5504" y="3609"/>
                  <a:ext cx="48" cy="51"/>
                </a:xfrm>
                <a:custGeom>
                  <a:avLst/>
                  <a:gdLst>
                    <a:gd name="G0" fmla="+- 1 0 0"/>
                    <a:gd name="G1" fmla="+- 1 0 0"/>
                    <a:gd name="G2" fmla="+- 1 0 0"/>
                    <a:gd name="G3" fmla="+- 1 0 0"/>
                    <a:gd name="G4" fmla="+- 1 0 0"/>
                    <a:gd name="G5" fmla="+- 1 0 0"/>
                    <a:gd name="G6" fmla="+- 1 0 0"/>
                    <a:gd name="G7" fmla="+- 52 0 0"/>
                    <a:gd name="G8" fmla="*/ 1 5095 51712"/>
                    <a:gd name="G9" fmla="*/ 1 48365 11520"/>
                    <a:gd name="G10" fmla="*/ G9 1 180"/>
                    <a:gd name="G11" fmla="*/ G8 1 G10"/>
                    <a:gd name="G12" fmla="+- 1 0 0"/>
                    <a:gd name="G13" fmla="+- 1 0 0"/>
                    <a:gd name="G14" fmla="*/ 1 64527 51712"/>
                    <a:gd name="G15" fmla="*/ 1 48365 11520"/>
                    <a:gd name="G16" fmla="*/ G15 1 180"/>
                    <a:gd name="G17" fmla="*/ G14 1 G16"/>
                    <a:gd name="G18" fmla="+- 1 0 0"/>
                    <a:gd name="G19" fmla="+- 0 0 0"/>
                    <a:gd name="G20" fmla="+- 1 0 0"/>
                    <a:gd name="G21" fmla="+- 1 0 0"/>
                    <a:gd name="T0" fmla="*/ 17 w 356"/>
                    <a:gd name="T1" fmla="*/ 157 h 228"/>
                    <a:gd name="T2" fmla="*/ 225 w 356"/>
                    <a:gd name="T3" fmla="*/ 13 h 228"/>
                    <a:gd name="T4" fmla="*/ 353 w 356"/>
                    <a:gd name="T5" fmla="*/ 77 h 228"/>
                    <a:gd name="T6" fmla="*/ 241 w 356"/>
                    <a:gd name="T7" fmla="*/ 117 h 228"/>
                    <a:gd name="T8" fmla="*/ 121 w 356"/>
                    <a:gd name="T9" fmla="*/ 221 h 228"/>
                    <a:gd name="T10" fmla="*/ 17 w 356"/>
                    <a:gd name="T11" fmla="*/ 157 h 228"/>
                    <a:gd name="T12" fmla="*/ 0 w 356"/>
                    <a:gd name="T13" fmla="*/ 0 h 228"/>
                    <a:gd name="T14" fmla="*/ 356 w 356"/>
                    <a:gd name="T15" fmla="*/ 228 h 2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T12" t="T13" r="T14" b="T15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240" cap="sq">
                  <a:solidFill>
                    <a:srgbClr val="4D4D4D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8354" name="AutoShape 162"/>
                <p:cNvSpPr>
                  <a:spLocks noChangeArrowheads="1"/>
                </p:cNvSpPr>
                <p:nvPr/>
              </p:nvSpPr>
              <p:spPr bwMode="auto">
                <a:xfrm>
                  <a:off x="5557" y="3609"/>
                  <a:ext cx="50" cy="43"/>
                </a:xfrm>
                <a:custGeom>
                  <a:avLst/>
                  <a:gdLst>
                    <a:gd name="G0" fmla="+- 1 0 0"/>
                    <a:gd name="G1" fmla="+- 0 0 0"/>
                    <a:gd name="G2" fmla="+- 1 0 0"/>
                    <a:gd name="G3" fmla="+- 1 0 0"/>
                    <a:gd name="G4" fmla="+- 1 0 0"/>
                    <a:gd name="G5" fmla="+- 1 0 0"/>
                    <a:gd name="G6" fmla="*/ 1 56639 38528"/>
                    <a:gd name="G7" fmla="+- 1 0 0"/>
                    <a:gd name="G8" fmla="+- 1 0 0"/>
                    <a:gd name="G9" fmla="+- 1 0 0"/>
                    <a:gd name="G10" fmla="*/ 1 24577 2"/>
                    <a:gd name="G11" fmla="+- 1 0 0"/>
                    <a:gd name="G12" fmla="+- 1 0 0"/>
                    <a:gd name="G13" fmla="*/ 1 48365 11520"/>
                    <a:gd name="G14" fmla="*/ G13 1 180"/>
                    <a:gd name="G15" fmla="*/ 0 1 G14"/>
                    <a:gd name="G16" fmla="+- 65416 0 0"/>
                    <a:gd name="G17" fmla="+- 48 0 0"/>
                    <a:gd name="G18" fmla="+- 184 0 0"/>
                    <a:gd name="G19" fmla="+- 216 0 0"/>
                    <a:gd name="G20" fmla="+- 176 0 0"/>
                    <a:gd name="T0" fmla="*/ 67 w 330"/>
                    <a:gd name="T1" fmla="*/ 19 h 158"/>
                    <a:gd name="T2" fmla="*/ 19 w 330"/>
                    <a:gd name="T3" fmla="*/ 139 h 158"/>
                    <a:gd name="T4" fmla="*/ 179 w 330"/>
                    <a:gd name="T5" fmla="*/ 131 h 158"/>
                    <a:gd name="T6" fmla="*/ 315 w 330"/>
                    <a:gd name="T7" fmla="*/ 131 h 158"/>
                    <a:gd name="T8" fmla="*/ 267 w 330"/>
                    <a:gd name="T9" fmla="*/ 51 h 158"/>
                    <a:gd name="T10" fmla="*/ 203 w 330"/>
                    <a:gd name="T11" fmla="*/ 27 h 158"/>
                    <a:gd name="T12" fmla="*/ 67 w 330"/>
                    <a:gd name="T13" fmla="*/ 19 h 158"/>
                    <a:gd name="T14" fmla="*/ 0 w 330"/>
                    <a:gd name="T15" fmla="*/ 0 h 158"/>
                    <a:gd name="T16" fmla="*/ 330 w 330"/>
                    <a:gd name="T17" fmla="*/ 158 h 1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T14" t="T15" r="T16" b="T17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240" cap="sq">
                  <a:solidFill>
                    <a:srgbClr val="4D4D4D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grpSp>
            <p:nvGrpSpPr>
              <p:cNvPr id="8270" name="Group 163"/>
              <p:cNvGrpSpPr>
                <a:grpSpLocks/>
              </p:cNvGrpSpPr>
              <p:nvPr/>
            </p:nvGrpSpPr>
            <p:grpSpPr bwMode="auto">
              <a:xfrm>
                <a:off x="2409" y="3830"/>
                <a:ext cx="118" cy="52"/>
                <a:chOff x="2409" y="3830"/>
                <a:chExt cx="118" cy="52"/>
              </a:xfrm>
            </p:grpSpPr>
            <p:sp>
              <p:nvSpPr>
                <p:cNvPr id="8356" name="AutoShape 164"/>
                <p:cNvSpPr>
                  <a:spLocks noChangeArrowheads="1"/>
                </p:cNvSpPr>
                <p:nvPr/>
              </p:nvSpPr>
              <p:spPr bwMode="auto">
                <a:xfrm>
                  <a:off x="2409" y="3830"/>
                  <a:ext cx="55" cy="52"/>
                </a:xfrm>
                <a:custGeom>
                  <a:avLst/>
                  <a:gdLst>
                    <a:gd name="G0" fmla="+- 1 0 0"/>
                    <a:gd name="G1" fmla="+- 1 0 0"/>
                    <a:gd name="G2" fmla="+- 1 0 0"/>
                    <a:gd name="G3" fmla="+- 1 0 0"/>
                    <a:gd name="G4" fmla="+- 1 0 0"/>
                    <a:gd name="G5" fmla="+- 1 0 0"/>
                    <a:gd name="G6" fmla="+- 1 0 0"/>
                    <a:gd name="G7" fmla="+- 52 0 0"/>
                    <a:gd name="G8" fmla="*/ 1 5095 51712"/>
                    <a:gd name="G9" fmla="*/ 1 48365 11520"/>
                    <a:gd name="G10" fmla="*/ G9 1 180"/>
                    <a:gd name="G11" fmla="*/ G8 1 G10"/>
                    <a:gd name="G12" fmla="+- 1 0 0"/>
                    <a:gd name="G13" fmla="+- 1 0 0"/>
                    <a:gd name="G14" fmla="*/ 1 64527 51712"/>
                    <a:gd name="G15" fmla="*/ 1 48365 11520"/>
                    <a:gd name="G16" fmla="*/ G15 1 180"/>
                    <a:gd name="G17" fmla="*/ G14 1 G16"/>
                    <a:gd name="G18" fmla="+- 1 0 0"/>
                    <a:gd name="G19" fmla="+- 0 0 0"/>
                    <a:gd name="G20" fmla="+- 1 0 0"/>
                    <a:gd name="G21" fmla="+- 1 0 0"/>
                    <a:gd name="T0" fmla="*/ 17 w 356"/>
                    <a:gd name="T1" fmla="*/ 157 h 228"/>
                    <a:gd name="T2" fmla="*/ 225 w 356"/>
                    <a:gd name="T3" fmla="*/ 13 h 228"/>
                    <a:gd name="T4" fmla="*/ 353 w 356"/>
                    <a:gd name="T5" fmla="*/ 77 h 228"/>
                    <a:gd name="T6" fmla="*/ 241 w 356"/>
                    <a:gd name="T7" fmla="*/ 117 h 228"/>
                    <a:gd name="T8" fmla="*/ 121 w 356"/>
                    <a:gd name="T9" fmla="*/ 221 h 228"/>
                    <a:gd name="T10" fmla="*/ 17 w 356"/>
                    <a:gd name="T11" fmla="*/ 157 h 228"/>
                    <a:gd name="T12" fmla="*/ 0 w 356"/>
                    <a:gd name="T13" fmla="*/ 0 h 228"/>
                    <a:gd name="T14" fmla="*/ 356 w 356"/>
                    <a:gd name="T15" fmla="*/ 228 h 2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T12" t="T13" r="T14" b="T15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240" cap="sq">
                  <a:solidFill>
                    <a:srgbClr val="4D4D4D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8357" name="AutoShape 165"/>
                <p:cNvSpPr>
                  <a:spLocks noChangeArrowheads="1"/>
                </p:cNvSpPr>
                <p:nvPr/>
              </p:nvSpPr>
              <p:spPr bwMode="auto">
                <a:xfrm>
                  <a:off x="2470" y="3830"/>
                  <a:ext cx="57" cy="44"/>
                </a:xfrm>
                <a:custGeom>
                  <a:avLst/>
                  <a:gdLst>
                    <a:gd name="G0" fmla="+- 1 0 0"/>
                    <a:gd name="G1" fmla="+- 0 0 0"/>
                    <a:gd name="G2" fmla="+- 1 0 0"/>
                    <a:gd name="G3" fmla="+- 1 0 0"/>
                    <a:gd name="G4" fmla="+- 1 0 0"/>
                    <a:gd name="G5" fmla="+- 1 0 0"/>
                    <a:gd name="G6" fmla="*/ 1 56639 38528"/>
                    <a:gd name="G7" fmla="+- 1 0 0"/>
                    <a:gd name="G8" fmla="+- 1 0 0"/>
                    <a:gd name="G9" fmla="+- 1 0 0"/>
                    <a:gd name="G10" fmla="*/ 1 24577 2"/>
                    <a:gd name="G11" fmla="+- 1 0 0"/>
                    <a:gd name="G12" fmla="+- 1 0 0"/>
                    <a:gd name="G13" fmla="*/ 1 48365 11520"/>
                    <a:gd name="G14" fmla="*/ G13 1 180"/>
                    <a:gd name="G15" fmla="*/ 0 1 G14"/>
                    <a:gd name="G16" fmla="+- 65416 0 0"/>
                    <a:gd name="G17" fmla="+- 48 0 0"/>
                    <a:gd name="G18" fmla="+- 184 0 0"/>
                    <a:gd name="G19" fmla="+- 216 0 0"/>
                    <a:gd name="G20" fmla="+- 176 0 0"/>
                    <a:gd name="T0" fmla="*/ 67 w 330"/>
                    <a:gd name="T1" fmla="*/ 19 h 158"/>
                    <a:gd name="T2" fmla="*/ 19 w 330"/>
                    <a:gd name="T3" fmla="*/ 139 h 158"/>
                    <a:gd name="T4" fmla="*/ 179 w 330"/>
                    <a:gd name="T5" fmla="*/ 131 h 158"/>
                    <a:gd name="T6" fmla="*/ 315 w 330"/>
                    <a:gd name="T7" fmla="*/ 131 h 158"/>
                    <a:gd name="T8" fmla="*/ 267 w 330"/>
                    <a:gd name="T9" fmla="*/ 51 h 158"/>
                    <a:gd name="T10" fmla="*/ 203 w 330"/>
                    <a:gd name="T11" fmla="*/ 27 h 158"/>
                    <a:gd name="T12" fmla="*/ 67 w 330"/>
                    <a:gd name="T13" fmla="*/ 19 h 158"/>
                    <a:gd name="T14" fmla="*/ 0 w 330"/>
                    <a:gd name="T15" fmla="*/ 0 h 158"/>
                    <a:gd name="T16" fmla="*/ 330 w 330"/>
                    <a:gd name="T17" fmla="*/ 158 h 1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T14" t="T15" r="T16" b="T17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240" cap="sq">
                  <a:solidFill>
                    <a:srgbClr val="4D4D4D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grpSp>
            <p:nvGrpSpPr>
              <p:cNvPr id="8273" name="Group 166"/>
              <p:cNvGrpSpPr>
                <a:grpSpLocks/>
              </p:cNvGrpSpPr>
              <p:nvPr/>
            </p:nvGrpSpPr>
            <p:grpSpPr bwMode="auto">
              <a:xfrm>
                <a:off x="1801" y="3846"/>
                <a:ext cx="103" cy="51"/>
                <a:chOff x="1801" y="3846"/>
                <a:chExt cx="103" cy="51"/>
              </a:xfrm>
            </p:grpSpPr>
            <p:sp>
              <p:nvSpPr>
                <p:cNvPr id="8359" name="AutoShape 167"/>
                <p:cNvSpPr>
                  <a:spLocks noChangeArrowheads="1"/>
                </p:cNvSpPr>
                <p:nvPr/>
              </p:nvSpPr>
              <p:spPr bwMode="auto">
                <a:xfrm>
                  <a:off x="1801" y="3846"/>
                  <a:ext cx="48" cy="51"/>
                </a:xfrm>
                <a:custGeom>
                  <a:avLst/>
                  <a:gdLst>
                    <a:gd name="G0" fmla="+- 1 0 0"/>
                    <a:gd name="G1" fmla="+- 1 0 0"/>
                    <a:gd name="G2" fmla="+- 1 0 0"/>
                    <a:gd name="G3" fmla="+- 1 0 0"/>
                    <a:gd name="G4" fmla="+- 1 0 0"/>
                    <a:gd name="G5" fmla="+- 1 0 0"/>
                    <a:gd name="G6" fmla="+- 1 0 0"/>
                    <a:gd name="G7" fmla="+- 52 0 0"/>
                    <a:gd name="G8" fmla="*/ 1 5095 51712"/>
                    <a:gd name="G9" fmla="*/ 1 48365 11520"/>
                    <a:gd name="G10" fmla="*/ G9 1 180"/>
                    <a:gd name="G11" fmla="*/ G8 1 G10"/>
                    <a:gd name="G12" fmla="+- 1 0 0"/>
                    <a:gd name="G13" fmla="+- 1 0 0"/>
                    <a:gd name="G14" fmla="*/ 1 64527 51712"/>
                    <a:gd name="G15" fmla="*/ 1 48365 11520"/>
                    <a:gd name="G16" fmla="*/ G15 1 180"/>
                    <a:gd name="G17" fmla="*/ G14 1 G16"/>
                    <a:gd name="G18" fmla="+- 1 0 0"/>
                    <a:gd name="G19" fmla="+- 0 0 0"/>
                    <a:gd name="G20" fmla="+- 1 0 0"/>
                    <a:gd name="G21" fmla="+- 1 0 0"/>
                    <a:gd name="T0" fmla="*/ 17 w 356"/>
                    <a:gd name="T1" fmla="*/ 157 h 228"/>
                    <a:gd name="T2" fmla="*/ 225 w 356"/>
                    <a:gd name="T3" fmla="*/ 13 h 228"/>
                    <a:gd name="T4" fmla="*/ 353 w 356"/>
                    <a:gd name="T5" fmla="*/ 77 h 228"/>
                    <a:gd name="T6" fmla="*/ 241 w 356"/>
                    <a:gd name="T7" fmla="*/ 117 h 228"/>
                    <a:gd name="T8" fmla="*/ 121 w 356"/>
                    <a:gd name="T9" fmla="*/ 221 h 228"/>
                    <a:gd name="T10" fmla="*/ 17 w 356"/>
                    <a:gd name="T11" fmla="*/ 157 h 228"/>
                    <a:gd name="T12" fmla="*/ 0 w 356"/>
                    <a:gd name="T13" fmla="*/ 0 h 228"/>
                    <a:gd name="T14" fmla="*/ 356 w 356"/>
                    <a:gd name="T15" fmla="*/ 228 h 2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T12" t="T13" r="T14" b="T15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240" cap="sq">
                  <a:solidFill>
                    <a:srgbClr val="4D4D4D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8360" name="AutoShape 168"/>
                <p:cNvSpPr>
                  <a:spLocks noChangeArrowheads="1"/>
                </p:cNvSpPr>
                <p:nvPr/>
              </p:nvSpPr>
              <p:spPr bwMode="auto">
                <a:xfrm>
                  <a:off x="1854" y="3846"/>
                  <a:ext cx="50" cy="43"/>
                </a:xfrm>
                <a:custGeom>
                  <a:avLst/>
                  <a:gdLst>
                    <a:gd name="G0" fmla="+- 1 0 0"/>
                    <a:gd name="G1" fmla="+- 0 0 0"/>
                    <a:gd name="G2" fmla="+- 1 0 0"/>
                    <a:gd name="G3" fmla="+- 1 0 0"/>
                    <a:gd name="G4" fmla="+- 1 0 0"/>
                    <a:gd name="G5" fmla="+- 1 0 0"/>
                    <a:gd name="G6" fmla="*/ 1 56639 38528"/>
                    <a:gd name="G7" fmla="+- 1 0 0"/>
                    <a:gd name="G8" fmla="+- 1 0 0"/>
                    <a:gd name="G9" fmla="+- 1 0 0"/>
                    <a:gd name="G10" fmla="*/ 1 24577 2"/>
                    <a:gd name="G11" fmla="+- 1 0 0"/>
                    <a:gd name="G12" fmla="+- 1 0 0"/>
                    <a:gd name="G13" fmla="*/ 1 48365 11520"/>
                    <a:gd name="G14" fmla="*/ G13 1 180"/>
                    <a:gd name="G15" fmla="*/ 0 1 G14"/>
                    <a:gd name="G16" fmla="+- 65416 0 0"/>
                    <a:gd name="G17" fmla="+- 48 0 0"/>
                    <a:gd name="G18" fmla="+- 184 0 0"/>
                    <a:gd name="G19" fmla="+- 216 0 0"/>
                    <a:gd name="G20" fmla="+- 176 0 0"/>
                    <a:gd name="T0" fmla="*/ 67 w 330"/>
                    <a:gd name="T1" fmla="*/ 19 h 158"/>
                    <a:gd name="T2" fmla="*/ 19 w 330"/>
                    <a:gd name="T3" fmla="*/ 139 h 158"/>
                    <a:gd name="T4" fmla="*/ 179 w 330"/>
                    <a:gd name="T5" fmla="*/ 131 h 158"/>
                    <a:gd name="T6" fmla="*/ 315 w 330"/>
                    <a:gd name="T7" fmla="*/ 131 h 158"/>
                    <a:gd name="T8" fmla="*/ 267 w 330"/>
                    <a:gd name="T9" fmla="*/ 51 h 158"/>
                    <a:gd name="T10" fmla="*/ 203 w 330"/>
                    <a:gd name="T11" fmla="*/ 27 h 158"/>
                    <a:gd name="T12" fmla="*/ 67 w 330"/>
                    <a:gd name="T13" fmla="*/ 19 h 158"/>
                    <a:gd name="T14" fmla="*/ 0 w 330"/>
                    <a:gd name="T15" fmla="*/ 0 h 158"/>
                    <a:gd name="T16" fmla="*/ 330 w 330"/>
                    <a:gd name="T17" fmla="*/ 158 h 1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T14" t="T15" r="T16" b="T17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240" cap="sq">
                  <a:solidFill>
                    <a:srgbClr val="4D4D4D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grpSp>
            <p:nvGrpSpPr>
              <p:cNvPr id="8274" name="Group 169"/>
              <p:cNvGrpSpPr>
                <a:grpSpLocks/>
              </p:cNvGrpSpPr>
              <p:nvPr/>
            </p:nvGrpSpPr>
            <p:grpSpPr bwMode="auto">
              <a:xfrm>
                <a:off x="1697" y="3862"/>
                <a:ext cx="103" cy="51"/>
                <a:chOff x="1697" y="3862"/>
                <a:chExt cx="103" cy="51"/>
              </a:xfrm>
            </p:grpSpPr>
            <p:sp>
              <p:nvSpPr>
                <p:cNvPr id="8362" name="AutoShape 170"/>
                <p:cNvSpPr>
                  <a:spLocks noChangeArrowheads="1"/>
                </p:cNvSpPr>
                <p:nvPr/>
              </p:nvSpPr>
              <p:spPr bwMode="auto">
                <a:xfrm>
                  <a:off x="1697" y="3862"/>
                  <a:ext cx="48" cy="51"/>
                </a:xfrm>
                <a:custGeom>
                  <a:avLst/>
                  <a:gdLst>
                    <a:gd name="G0" fmla="+- 1 0 0"/>
                    <a:gd name="G1" fmla="+- 1 0 0"/>
                    <a:gd name="G2" fmla="+- 1 0 0"/>
                    <a:gd name="G3" fmla="+- 1 0 0"/>
                    <a:gd name="G4" fmla="+- 1 0 0"/>
                    <a:gd name="G5" fmla="+- 1 0 0"/>
                    <a:gd name="G6" fmla="+- 1 0 0"/>
                    <a:gd name="G7" fmla="+- 52 0 0"/>
                    <a:gd name="G8" fmla="*/ 1 5095 51712"/>
                    <a:gd name="G9" fmla="*/ 1 48365 11520"/>
                    <a:gd name="G10" fmla="*/ G9 1 180"/>
                    <a:gd name="G11" fmla="*/ G8 1 G10"/>
                    <a:gd name="G12" fmla="+- 1 0 0"/>
                    <a:gd name="G13" fmla="+- 1 0 0"/>
                    <a:gd name="G14" fmla="*/ 1 64527 51712"/>
                    <a:gd name="G15" fmla="*/ 1 48365 11520"/>
                    <a:gd name="G16" fmla="*/ G15 1 180"/>
                    <a:gd name="G17" fmla="*/ G14 1 G16"/>
                    <a:gd name="G18" fmla="+- 1 0 0"/>
                    <a:gd name="G19" fmla="+- 0 0 0"/>
                    <a:gd name="G20" fmla="+- 1 0 0"/>
                    <a:gd name="G21" fmla="+- 1 0 0"/>
                    <a:gd name="T0" fmla="*/ 17 w 356"/>
                    <a:gd name="T1" fmla="*/ 157 h 228"/>
                    <a:gd name="T2" fmla="*/ 225 w 356"/>
                    <a:gd name="T3" fmla="*/ 13 h 228"/>
                    <a:gd name="T4" fmla="*/ 353 w 356"/>
                    <a:gd name="T5" fmla="*/ 77 h 228"/>
                    <a:gd name="T6" fmla="*/ 241 w 356"/>
                    <a:gd name="T7" fmla="*/ 117 h 228"/>
                    <a:gd name="T8" fmla="*/ 121 w 356"/>
                    <a:gd name="T9" fmla="*/ 221 h 228"/>
                    <a:gd name="T10" fmla="*/ 17 w 356"/>
                    <a:gd name="T11" fmla="*/ 157 h 228"/>
                    <a:gd name="T12" fmla="*/ 0 w 356"/>
                    <a:gd name="T13" fmla="*/ 0 h 228"/>
                    <a:gd name="T14" fmla="*/ 356 w 356"/>
                    <a:gd name="T15" fmla="*/ 228 h 2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T12" t="T13" r="T14" b="T15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240" cap="sq">
                  <a:solidFill>
                    <a:srgbClr val="4D4D4D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8363" name="AutoShape 171"/>
                <p:cNvSpPr>
                  <a:spLocks noChangeArrowheads="1"/>
                </p:cNvSpPr>
                <p:nvPr/>
              </p:nvSpPr>
              <p:spPr bwMode="auto">
                <a:xfrm>
                  <a:off x="1750" y="3862"/>
                  <a:ext cx="50" cy="43"/>
                </a:xfrm>
                <a:custGeom>
                  <a:avLst/>
                  <a:gdLst>
                    <a:gd name="G0" fmla="+- 1 0 0"/>
                    <a:gd name="G1" fmla="+- 0 0 0"/>
                    <a:gd name="G2" fmla="+- 1 0 0"/>
                    <a:gd name="G3" fmla="+- 1 0 0"/>
                    <a:gd name="G4" fmla="+- 1 0 0"/>
                    <a:gd name="G5" fmla="+- 1 0 0"/>
                    <a:gd name="G6" fmla="*/ 1 56639 38528"/>
                    <a:gd name="G7" fmla="+- 1 0 0"/>
                    <a:gd name="G8" fmla="+- 1 0 0"/>
                    <a:gd name="G9" fmla="+- 1 0 0"/>
                    <a:gd name="G10" fmla="*/ 1 24577 2"/>
                    <a:gd name="G11" fmla="+- 1 0 0"/>
                    <a:gd name="G12" fmla="+- 1 0 0"/>
                    <a:gd name="G13" fmla="*/ 1 48365 11520"/>
                    <a:gd name="G14" fmla="*/ G13 1 180"/>
                    <a:gd name="G15" fmla="*/ 0 1 G14"/>
                    <a:gd name="G16" fmla="+- 65416 0 0"/>
                    <a:gd name="G17" fmla="+- 48 0 0"/>
                    <a:gd name="G18" fmla="+- 184 0 0"/>
                    <a:gd name="G19" fmla="+- 216 0 0"/>
                    <a:gd name="G20" fmla="+- 176 0 0"/>
                    <a:gd name="T0" fmla="*/ 67 w 330"/>
                    <a:gd name="T1" fmla="*/ 19 h 158"/>
                    <a:gd name="T2" fmla="*/ 19 w 330"/>
                    <a:gd name="T3" fmla="*/ 139 h 158"/>
                    <a:gd name="T4" fmla="*/ 179 w 330"/>
                    <a:gd name="T5" fmla="*/ 131 h 158"/>
                    <a:gd name="T6" fmla="*/ 315 w 330"/>
                    <a:gd name="T7" fmla="*/ 131 h 158"/>
                    <a:gd name="T8" fmla="*/ 267 w 330"/>
                    <a:gd name="T9" fmla="*/ 51 h 158"/>
                    <a:gd name="T10" fmla="*/ 203 w 330"/>
                    <a:gd name="T11" fmla="*/ 27 h 158"/>
                    <a:gd name="T12" fmla="*/ 67 w 330"/>
                    <a:gd name="T13" fmla="*/ 19 h 158"/>
                    <a:gd name="T14" fmla="*/ 0 w 330"/>
                    <a:gd name="T15" fmla="*/ 0 h 158"/>
                    <a:gd name="T16" fmla="*/ 330 w 330"/>
                    <a:gd name="T17" fmla="*/ 158 h 1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T14" t="T15" r="T16" b="T17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240" cap="sq">
                  <a:solidFill>
                    <a:srgbClr val="4D4D4D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grpSp>
            <p:nvGrpSpPr>
              <p:cNvPr id="8275" name="Group 172"/>
              <p:cNvGrpSpPr>
                <a:grpSpLocks/>
              </p:cNvGrpSpPr>
              <p:nvPr/>
            </p:nvGrpSpPr>
            <p:grpSpPr bwMode="auto">
              <a:xfrm>
                <a:off x="1697" y="3798"/>
                <a:ext cx="103" cy="51"/>
                <a:chOff x="1697" y="3798"/>
                <a:chExt cx="103" cy="51"/>
              </a:xfrm>
            </p:grpSpPr>
            <p:sp>
              <p:nvSpPr>
                <p:cNvPr id="8365" name="AutoShape 173"/>
                <p:cNvSpPr>
                  <a:spLocks noChangeArrowheads="1"/>
                </p:cNvSpPr>
                <p:nvPr/>
              </p:nvSpPr>
              <p:spPr bwMode="auto">
                <a:xfrm>
                  <a:off x="1697" y="3798"/>
                  <a:ext cx="48" cy="51"/>
                </a:xfrm>
                <a:custGeom>
                  <a:avLst/>
                  <a:gdLst>
                    <a:gd name="G0" fmla="+- 1 0 0"/>
                    <a:gd name="G1" fmla="+- 1 0 0"/>
                    <a:gd name="G2" fmla="+- 1 0 0"/>
                    <a:gd name="G3" fmla="+- 1 0 0"/>
                    <a:gd name="G4" fmla="+- 1 0 0"/>
                    <a:gd name="G5" fmla="+- 1 0 0"/>
                    <a:gd name="G6" fmla="+- 1 0 0"/>
                    <a:gd name="G7" fmla="+- 52 0 0"/>
                    <a:gd name="G8" fmla="*/ 1 5095 51712"/>
                    <a:gd name="G9" fmla="*/ 1 48365 11520"/>
                    <a:gd name="G10" fmla="*/ G9 1 180"/>
                    <a:gd name="G11" fmla="*/ G8 1 G10"/>
                    <a:gd name="G12" fmla="+- 1 0 0"/>
                    <a:gd name="G13" fmla="+- 1 0 0"/>
                    <a:gd name="G14" fmla="*/ 1 64527 51712"/>
                    <a:gd name="G15" fmla="*/ 1 48365 11520"/>
                    <a:gd name="G16" fmla="*/ G15 1 180"/>
                    <a:gd name="G17" fmla="*/ G14 1 G16"/>
                    <a:gd name="G18" fmla="+- 1 0 0"/>
                    <a:gd name="G19" fmla="+- 0 0 0"/>
                    <a:gd name="G20" fmla="+- 1 0 0"/>
                    <a:gd name="G21" fmla="+- 1 0 0"/>
                    <a:gd name="T0" fmla="*/ 17 w 356"/>
                    <a:gd name="T1" fmla="*/ 157 h 228"/>
                    <a:gd name="T2" fmla="*/ 225 w 356"/>
                    <a:gd name="T3" fmla="*/ 13 h 228"/>
                    <a:gd name="T4" fmla="*/ 353 w 356"/>
                    <a:gd name="T5" fmla="*/ 77 h 228"/>
                    <a:gd name="T6" fmla="*/ 241 w 356"/>
                    <a:gd name="T7" fmla="*/ 117 h 228"/>
                    <a:gd name="T8" fmla="*/ 121 w 356"/>
                    <a:gd name="T9" fmla="*/ 221 h 228"/>
                    <a:gd name="T10" fmla="*/ 17 w 356"/>
                    <a:gd name="T11" fmla="*/ 157 h 228"/>
                    <a:gd name="T12" fmla="*/ 0 w 356"/>
                    <a:gd name="T13" fmla="*/ 0 h 228"/>
                    <a:gd name="T14" fmla="*/ 356 w 356"/>
                    <a:gd name="T15" fmla="*/ 228 h 2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T12" t="T13" r="T14" b="T15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240" cap="sq">
                  <a:solidFill>
                    <a:srgbClr val="4D4D4D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8366" name="AutoShape 174"/>
                <p:cNvSpPr>
                  <a:spLocks noChangeArrowheads="1"/>
                </p:cNvSpPr>
                <p:nvPr/>
              </p:nvSpPr>
              <p:spPr bwMode="auto">
                <a:xfrm>
                  <a:off x="1750" y="3798"/>
                  <a:ext cx="50" cy="43"/>
                </a:xfrm>
                <a:custGeom>
                  <a:avLst/>
                  <a:gdLst>
                    <a:gd name="G0" fmla="+- 1 0 0"/>
                    <a:gd name="G1" fmla="+- 0 0 0"/>
                    <a:gd name="G2" fmla="+- 1 0 0"/>
                    <a:gd name="G3" fmla="+- 1 0 0"/>
                    <a:gd name="G4" fmla="+- 1 0 0"/>
                    <a:gd name="G5" fmla="+- 1 0 0"/>
                    <a:gd name="G6" fmla="*/ 1 56639 38528"/>
                    <a:gd name="G7" fmla="+- 1 0 0"/>
                    <a:gd name="G8" fmla="+- 1 0 0"/>
                    <a:gd name="G9" fmla="+- 1 0 0"/>
                    <a:gd name="G10" fmla="*/ 1 24577 2"/>
                    <a:gd name="G11" fmla="+- 1 0 0"/>
                    <a:gd name="G12" fmla="+- 1 0 0"/>
                    <a:gd name="G13" fmla="*/ 1 48365 11520"/>
                    <a:gd name="G14" fmla="*/ G13 1 180"/>
                    <a:gd name="G15" fmla="*/ 0 1 G14"/>
                    <a:gd name="G16" fmla="+- 65416 0 0"/>
                    <a:gd name="G17" fmla="+- 48 0 0"/>
                    <a:gd name="G18" fmla="+- 184 0 0"/>
                    <a:gd name="G19" fmla="+- 216 0 0"/>
                    <a:gd name="G20" fmla="+- 176 0 0"/>
                    <a:gd name="T0" fmla="*/ 67 w 330"/>
                    <a:gd name="T1" fmla="*/ 19 h 158"/>
                    <a:gd name="T2" fmla="*/ 19 w 330"/>
                    <a:gd name="T3" fmla="*/ 139 h 158"/>
                    <a:gd name="T4" fmla="*/ 179 w 330"/>
                    <a:gd name="T5" fmla="*/ 131 h 158"/>
                    <a:gd name="T6" fmla="*/ 315 w 330"/>
                    <a:gd name="T7" fmla="*/ 131 h 158"/>
                    <a:gd name="T8" fmla="*/ 267 w 330"/>
                    <a:gd name="T9" fmla="*/ 51 h 158"/>
                    <a:gd name="T10" fmla="*/ 203 w 330"/>
                    <a:gd name="T11" fmla="*/ 27 h 158"/>
                    <a:gd name="T12" fmla="*/ 67 w 330"/>
                    <a:gd name="T13" fmla="*/ 19 h 158"/>
                    <a:gd name="T14" fmla="*/ 0 w 330"/>
                    <a:gd name="T15" fmla="*/ 0 h 158"/>
                    <a:gd name="T16" fmla="*/ 330 w 330"/>
                    <a:gd name="T17" fmla="*/ 158 h 1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T14" t="T15" r="T16" b="T17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240" cap="sq">
                  <a:solidFill>
                    <a:srgbClr val="4D4D4D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grpSp>
            <p:nvGrpSpPr>
              <p:cNvPr id="8278" name="Group 175"/>
              <p:cNvGrpSpPr>
                <a:grpSpLocks/>
              </p:cNvGrpSpPr>
              <p:nvPr/>
            </p:nvGrpSpPr>
            <p:grpSpPr bwMode="auto">
              <a:xfrm>
                <a:off x="1745" y="3758"/>
                <a:ext cx="103" cy="51"/>
                <a:chOff x="1745" y="3758"/>
                <a:chExt cx="103" cy="51"/>
              </a:xfrm>
            </p:grpSpPr>
            <p:sp>
              <p:nvSpPr>
                <p:cNvPr id="8368" name="AutoShape 176"/>
                <p:cNvSpPr>
                  <a:spLocks noChangeArrowheads="1"/>
                </p:cNvSpPr>
                <p:nvPr/>
              </p:nvSpPr>
              <p:spPr bwMode="auto">
                <a:xfrm>
                  <a:off x="1745" y="3758"/>
                  <a:ext cx="48" cy="51"/>
                </a:xfrm>
                <a:custGeom>
                  <a:avLst/>
                  <a:gdLst>
                    <a:gd name="G0" fmla="+- 1 0 0"/>
                    <a:gd name="G1" fmla="+- 1 0 0"/>
                    <a:gd name="G2" fmla="+- 1 0 0"/>
                    <a:gd name="G3" fmla="+- 1 0 0"/>
                    <a:gd name="G4" fmla="+- 1 0 0"/>
                    <a:gd name="G5" fmla="+- 1 0 0"/>
                    <a:gd name="G6" fmla="+- 1 0 0"/>
                    <a:gd name="G7" fmla="+- 52 0 0"/>
                    <a:gd name="G8" fmla="*/ 1 5095 51712"/>
                    <a:gd name="G9" fmla="*/ 1 48365 11520"/>
                    <a:gd name="G10" fmla="*/ G9 1 180"/>
                    <a:gd name="G11" fmla="*/ G8 1 G10"/>
                    <a:gd name="G12" fmla="+- 1 0 0"/>
                    <a:gd name="G13" fmla="+- 1 0 0"/>
                    <a:gd name="G14" fmla="*/ 1 64527 51712"/>
                    <a:gd name="G15" fmla="*/ 1 48365 11520"/>
                    <a:gd name="G16" fmla="*/ G15 1 180"/>
                    <a:gd name="G17" fmla="*/ G14 1 G16"/>
                    <a:gd name="G18" fmla="+- 1 0 0"/>
                    <a:gd name="G19" fmla="+- 0 0 0"/>
                    <a:gd name="G20" fmla="+- 1 0 0"/>
                    <a:gd name="G21" fmla="+- 1 0 0"/>
                    <a:gd name="T0" fmla="*/ 17 w 356"/>
                    <a:gd name="T1" fmla="*/ 157 h 228"/>
                    <a:gd name="T2" fmla="*/ 225 w 356"/>
                    <a:gd name="T3" fmla="*/ 13 h 228"/>
                    <a:gd name="T4" fmla="*/ 353 w 356"/>
                    <a:gd name="T5" fmla="*/ 77 h 228"/>
                    <a:gd name="T6" fmla="*/ 241 w 356"/>
                    <a:gd name="T7" fmla="*/ 117 h 228"/>
                    <a:gd name="T8" fmla="*/ 121 w 356"/>
                    <a:gd name="T9" fmla="*/ 221 h 228"/>
                    <a:gd name="T10" fmla="*/ 17 w 356"/>
                    <a:gd name="T11" fmla="*/ 157 h 228"/>
                    <a:gd name="T12" fmla="*/ 0 w 356"/>
                    <a:gd name="T13" fmla="*/ 0 h 228"/>
                    <a:gd name="T14" fmla="*/ 356 w 356"/>
                    <a:gd name="T15" fmla="*/ 228 h 2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T12" t="T13" r="T14" b="T15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240" cap="sq">
                  <a:solidFill>
                    <a:srgbClr val="4D4D4D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8369" name="AutoShape 177"/>
                <p:cNvSpPr>
                  <a:spLocks noChangeArrowheads="1"/>
                </p:cNvSpPr>
                <p:nvPr/>
              </p:nvSpPr>
              <p:spPr bwMode="auto">
                <a:xfrm>
                  <a:off x="1798" y="3758"/>
                  <a:ext cx="50" cy="43"/>
                </a:xfrm>
                <a:custGeom>
                  <a:avLst/>
                  <a:gdLst>
                    <a:gd name="G0" fmla="+- 1 0 0"/>
                    <a:gd name="G1" fmla="+- 0 0 0"/>
                    <a:gd name="G2" fmla="+- 1 0 0"/>
                    <a:gd name="G3" fmla="+- 1 0 0"/>
                    <a:gd name="G4" fmla="+- 1 0 0"/>
                    <a:gd name="G5" fmla="+- 1 0 0"/>
                    <a:gd name="G6" fmla="*/ 1 56639 38528"/>
                    <a:gd name="G7" fmla="+- 1 0 0"/>
                    <a:gd name="G8" fmla="+- 1 0 0"/>
                    <a:gd name="G9" fmla="+- 1 0 0"/>
                    <a:gd name="G10" fmla="*/ 1 24577 2"/>
                    <a:gd name="G11" fmla="+- 1 0 0"/>
                    <a:gd name="G12" fmla="+- 1 0 0"/>
                    <a:gd name="G13" fmla="*/ 1 48365 11520"/>
                    <a:gd name="G14" fmla="*/ G13 1 180"/>
                    <a:gd name="G15" fmla="*/ 0 1 G14"/>
                    <a:gd name="G16" fmla="+- 65416 0 0"/>
                    <a:gd name="G17" fmla="+- 48 0 0"/>
                    <a:gd name="G18" fmla="+- 184 0 0"/>
                    <a:gd name="G19" fmla="+- 216 0 0"/>
                    <a:gd name="G20" fmla="+- 176 0 0"/>
                    <a:gd name="T0" fmla="*/ 67 w 330"/>
                    <a:gd name="T1" fmla="*/ 19 h 158"/>
                    <a:gd name="T2" fmla="*/ 19 w 330"/>
                    <a:gd name="T3" fmla="*/ 139 h 158"/>
                    <a:gd name="T4" fmla="*/ 179 w 330"/>
                    <a:gd name="T5" fmla="*/ 131 h 158"/>
                    <a:gd name="T6" fmla="*/ 315 w 330"/>
                    <a:gd name="T7" fmla="*/ 131 h 158"/>
                    <a:gd name="T8" fmla="*/ 267 w 330"/>
                    <a:gd name="T9" fmla="*/ 51 h 158"/>
                    <a:gd name="T10" fmla="*/ 203 w 330"/>
                    <a:gd name="T11" fmla="*/ 27 h 158"/>
                    <a:gd name="T12" fmla="*/ 67 w 330"/>
                    <a:gd name="T13" fmla="*/ 19 h 158"/>
                    <a:gd name="T14" fmla="*/ 0 w 330"/>
                    <a:gd name="T15" fmla="*/ 0 h 158"/>
                    <a:gd name="T16" fmla="*/ 330 w 330"/>
                    <a:gd name="T17" fmla="*/ 158 h 1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T14" t="T15" r="T16" b="T17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240" cap="sq">
                  <a:solidFill>
                    <a:srgbClr val="4D4D4D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grpSp>
            <p:nvGrpSpPr>
              <p:cNvPr id="8281" name="Group 178"/>
              <p:cNvGrpSpPr>
                <a:grpSpLocks/>
              </p:cNvGrpSpPr>
              <p:nvPr/>
            </p:nvGrpSpPr>
            <p:grpSpPr bwMode="auto">
              <a:xfrm>
                <a:off x="1785" y="3742"/>
                <a:ext cx="103" cy="51"/>
                <a:chOff x="1785" y="3742"/>
                <a:chExt cx="103" cy="51"/>
              </a:xfrm>
            </p:grpSpPr>
            <p:sp>
              <p:nvSpPr>
                <p:cNvPr id="8371" name="AutoShape 179"/>
                <p:cNvSpPr>
                  <a:spLocks noChangeArrowheads="1"/>
                </p:cNvSpPr>
                <p:nvPr/>
              </p:nvSpPr>
              <p:spPr bwMode="auto">
                <a:xfrm>
                  <a:off x="1785" y="3742"/>
                  <a:ext cx="48" cy="51"/>
                </a:xfrm>
                <a:custGeom>
                  <a:avLst/>
                  <a:gdLst>
                    <a:gd name="G0" fmla="+- 1 0 0"/>
                    <a:gd name="G1" fmla="+- 1 0 0"/>
                    <a:gd name="G2" fmla="+- 1 0 0"/>
                    <a:gd name="G3" fmla="+- 1 0 0"/>
                    <a:gd name="G4" fmla="+- 1 0 0"/>
                    <a:gd name="G5" fmla="+- 1 0 0"/>
                    <a:gd name="G6" fmla="+- 1 0 0"/>
                    <a:gd name="G7" fmla="+- 52 0 0"/>
                    <a:gd name="G8" fmla="*/ 1 5095 51712"/>
                    <a:gd name="G9" fmla="*/ 1 48365 11520"/>
                    <a:gd name="G10" fmla="*/ G9 1 180"/>
                    <a:gd name="G11" fmla="*/ G8 1 G10"/>
                    <a:gd name="G12" fmla="+- 1 0 0"/>
                    <a:gd name="G13" fmla="+- 1 0 0"/>
                    <a:gd name="G14" fmla="*/ 1 64527 51712"/>
                    <a:gd name="G15" fmla="*/ 1 48365 11520"/>
                    <a:gd name="G16" fmla="*/ G15 1 180"/>
                    <a:gd name="G17" fmla="*/ G14 1 G16"/>
                    <a:gd name="G18" fmla="+- 1 0 0"/>
                    <a:gd name="G19" fmla="+- 0 0 0"/>
                    <a:gd name="G20" fmla="+- 1 0 0"/>
                    <a:gd name="G21" fmla="+- 1 0 0"/>
                    <a:gd name="T0" fmla="*/ 17 w 356"/>
                    <a:gd name="T1" fmla="*/ 157 h 228"/>
                    <a:gd name="T2" fmla="*/ 225 w 356"/>
                    <a:gd name="T3" fmla="*/ 13 h 228"/>
                    <a:gd name="T4" fmla="*/ 353 w 356"/>
                    <a:gd name="T5" fmla="*/ 77 h 228"/>
                    <a:gd name="T6" fmla="*/ 241 w 356"/>
                    <a:gd name="T7" fmla="*/ 117 h 228"/>
                    <a:gd name="T8" fmla="*/ 121 w 356"/>
                    <a:gd name="T9" fmla="*/ 221 h 228"/>
                    <a:gd name="T10" fmla="*/ 17 w 356"/>
                    <a:gd name="T11" fmla="*/ 157 h 228"/>
                    <a:gd name="T12" fmla="*/ 0 w 356"/>
                    <a:gd name="T13" fmla="*/ 0 h 228"/>
                    <a:gd name="T14" fmla="*/ 356 w 356"/>
                    <a:gd name="T15" fmla="*/ 228 h 2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T12" t="T13" r="T14" b="T15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240" cap="sq">
                  <a:solidFill>
                    <a:srgbClr val="4D4D4D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8372" name="AutoShape 180"/>
                <p:cNvSpPr>
                  <a:spLocks noChangeArrowheads="1"/>
                </p:cNvSpPr>
                <p:nvPr/>
              </p:nvSpPr>
              <p:spPr bwMode="auto">
                <a:xfrm>
                  <a:off x="1838" y="3742"/>
                  <a:ext cx="50" cy="43"/>
                </a:xfrm>
                <a:custGeom>
                  <a:avLst/>
                  <a:gdLst>
                    <a:gd name="G0" fmla="+- 1 0 0"/>
                    <a:gd name="G1" fmla="+- 0 0 0"/>
                    <a:gd name="G2" fmla="+- 1 0 0"/>
                    <a:gd name="G3" fmla="+- 1 0 0"/>
                    <a:gd name="G4" fmla="+- 1 0 0"/>
                    <a:gd name="G5" fmla="+- 1 0 0"/>
                    <a:gd name="G6" fmla="*/ 1 56639 38528"/>
                    <a:gd name="G7" fmla="+- 1 0 0"/>
                    <a:gd name="G8" fmla="+- 1 0 0"/>
                    <a:gd name="G9" fmla="+- 1 0 0"/>
                    <a:gd name="G10" fmla="*/ 1 24577 2"/>
                    <a:gd name="G11" fmla="+- 1 0 0"/>
                    <a:gd name="G12" fmla="+- 1 0 0"/>
                    <a:gd name="G13" fmla="*/ 1 48365 11520"/>
                    <a:gd name="G14" fmla="*/ G13 1 180"/>
                    <a:gd name="G15" fmla="*/ 0 1 G14"/>
                    <a:gd name="G16" fmla="+- 65416 0 0"/>
                    <a:gd name="G17" fmla="+- 48 0 0"/>
                    <a:gd name="G18" fmla="+- 184 0 0"/>
                    <a:gd name="G19" fmla="+- 216 0 0"/>
                    <a:gd name="G20" fmla="+- 176 0 0"/>
                    <a:gd name="T0" fmla="*/ 67 w 330"/>
                    <a:gd name="T1" fmla="*/ 19 h 158"/>
                    <a:gd name="T2" fmla="*/ 19 w 330"/>
                    <a:gd name="T3" fmla="*/ 139 h 158"/>
                    <a:gd name="T4" fmla="*/ 179 w 330"/>
                    <a:gd name="T5" fmla="*/ 131 h 158"/>
                    <a:gd name="T6" fmla="*/ 315 w 330"/>
                    <a:gd name="T7" fmla="*/ 131 h 158"/>
                    <a:gd name="T8" fmla="*/ 267 w 330"/>
                    <a:gd name="T9" fmla="*/ 51 h 158"/>
                    <a:gd name="T10" fmla="*/ 203 w 330"/>
                    <a:gd name="T11" fmla="*/ 27 h 158"/>
                    <a:gd name="T12" fmla="*/ 67 w 330"/>
                    <a:gd name="T13" fmla="*/ 19 h 158"/>
                    <a:gd name="T14" fmla="*/ 0 w 330"/>
                    <a:gd name="T15" fmla="*/ 0 h 158"/>
                    <a:gd name="T16" fmla="*/ 330 w 330"/>
                    <a:gd name="T17" fmla="*/ 158 h 1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T14" t="T15" r="T16" b="T17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240" cap="sq">
                  <a:solidFill>
                    <a:srgbClr val="4D4D4D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grpSp>
            <p:nvGrpSpPr>
              <p:cNvPr id="8284" name="Group 181"/>
              <p:cNvGrpSpPr>
                <a:grpSpLocks/>
              </p:cNvGrpSpPr>
              <p:nvPr/>
            </p:nvGrpSpPr>
            <p:grpSpPr bwMode="auto">
              <a:xfrm>
                <a:off x="2297" y="3734"/>
                <a:ext cx="118" cy="52"/>
                <a:chOff x="2297" y="3734"/>
                <a:chExt cx="118" cy="52"/>
              </a:xfrm>
            </p:grpSpPr>
            <p:sp>
              <p:nvSpPr>
                <p:cNvPr id="8374" name="AutoShape 182"/>
                <p:cNvSpPr>
                  <a:spLocks noChangeArrowheads="1"/>
                </p:cNvSpPr>
                <p:nvPr/>
              </p:nvSpPr>
              <p:spPr bwMode="auto">
                <a:xfrm>
                  <a:off x="2297" y="3734"/>
                  <a:ext cx="55" cy="52"/>
                </a:xfrm>
                <a:custGeom>
                  <a:avLst/>
                  <a:gdLst>
                    <a:gd name="G0" fmla="+- 1 0 0"/>
                    <a:gd name="G1" fmla="+- 1 0 0"/>
                    <a:gd name="G2" fmla="+- 1 0 0"/>
                    <a:gd name="G3" fmla="+- 1 0 0"/>
                    <a:gd name="G4" fmla="+- 1 0 0"/>
                    <a:gd name="G5" fmla="+- 1 0 0"/>
                    <a:gd name="G6" fmla="+- 1 0 0"/>
                    <a:gd name="G7" fmla="+- 52 0 0"/>
                    <a:gd name="G8" fmla="*/ 1 5095 51712"/>
                    <a:gd name="G9" fmla="*/ 1 48365 11520"/>
                    <a:gd name="G10" fmla="*/ G9 1 180"/>
                    <a:gd name="G11" fmla="*/ G8 1 G10"/>
                    <a:gd name="G12" fmla="+- 1 0 0"/>
                    <a:gd name="G13" fmla="+- 1 0 0"/>
                    <a:gd name="G14" fmla="*/ 1 64527 51712"/>
                    <a:gd name="G15" fmla="*/ 1 48365 11520"/>
                    <a:gd name="G16" fmla="*/ G15 1 180"/>
                    <a:gd name="G17" fmla="*/ G14 1 G16"/>
                    <a:gd name="G18" fmla="+- 1 0 0"/>
                    <a:gd name="G19" fmla="+- 0 0 0"/>
                    <a:gd name="G20" fmla="+- 1 0 0"/>
                    <a:gd name="G21" fmla="+- 1 0 0"/>
                    <a:gd name="T0" fmla="*/ 17 w 356"/>
                    <a:gd name="T1" fmla="*/ 157 h 228"/>
                    <a:gd name="T2" fmla="*/ 225 w 356"/>
                    <a:gd name="T3" fmla="*/ 13 h 228"/>
                    <a:gd name="T4" fmla="*/ 353 w 356"/>
                    <a:gd name="T5" fmla="*/ 77 h 228"/>
                    <a:gd name="T6" fmla="*/ 241 w 356"/>
                    <a:gd name="T7" fmla="*/ 117 h 228"/>
                    <a:gd name="T8" fmla="*/ 121 w 356"/>
                    <a:gd name="T9" fmla="*/ 221 h 228"/>
                    <a:gd name="T10" fmla="*/ 17 w 356"/>
                    <a:gd name="T11" fmla="*/ 157 h 228"/>
                    <a:gd name="T12" fmla="*/ 0 w 356"/>
                    <a:gd name="T13" fmla="*/ 0 h 228"/>
                    <a:gd name="T14" fmla="*/ 356 w 356"/>
                    <a:gd name="T15" fmla="*/ 228 h 2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T12" t="T13" r="T14" b="T15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240" cap="sq">
                  <a:solidFill>
                    <a:srgbClr val="4D4D4D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8375" name="AutoShape 183"/>
                <p:cNvSpPr>
                  <a:spLocks noChangeArrowheads="1"/>
                </p:cNvSpPr>
                <p:nvPr/>
              </p:nvSpPr>
              <p:spPr bwMode="auto">
                <a:xfrm>
                  <a:off x="2358" y="3734"/>
                  <a:ext cx="57" cy="44"/>
                </a:xfrm>
                <a:custGeom>
                  <a:avLst/>
                  <a:gdLst>
                    <a:gd name="G0" fmla="+- 1 0 0"/>
                    <a:gd name="G1" fmla="+- 0 0 0"/>
                    <a:gd name="G2" fmla="+- 1 0 0"/>
                    <a:gd name="G3" fmla="+- 1 0 0"/>
                    <a:gd name="G4" fmla="+- 1 0 0"/>
                    <a:gd name="G5" fmla="+- 1 0 0"/>
                    <a:gd name="G6" fmla="*/ 1 56639 38528"/>
                    <a:gd name="G7" fmla="+- 1 0 0"/>
                    <a:gd name="G8" fmla="+- 1 0 0"/>
                    <a:gd name="G9" fmla="+- 1 0 0"/>
                    <a:gd name="G10" fmla="*/ 1 24577 2"/>
                    <a:gd name="G11" fmla="+- 1 0 0"/>
                    <a:gd name="G12" fmla="+- 1 0 0"/>
                    <a:gd name="G13" fmla="*/ 1 48365 11520"/>
                    <a:gd name="G14" fmla="*/ G13 1 180"/>
                    <a:gd name="G15" fmla="*/ 0 1 G14"/>
                    <a:gd name="G16" fmla="+- 65416 0 0"/>
                    <a:gd name="G17" fmla="+- 48 0 0"/>
                    <a:gd name="G18" fmla="+- 184 0 0"/>
                    <a:gd name="G19" fmla="+- 216 0 0"/>
                    <a:gd name="G20" fmla="+- 176 0 0"/>
                    <a:gd name="T0" fmla="*/ 67 w 330"/>
                    <a:gd name="T1" fmla="*/ 19 h 158"/>
                    <a:gd name="T2" fmla="*/ 19 w 330"/>
                    <a:gd name="T3" fmla="*/ 139 h 158"/>
                    <a:gd name="T4" fmla="*/ 179 w 330"/>
                    <a:gd name="T5" fmla="*/ 131 h 158"/>
                    <a:gd name="T6" fmla="*/ 315 w 330"/>
                    <a:gd name="T7" fmla="*/ 131 h 158"/>
                    <a:gd name="T8" fmla="*/ 267 w 330"/>
                    <a:gd name="T9" fmla="*/ 51 h 158"/>
                    <a:gd name="T10" fmla="*/ 203 w 330"/>
                    <a:gd name="T11" fmla="*/ 27 h 158"/>
                    <a:gd name="T12" fmla="*/ 67 w 330"/>
                    <a:gd name="T13" fmla="*/ 19 h 158"/>
                    <a:gd name="T14" fmla="*/ 0 w 330"/>
                    <a:gd name="T15" fmla="*/ 0 h 158"/>
                    <a:gd name="T16" fmla="*/ 330 w 330"/>
                    <a:gd name="T17" fmla="*/ 158 h 1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T14" t="T15" r="T16" b="T17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240" cap="sq">
                  <a:solidFill>
                    <a:srgbClr val="4D4D4D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grpSp>
            <p:nvGrpSpPr>
              <p:cNvPr id="8285" name="Group 184"/>
              <p:cNvGrpSpPr>
                <a:grpSpLocks/>
              </p:cNvGrpSpPr>
              <p:nvPr/>
            </p:nvGrpSpPr>
            <p:grpSpPr bwMode="auto">
              <a:xfrm>
                <a:off x="2425" y="3686"/>
                <a:ext cx="118" cy="52"/>
                <a:chOff x="2425" y="3686"/>
                <a:chExt cx="118" cy="52"/>
              </a:xfrm>
            </p:grpSpPr>
            <p:sp>
              <p:nvSpPr>
                <p:cNvPr id="8377" name="AutoShape 185"/>
                <p:cNvSpPr>
                  <a:spLocks noChangeArrowheads="1"/>
                </p:cNvSpPr>
                <p:nvPr/>
              </p:nvSpPr>
              <p:spPr bwMode="auto">
                <a:xfrm>
                  <a:off x="2425" y="3686"/>
                  <a:ext cx="55" cy="52"/>
                </a:xfrm>
                <a:custGeom>
                  <a:avLst/>
                  <a:gdLst>
                    <a:gd name="G0" fmla="+- 1 0 0"/>
                    <a:gd name="G1" fmla="+- 1 0 0"/>
                    <a:gd name="G2" fmla="+- 1 0 0"/>
                    <a:gd name="G3" fmla="+- 1 0 0"/>
                    <a:gd name="G4" fmla="+- 1 0 0"/>
                    <a:gd name="G5" fmla="+- 1 0 0"/>
                    <a:gd name="G6" fmla="+- 1 0 0"/>
                    <a:gd name="G7" fmla="+- 52 0 0"/>
                    <a:gd name="G8" fmla="*/ 1 5095 51712"/>
                    <a:gd name="G9" fmla="*/ 1 48365 11520"/>
                    <a:gd name="G10" fmla="*/ G9 1 180"/>
                    <a:gd name="G11" fmla="*/ G8 1 G10"/>
                    <a:gd name="G12" fmla="+- 1 0 0"/>
                    <a:gd name="G13" fmla="+- 1 0 0"/>
                    <a:gd name="G14" fmla="*/ 1 64527 51712"/>
                    <a:gd name="G15" fmla="*/ 1 48365 11520"/>
                    <a:gd name="G16" fmla="*/ G15 1 180"/>
                    <a:gd name="G17" fmla="*/ G14 1 G16"/>
                    <a:gd name="G18" fmla="+- 1 0 0"/>
                    <a:gd name="G19" fmla="+- 0 0 0"/>
                    <a:gd name="G20" fmla="+- 1 0 0"/>
                    <a:gd name="G21" fmla="+- 1 0 0"/>
                    <a:gd name="T0" fmla="*/ 17 w 356"/>
                    <a:gd name="T1" fmla="*/ 157 h 228"/>
                    <a:gd name="T2" fmla="*/ 225 w 356"/>
                    <a:gd name="T3" fmla="*/ 13 h 228"/>
                    <a:gd name="T4" fmla="*/ 353 w 356"/>
                    <a:gd name="T5" fmla="*/ 77 h 228"/>
                    <a:gd name="T6" fmla="*/ 241 w 356"/>
                    <a:gd name="T7" fmla="*/ 117 h 228"/>
                    <a:gd name="T8" fmla="*/ 121 w 356"/>
                    <a:gd name="T9" fmla="*/ 221 h 228"/>
                    <a:gd name="T10" fmla="*/ 17 w 356"/>
                    <a:gd name="T11" fmla="*/ 157 h 228"/>
                    <a:gd name="T12" fmla="*/ 0 w 356"/>
                    <a:gd name="T13" fmla="*/ 0 h 228"/>
                    <a:gd name="T14" fmla="*/ 356 w 356"/>
                    <a:gd name="T15" fmla="*/ 228 h 2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T12" t="T13" r="T14" b="T15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240" cap="sq">
                  <a:solidFill>
                    <a:srgbClr val="4D4D4D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8378" name="AutoShape 186"/>
                <p:cNvSpPr>
                  <a:spLocks noChangeArrowheads="1"/>
                </p:cNvSpPr>
                <p:nvPr/>
              </p:nvSpPr>
              <p:spPr bwMode="auto">
                <a:xfrm>
                  <a:off x="2486" y="3686"/>
                  <a:ext cx="57" cy="44"/>
                </a:xfrm>
                <a:custGeom>
                  <a:avLst/>
                  <a:gdLst>
                    <a:gd name="G0" fmla="+- 1 0 0"/>
                    <a:gd name="G1" fmla="+- 0 0 0"/>
                    <a:gd name="G2" fmla="+- 1 0 0"/>
                    <a:gd name="G3" fmla="+- 1 0 0"/>
                    <a:gd name="G4" fmla="+- 1 0 0"/>
                    <a:gd name="G5" fmla="+- 1 0 0"/>
                    <a:gd name="G6" fmla="*/ 1 56639 38528"/>
                    <a:gd name="G7" fmla="+- 1 0 0"/>
                    <a:gd name="G8" fmla="+- 1 0 0"/>
                    <a:gd name="G9" fmla="+- 1 0 0"/>
                    <a:gd name="G10" fmla="*/ 1 24577 2"/>
                    <a:gd name="G11" fmla="+- 1 0 0"/>
                    <a:gd name="G12" fmla="+- 1 0 0"/>
                    <a:gd name="G13" fmla="*/ 1 48365 11520"/>
                    <a:gd name="G14" fmla="*/ G13 1 180"/>
                    <a:gd name="G15" fmla="*/ 0 1 G14"/>
                    <a:gd name="G16" fmla="+- 65416 0 0"/>
                    <a:gd name="G17" fmla="+- 48 0 0"/>
                    <a:gd name="G18" fmla="+- 184 0 0"/>
                    <a:gd name="G19" fmla="+- 216 0 0"/>
                    <a:gd name="G20" fmla="+- 176 0 0"/>
                    <a:gd name="T0" fmla="*/ 67 w 330"/>
                    <a:gd name="T1" fmla="*/ 19 h 158"/>
                    <a:gd name="T2" fmla="*/ 19 w 330"/>
                    <a:gd name="T3" fmla="*/ 139 h 158"/>
                    <a:gd name="T4" fmla="*/ 179 w 330"/>
                    <a:gd name="T5" fmla="*/ 131 h 158"/>
                    <a:gd name="T6" fmla="*/ 315 w 330"/>
                    <a:gd name="T7" fmla="*/ 131 h 158"/>
                    <a:gd name="T8" fmla="*/ 267 w 330"/>
                    <a:gd name="T9" fmla="*/ 51 h 158"/>
                    <a:gd name="T10" fmla="*/ 203 w 330"/>
                    <a:gd name="T11" fmla="*/ 27 h 158"/>
                    <a:gd name="T12" fmla="*/ 67 w 330"/>
                    <a:gd name="T13" fmla="*/ 19 h 158"/>
                    <a:gd name="T14" fmla="*/ 0 w 330"/>
                    <a:gd name="T15" fmla="*/ 0 h 158"/>
                    <a:gd name="T16" fmla="*/ 330 w 330"/>
                    <a:gd name="T17" fmla="*/ 158 h 1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T14" t="T15" r="T16" b="T17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240" cap="sq">
                  <a:solidFill>
                    <a:srgbClr val="4D4D4D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grpSp>
            <p:nvGrpSpPr>
              <p:cNvPr id="8288" name="Group 187"/>
              <p:cNvGrpSpPr>
                <a:grpSpLocks/>
              </p:cNvGrpSpPr>
              <p:nvPr/>
            </p:nvGrpSpPr>
            <p:grpSpPr bwMode="auto">
              <a:xfrm>
                <a:off x="1585" y="3822"/>
                <a:ext cx="103" cy="51"/>
                <a:chOff x="1585" y="3822"/>
                <a:chExt cx="103" cy="51"/>
              </a:xfrm>
            </p:grpSpPr>
            <p:sp>
              <p:nvSpPr>
                <p:cNvPr id="8380" name="AutoShape 188"/>
                <p:cNvSpPr>
                  <a:spLocks noChangeArrowheads="1"/>
                </p:cNvSpPr>
                <p:nvPr/>
              </p:nvSpPr>
              <p:spPr bwMode="auto">
                <a:xfrm>
                  <a:off x="1585" y="3822"/>
                  <a:ext cx="48" cy="51"/>
                </a:xfrm>
                <a:custGeom>
                  <a:avLst/>
                  <a:gdLst>
                    <a:gd name="G0" fmla="+- 1 0 0"/>
                    <a:gd name="G1" fmla="+- 1 0 0"/>
                    <a:gd name="G2" fmla="+- 1 0 0"/>
                    <a:gd name="G3" fmla="+- 1 0 0"/>
                    <a:gd name="G4" fmla="+- 1 0 0"/>
                    <a:gd name="G5" fmla="+- 1 0 0"/>
                    <a:gd name="G6" fmla="+- 1 0 0"/>
                    <a:gd name="G7" fmla="+- 52 0 0"/>
                    <a:gd name="G8" fmla="*/ 1 5095 51712"/>
                    <a:gd name="G9" fmla="*/ 1 48365 11520"/>
                    <a:gd name="G10" fmla="*/ G9 1 180"/>
                    <a:gd name="G11" fmla="*/ G8 1 G10"/>
                    <a:gd name="G12" fmla="+- 1 0 0"/>
                    <a:gd name="G13" fmla="+- 1 0 0"/>
                    <a:gd name="G14" fmla="*/ 1 64527 51712"/>
                    <a:gd name="G15" fmla="*/ 1 48365 11520"/>
                    <a:gd name="G16" fmla="*/ G15 1 180"/>
                    <a:gd name="G17" fmla="*/ G14 1 G16"/>
                    <a:gd name="G18" fmla="+- 1 0 0"/>
                    <a:gd name="G19" fmla="+- 0 0 0"/>
                    <a:gd name="G20" fmla="+- 1 0 0"/>
                    <a:gd name="G21" fmla="+- 1 0 0"/>
                    <a:gd name="T0" fmla="*/ 17 w 356"/>
                    <a:gd name="T1" fmla="*/ 157 h 228"/>
                    <a:gd name="T2" fmla="*/ 225 w 356"/>
                    <a:gd name="T3" fmla="*/ 13 h 228"/>
                    <a:gd name="T4" fmla="*/ 353 w 356"/>
                    <a:gd name="T5" fmla="*/ 77 h 228"/>
                    <a:gd name="T6" fmla="*/ 241 w 356"/>
                    <a:gd name="T7" fmla="*/ 117 h 228"/>
                    <a:gd name="T8" fmla="*/ 121 w 356"/>
                    <a:gd name="T9" fmla="*/ 221 h 228"/>
                    <a:gd name="T10" fmla="*/ 17 w 356"/>
                    <a:gd name="T11" fmla="*/ 157 h 228"/>
                    <a:gd name="T12" fmla="*/ 0 w 356"/>
                    <a:gd name="T13" fmla="*/ 0 h 228"/>
                    <a:gd name="T14" fmla="*/ 356 w 356"/>
                    <a:gd name="T15" fmla="*/ 228 h 2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T12" t="T13" r="T14" b="T15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240" cap="sq">
                  <a:solidFill>
                    <a:srgbClr val="4D4D4D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8381" name="AutoShape 189"/>
                <p:cNvSpPr>
                  <a:spLocks noChangeArrowheads="1"/>
                </p:cNvSpPr>
                <p:nvPr/>
              </p:nvSpPr>
              <p:spPr bwMode="auto">
                <a:xfrm>
                  <a:off x="1638" y="3822"/>
                  <a:ext cx="50" cy="43"/>
                </a:xfrm>
                <a:custGeom>
                  <a:avLst/>
                  <a:gdLst>
                    <a:gd name="G0" fmla="+- 1 0 0"/>
                    <a:gd name="G1" fmla="+- 0 0 0"/>
                    <a:gd name="G2" fmla="+- 1 0 0"/>
                    <a:gd name="G3" fmla="+- 1 0 0"/>
                    <a:gd name="G4" fmla="+- 1 0 0"/>
                    <a:gd name="G5" fmla="+- 1 0 0"/>
                    <a:gd name="G6" fmla="*/ 1 56639 38528"/>
                    <a:gd name="G7" fmla="+- 1 0 0"/>
                    <a:gd name="G8" fmla="+- 1 0 0"/>
                    <a:gd name="G9" fmla="+- 1 0 0"/>
                    <a:gd name="G10" fmla="*/ 1 24577 2"/>
                    <a:gd name="G11" fmla="+- 1 0 0"/>
                    <a:gd name="G12" fmla="+- 1 0 0"/>
                    <a:gd name="G13" fmla="*/ 1 48365 11520"/>
                    <a:gd name="G14" fmla="*/ G13 1 180"/>
                    <a:gd name="G15" fmla="*/ 0 1 G14"/>
                    <a:gd name="G16" fmla="+- 65416 0 0"/>
                    <a:gd name="G17" fmla="+- 48 0 0"/>
                    <a:gd name="G18" fmla="+- 184 0 0"/>
                    <a:gd name="G19" fmla="+- 216 0 0"/>
                    <a:gd name="G20" fmla="+- 176 0 0"/>
                    <a:gd name="T0" fmla="*/ 67 w 330"/>
                    <a:gd name="T1" fmla="*/ 19 h 158"/>
                    <a:gd name="T2" fmla="*/ 19 w 330"/>
                    <a:gd name="T3" fmla="*/ 139 h 158"/>
                    <a:gd name="T4" fmla="*/ 179 w 330"/>
                    <a:gd name="T5" fmla="*/ 131 h 158"/>
                    <a:gd name="T6" fmla="*/ 315 w 330"/>
                    <a:gd name="T7" fmla="*/ 131 h 158"/>
                    <a:gd name="T8" fmla="*/ 267 w 330"/>
                    <a:gd name="T9" fmla="*/ 51 h 158"/>
                    <a:gd name="T10" fmla="*/ 203 w 330"/>
                    <a:gd name="T11" fmla="*/ 27 h 158"/>
                    <a:gd name="T12" fmla="*/ 67 w 330"/>
                    <a:gd name="T13" fmla="*/ 19 h 158"/>
                    <a:gd name="T14" fmla="*/ 0 w 330"/>
                    <a:gd name="T15" fmla="*/ 0 h 158"/>
                    <a:gd name="T16" fmla="*/ 330 w 330"/>
                    <a:gd name="T17" fmla="*/ 158 h 1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T14" t="T15" r="T16" b="T17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240" cap="sq">
                  <a:solidFill>
                    <a:srgbClr val="4D4D4D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grpSp>
            <p:nvGrpSpPr>
              <p:cNvPr id="8291" name="Group 190"/>
              <p:cNvGrpSpPr>
                <a:grpSpLocks/>
              </p:cNvGrpSpPr>
              <p:nvPr/>
            </p:nvGrpSpPr>
            <p:grpSpPr bwMode="auto">
              <a:xfrm>
                <a:off x="1441" y="3854"/>
                <a:ext cx="103" cy="51"/>
                <a:chOff x="1441" y="3854"/>
                <a:chExt cx="103" cy="51"/>
              </a:xfrm>
            </p:grpSpPr>
            <p:sp>
              <p:nvSpPr>
                <p:cNvPr id="8383" name="AutoShape 191"/>
                <p:cNvSpPr>
                  <a:spLocks noChangeArrowheads="1"/>
                </p:cNvSpPr>
                <p:nvPr/>
              </p:nvSpPr>
              <p:spPr bwMode="auto">
                <a:xfrm>
                  <a:off x="1441" y="3854"/>
                  <a:ext cx="48" cy="51"/>
                </a:xfrm>
                <a:custGeom>
                  <a:avLst/>
                  <a:gdLst>
                    <a:gd name="G0" fmla="+- 1 0 0"/>
                    <a:gd name="G1" fmla="+- 1 0 0"/>
                    <a:gd name="G2" fmla="+- 1 0 0"/>
                    <a:gd name="G3" fmla="+- 1 0 0"/>
                    <a:gd name="G4" fmla="+- 1 0 0"/>
                    <a:gd name="G5" fmla="+- 1 0 0"/>
                    <a:gd name="G6" fmla="+- 1 0 0"/>
                    <a:gd name="G7" fmla="+- 52 0 0"/>
                    <a:gd name="G8" fmla="*/ 1 5095 51712"/>
                    <a:gd name="G9" fmla="*/ 1 48365 11520"/>
                    <a:gd name="G10" fmla="*/ G9 1 180"/>
                    <a:gd name="G11" fmla="*/ G8 1 G10"/>
                    <a:gd name="G12" fmla="+- 1 0 0"/>
                    <a:gd name="G13" fmla="+- 1 0 0"/>
                    <a:gd name="G14" fmla="*/ 1 64527 51712"/>
                    <a:gd name="G15" fmla="*/ 1 48365 11520"/>
                    <a:gd name="G16" fmla="*/ G15 1 180"/>
                    <a:gd name="G17" fmla="*/ G14 1 G16"/>
                    <a:gd name="G18" fmla="+- 1 0 0"/>
                    <a:gd name="G19" fmla="+- 0 0 0"/>
                    <a:gd name="G20" fmla="+- 1 0 0"/>
                    <a:gd name="G21" fmla="+- 1 0 0"/>
                    <a:gd name="T0" fmla="*/ 17 w 356"/>
                    <a:gd name="T1" fmla="*/ 157 h 228"/>
                    <a:gd name="T2" fmla="*/ 225 w 356"/>
                    <a:gd name="T3" fmla="*/ 13 h 228"/>
                    <a:gd name="T4" fmla="*/ 353 w 356"/>
                    <a:gd name="T5" fmla="*/ 77 h 228"/>
                    <a:gd name="T6" fmla="*/ 241 w 356"/>
                    <a:gd name="T7" fmla="*/ 117 h 228"/>
                    <a:gd name="T8" fmla="*/ 121 w 356"/>
                    <a:gd name="T9" fmla="*/ 221 h 228"/>
                    <a:gd name="T10" fmla="*/ 17 w 356"/>
                    <a:gd name="T11" fmla="*/ 157 h 228"/>
                    <a:gd name="T12" fmla="*/ 0 w 356"/>
                    <a:gd name="T13" fmla="*/ 0 h 228"/>
                    <a:gd name="T14" fmla="*/ 356 w 356"/>
                    <a:gd name="T15" fmla="*/ 228 h 2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T12" t="T13" r="T14" b="T15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240" cap="sq">
                  <a:solidFill>
                    <a:srgbClr val="4D4D4D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8384" name="AutoShape 192"/>
                <p:cNvSpPr>
                  <a:spLocks noChangeArrowheads="1"/>
                </p:cNvSpPr>
                <p:nvPr/>
              </p:nvSpPr>
              <p:spPr bwMode="auto">
                <a:xfrm>
                  <a:off x="1494" y="3854"/>
                  <a:ext cx="50" cy="43"/>
                </a:xfrm>
                <a:custGeom>
                  <a:avLst/>
                  <a:gdLst>
                    <a:gd name="G0" fmla="+- 1 0 0"/>
                    <a:gd name="G1" fmla="+- 0 0 0"/>
                    <a:gd name="G2" fmla="+- 1 0 0"/>
                    <a:gd name="G3" fmla="+- 1 0 0"/>
                    <a:gd name="G4" fmla="+- 1 0 0"/>
                    <a:gd name="G5" fmla="+- 1 0 0"/>
                    <a:gd name="G6" fmla="*/ 1 56639 38528"/>
                    <a:gd name="G7" fmla="+- 1 0 0"/>
                    <a:gd name="G8" fmla="+- 1 0 0"/>
                    <a:gd name="G9" fmla="+- 1 0 0"/>
                    <a:gd name="G10" fmla="*/ 1 24577 2"/>
                    <a:gd name="G11" fmla="+- 1 0 0"/>
                    <a:gd name="G12" fmla="+- 1 0 0"/>
                    <a:gd name="G13" fmla="*/ 1 48365 11520"/>
                    <a:gd name="G14" fmla="*/ G13 1 180"/>
                    <a:gd name="G15" fmla="*/ 0 1 G14"/>
                    <a:gd name="G16" fmla="+- 65416 0 0"/>
                    <a:gd name="G17" fmla="+- 48 0 0"/>
                    <a:gd name="G18" fmla="+- 184 0 0"/>
                    <a:gd name="G19" fmla="+- 216 0 0"/>
                    <a:gd name="G20" fmla="+- 176 0 0"/>
                    <a:gd name="T0" fmla="*/ 67 w 330"/>
                    <a:gd name="T1" fmla="*/ 19 h 158"/>
                    <a:gd name="T2" fmla="*/ 19 w 330"/>
                    <a:gd name="T3" fmla="*/ 139 h 158"/>
                    <a:gd name="T4" fmla="*/ 179 w 330"/>
                    <a:gd name="T5" fmla="*/ 131 h 158"/>
                    <a:gd name="T6" fmla="*/ 315 w 330"/>
                    <a:gd name="T7" fmla="*/ 131 h 158"/>
                    <a:gd name="T8" fmla="*/ 267 w 330"/>
                    <a:gd name="T9" fmla="*/ 51 h 158"/>
                    <a:gd name="T10" fmla="*/ 203 w 330"/>
                    <a:gd name="T11" fmla="*/ 27 h 158"/>
                    <a:gd name="T12" fmla="*/ 67 w 330"/>
                    <a:gd name="T13" fmla="*/ 19 h 158"/>
                    <a:gd name="T14" fmla="*/ 0 w 330"/>
                    <a:gd name="T15" fmla="*/ 0 h 158"/>
                    <a:gd name="T16" fmla="*/ 330 w 330"/>
                    <a:gd name="T17" fmla="*/ 158 h 1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T14" t="T15" r="T16" b="T17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240" cap="sq">
                  <a:solidFill>
                    <a:srgbClr val="4D4D4D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grpSp>
            <p:nvGrpSpPr>
              <p:cNvPr id="8294" name="Group 193"/>
              <p:cNvGrpSpPr>
                <a:grpSpLocks/>
              </p:cNvGrpSpPr>
              <p:nvPr/>
            </p:nvGrpSpPr>
            <p:grpSpPr bwMode="auto">
              <a:xfrm>
                <a:off x="1337" y="3870"/>
                <a:ext cx="103" cy="51"/>
                <a:chOff x="1337" y="3870"/>
                <a:chExt cx="103" cy="51"/>
              </a:xfrm>
            </p:grpSpPr>
            <p:sp>
              <p:nvSpPr>
                <p:cNvPr id="8386" name="AutoShape 194"/>
                <p:cNvSpPr>
                  <a:spLocks noChangeArrowheads="1"/>
                </p:cNvSpPr>
                <p:nvPr/>
              </p:nvSpPr>
              <p:spPr bwMode="auto">
                <a:xfrm>
                  <a:off x="1337" y="3870"/>
                  <a:ext cx="48" cy="51"/>
                </a:xfrm>
                <a:custGeom>
                  <a:avLst/>
                  <a:gdLst>
                    <a:gd name="G0" fmla="+- 1 0 0"/>
                    <a:gd name="G1" fmla="+- 1 0 0"/>
                    <a:gd name="G2" fmla="+- 1 0 0"/>
                    <a:gd name="G3" fmla="+- 1 0 0"/>
                    <a:gd name="G4" fmla="+- 1 0 0"/>
                    <a:gd name="G5" fmla="+- 1 0 0"/>
                    <a:gd name="G6" fmla="+- 1 0 0"/>
                    <a:gd name="G7" fmla="+- 52 0 0"/>
                    <a:gd name="G8" fmla="*/ 1 5095 51712"/>
                    <a:gd name="G9" fmla="*/ 1 48365 11520"/>
                    <a:gd name="G10" fmla="*/ G9 1 180"/>
                    <a:gd name="G11" fmla="*/ G8 1 G10"/>
                    <a:gd name="G12" fmla="+- 1 0 0"/>
                    <a:gd name="G13" fmla="+- 1 0 0"/>
                    <a:gd name="G14" fmla="*/ 1 64527 51712"/>
                    <a:gd name="G15" fmla="*/ 1 48365 11520"/>
                    <a:gd name="G16" fmla="*/ G15 1 180"/>
                    <a:gd name="G17" fmla="*/ G14 1 G16"/>
                    <a:gd name="G18" fmla="+- 1 0 0"/>
                    <a:gd name="G19" fmla="+- 0 0 0"/>
                    <a:gd name="G20" fmla="+- 1 0 0"/>
                    <a:gd name="G21" fmla="+- 1 0 0"/>
                    <a:gd name="T0" fmla="*/ 17 w 356"/>
                    <a:gd name="T1" fmla="*/ 157 h 228"/>
                    <a:gd name="T2" fmla="*/ 225 w 356"/>
                    <a:gd name="T3" fmla="*/ 13 h 228"/>
                    <a:gd name="T4" fmla="*/ 353 w 356"/>
                    <a:gd name="T5" fmla="*/ 77 h 228"/>
                    <a:gd name="T6" fmla="*/ 241 w 356"/>
                    <a:gd name="T7" fmla="*/ 117 h 228"/>
                    <a:gd name="T8" fmla="*/ 121 w 356"/>
                    <a:gd name="T9" fmla="*/ 221 h 228"/>
                    <a:gd name="T10" fmla="*/ 17 w 356"/>
                    <a:gd name="T11" fmla="*/ 157 h 228"/>
                    <a:gd name="T12" fmla="*/ 0 w 356"/>
                    <a:gd name="T13" fmla="*/ 0 h 228"/>
                    <a:gd name="T14" fmla="*/ 356 w 356"/>
                    <a:gd name="T15" fmla="*/ 228 h 2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T12" t="T13" r="T14" b="T15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240" cap="sq">
                  <a:solidFill>
                    <a:srgbClr val="4D4D4D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8387" name="AutoShape 195"/>
                <p:cNvSpPr>
                  <a:spLocks noChangeArrowheads="1"/>
                </p:cNvSpPr>
                <p:nvPr/>
              </p:nvSpPr>
              <p:spPr bwMode="auto">
                <a:xfrm>
                  <a:off x="1390" y="3870"/>
                  <a:ext cx="50" cy="43"/>
                </a:xfrm>
                <a:custGeom>
                  <a:avLst/>
                  <a:gdLst>
                    <a:gd name="G0" fmla="+- 1 0 0"/>
                    <a:gd name="G1" fmla="+- 0 0 0"/>
                    <a:gd name="G2" fmla="+- 1 0 0"/>
                    <a:gd name="G3" fmla="+- 1 0 0"/>
                    <a:gd name="G4" fmla="+- 1 0 0"/>
                    <a:gd name="G5" fmla="+- 1 0 0"/>
                    <a:gd name="G6" fmla="*/ 1 56639 38528"/>
                    <a:gd name="G7" fmla="+- 1 0 0"/>
                    <a:gd name="G8" fmla="+- 1 0 0"/>
                    <a:gd name="G9" fmla="+- 1 0 0"/>
                    <a:gd name="G10" fmla="*/ 1 24577 2"/>
                    <a:gd name="G11" fmla="+- 1 0 0"/>
                    <a:gd name="G12" fmla="+- 1 0 0"/>
                    <a:gd name="G13" fmla="*/ 1 48365 11520"/>
                    <a:gd name="G14" fmla="*/ G13 1 180"/>
                    <a:gd name="G15" fmla="*/ 0 1 G14"/>
                    <a:gd name="G16" fmla="+- 65416 0 0"/>
                    <a:gd name="G17" fmla="+- 48 0 0"/>
                    <a:gd name="G18" fmla="+- 184 0 0"/>
                    <a:gd name="G19" fmla="+- 216 0 0"/>
                    <a:gd name="G20" fmla="+- 176 0 0"/>
                    <a:gd name="T0" fmla="*/ 67 w 330"/>
                    <a:gd name="T1" fmla="*/ 19 h 158"/>
                    <a:gd name="T2" fmla="*/ 19 w 330"/>
                    <a:gd name="T3" fmla="*/ 139 h 158"/>
                    <a:gd name="T4" fmla="*/ 179 w 330"/>
                    <a:gd name="T5" fmla="*/ 131 h 158"/>
                    <a:gd name="T6" fmla="*/ 315 w 330"/>
                    <a:gd name="T7" fmla="*/ 131 h 158"/>
                    <a:gd name="T8" fmla="*/ 267 w 330"/>
                    <a:gd name="T9" fmla="*/ 51 h 158"/>
                    <a:gd name="T10" fmla="*/ 203 w 330"/>
                    <a:gd name="T11" fmla="*/ 27 h 158"/>
                    <a:gd name="T12" fmla="*/ 67 w 330"/>
                    <a:gd name="T13" fmla="*/ 19 h 158"/>
                    <a:gd name="T14" fmla="*/ 0 w 330"/>
                    <a:gd name="T15" fmla="*/ 0 h 158"/>
                    <a:gd name="T16" fmla="*/ 330 w 330"/>
                    <a:gd name="T17" fmla="*/ 158 h 1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T14" t="T15" r="T16" b="T17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240" cap="sq">
                  <a:solidFill>
                    <a:srgbClr val="4D4D4D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grpSp>
            <p:nvGrpSpPr>
              <p:cNvPr id="8297" name="Group 196"/>
              <p:cNvGrpSpPr>
                <a:grpSpLocks/>
              </p:cNvGrpSpPr>
              <p:nvPr/>
            </p:nvGrpSpPr>
            <p:grpSpPr bwMode="auto">
              <a:xfrm>
                <a:off x="1337" y="3806"/>
                <a:ext cx="103" cy="51"/>
                <a:chOff x="1337" y="3806"/>
                <a:chExt cx="103" cy="51"/>
              </a:xfrm>
            </p:grpSpPr>
            <p:sp>
              <p:nvSpPr>
                <p:cNvPr id="8389" name="AutoShape 197"/>
                <p:cNvSpPr>
                  <a:spLocks noChangeArrowheads="1"/>
                </p:cNvSpPr>
                <p:nvPr/>
              </p:nvSpPr>
              <p:spPr bwMode="auto">
                <a:xfrm>
                  <a:off x="1337" y="3806"/>
                  <a:ext cx="48" cy="51"/>
                </a:xfrm>
                <a:custGeom>
                  <a:avLst/>
                  <a:gdLst>
                    <a:gd name="G0" fmla="+- 1 0 0"/>
                    <a:gd name="G1" fmla="+- 1 0 0"/>
                    <a:gd name="G2" fmla="+- 1 0 0"/>
                    <a:gd name="G3" fmla="+- 1 0 0"/>
                    <a:gd name="G4" fmla="+- 1 0 0"/>
                    <a:gd name="G5" fmla="+- 1 0 0"/>
                    <a:gd name="G6" fmla="+- 1 0 0"/>
                    <a:gd name="G7" fmla="+- 52 0 0"/>
                    <a:gd name="G8" fmla="*/ 1 5095 51712"/>
                    <a:gd name="G9" fmla="*/ 1 48365 11520"/>
                    <a:gd name="G10" fmla="*/ G9 1 180"/>
                    <a:gd name="G11" fmla="*/ G8 1 G10"/>
                    <a:gd name="G12" fmla="+- 1 0 0"/>
                    <a:gd name="G13" fmla="+- 1 0 0"/>
                    <a:gd name="G14" fmla="*/ 1 64527 51712"/>
                    <a:gd name="G15" fmla="*/ 1 48365 11520"/>
                    <a:gd name="G16" fmla="*/ G15 1 180"/>
                    <a:gd name="G17" fmla="*/ G14 1 G16"/>
                    <a:gd name="G18" fmla="+- 1 0 0"/>
                    <a:gd name="G19" fmla="+- 0 0 0"/>
                    <a:gd name="G20" fmla="+- 1 0 0"/>
                    <a:gd name="G21" fmla="+- 1 0 0"/>
                    <a:gd name="T0" fmla="*/ 17 w 356"/>
                    <a:gd name="T1" fmla="*/ 157 h 228"/>
                    <a:gd name="T2" fmla="*/ 225 w 356"/>
                    <a:gd name="T3" fmla="*/ 13 h 228"/>
                    <a:gd name="T4" fmla="*/ 353 w 356"/>
                    <a:gd name="T5" fmla="*/ 77 h 228"/>
                    <a:gd name="T6" fmla="*/ 241 w 356"/>
                    <a:gd name="T7" fmla="*/ 117 h 228"/>
                    <a:gd name="T8" fmla="*/ 121 w 356"/>
                    <a:gd name="T9" fmla="*/ 221 h 228"/>
                    <a:gd name="T10" fmla="*/ 17 w 356"/>
                    <a:gd name="T11" fmla="*/ 157 h 228"/>
                    <a:gd name="T12" fmla="*/ 0 w 356"/>
                    <a:gd name="T13" fmla="*/ 0 h 228"/>
                    <a:gd name="T14" fmla="*/ 356 w 356"/>
                    <a:gd name="T15" fmla="*/ 228 h 2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T12" t="T13" r="T14" b="T15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240" cap="sq">
                  <a:solidFill>
                    <a:srgbClr val="4D4D4D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8390" name="AutoShape 198"/>
                <p:cNvSpPr>
                  <a:spLocks noChangeArrowheads="1"/>
                </p:cNvSpPr>
                <p:nvPr/>
              </p:nvSpPr>
              <p:spPr bwMode="auto">
                <a:xfrm>
                  <a:off x="1390" y="3806"/>
                  <a:ext cx="50" cy="43"/>
                </a:xfrm>
                <a:custGeom>
                  <a:avLst/>
                  <a:gdLst>
                    <a:gd name="G0" fmla="+- 1 0 0"/>
                    <a:gd name="G1" fmla="+- 0 0 0"/>
                    <a:gd name="G2" fmla="+- 1 0 0"/>
                    <a:gd name="G3" fmla="+- 1 0 0"/>
                    <a:gd name="G4" fmla="+- 1 0 0"/>
                    <a:gd name="G5" fmla="+- 1 0 0"/>
                    <a:gd name="G6" fmla="*/ 1 56639 38528"/>
                    <a:gd name="G7" fmla="+- 1 0 0"/>
                    <a:gd name="G8" fmla="+- 1 0 0"/>
                    <a:gd name="G9" fmla="+- 1 0 0"/>
                    <a:gd name="G10" fmla="*/ 1 24577 2"/>
                    <a:gd name="G11" fmla="+- 1 0 0"/>
                    <a:gd name="G12" fmla="+- 1 0 0"/>
                    <a:gd name="G13" fmla="*/ 1 48365 11520"/>
                    <a:gd name="G14" fmla="*/ G13 1 180"/>
                    <a:gd name="G15" fmla="*/ 0 1 G14"/>
                    <a:gd name="G16" fmla="+- 65416 0 0"/>
                    <a:gd name="G17" fmla="+- 48 0 0"/>
                    <a:gd name="G18" fmla="+- 184 0 0"/>
                    <a:gd name="G19" fmla="+- 216 0 0"/>
                    <a:gd name="G20" fmla="+- 176 0 0"/>
                    <a:gd name="T0" fmla="*/ 67 w 330"/>
                    <a:gd name="T1" fmla="*/ 19 h 158"/>
                    <a:gd name="T2" fmla="*/ 19 w 330"/>
                    <a:gd name="T3" fmla="*/ 139 h 158"/>
                    <a:gd name="T4" fmla="*/ 179 w 330"/>
                    <a:gd name="T5" fmla="*/ 131 h 158"/>
                    <a:gd name="T6" fmla="*/ 315 w 330"/>
                    <a:gd name="T7" fmla="*/ 131 h 158"/>
                    <a:gd name="T8" fmla="*/ 267 w 330"/>
                    <a:gd name="T9" fmla="*/ 51 h 158"/>
                    <a:gd name="T10" fmla="*/ 203 w 330"/>
                    <a:gd name="T11" fmla="*/ 27 h 158"/>
                    <a:gd name="T12" fmla="*/ 67 w 330"/>
                    <a:gd name="T13" fmla="*/ 19 h 158"/>
                    <a:gd name="T14" fmla="*/ 0 w 330"/>
                    <a:gd name="T15" fmla="*/ 0 h 158"/>
                    <a:gd name="T16" fmla="*/ 330 w 330"/>
                    <a:gd name="T17" fmla="*/ 158 h 1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T14" t="T15" r="T16" b="T17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240" cap="sq">
                  <a:solidFill>
                    <a:srgbClr val="4D4D4D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grpSp>
            <p:nvGrpSpPr>
              <p:cNvPr id="8300" name="Group 199"/>
              <p:cNvGrpSpPr>
                <a:grpSpLocks/>
              </p:cNvGrpSpPr>
              <p:nvPr/>
            </p:nvGrpSpPr>
            <p:grpSpPr bwMode="auto">
              <a:xfrm>
                <a:off x="1385" y="3766"/>
                <a:ext cx="103" cy="51"/>
                <a:chOff x="1385" y="3766"/>
                <a:chExt cx="103" cy="51"/>
              </a:xfrm>
            </p:grpSpPr>
            <p:sp>
              <p:nvSpPr>
                <p:cNvPr id="8392" name="AutoShape 200"/>
                <p:cNvSpPr>
                  <a:spLocks noChangeArrowheads="1"/>
                </p:cNvSpPr>
                <p:nvPr/>
              </p:nvSpPr>
              <p:spPr bwMode="auto">
                <a:xfrm>
                  <a:off x="1385" y="3766"/>
                  <a:ext cx="48" cy="51"/>
                </a:xfrm>
                <a:custGeom>
                  <a:avLst/>
                  <a:gdLst>
                    <a:gd name="G0" fmla="+- 1 0 0"/>
                    <a:gd name="G1" fmla="+- 1 0 0"/>
                    <a:gd name="G2" fmla="+- 1 0 0"/>
                    <a:gd name="G3" fmla="+- 1 0 0"/>
                    <a:gd name="G4" fmla="+- 1 0 0"/>
                    <a:gd name="G5" fmla="+- 1 0 0"/>
                    <a:gd name="G6" fmla="+- 1 0 0"/>
                    <a:gd name="G7" fmla="+- 52 0 0"/>
                    <a:gd name="G8" fmla="*/ 1 5095 51712"/>
                    <a:gd name="G9" fmla="*/ 1 48365 11520"/>
                    <a:gd name="G10" fmla="*/ G9 1 180"/>
                    <a:gd name="G11" fmla="*/ G8 1 G10"/>
                    <a:gd name="G12" fmla="+- 1 0 0"/>
                    <a:gd name="G13" fmla="+- 1 0 0"/>
                    <a:gd name="G14" fmla="*/ 1 64527 51712"/>
                    <a:gd name="G15" fmla="*/ 1 48365 11520"/>
                    <a:gd name="G16" fmla="*/ G15 1 180"/>
                    <a:gd name="G17" fmla="*/ G14 1 G16"/>
                    <a:gd name="G18" fmla="+- 1 0 0"/>
                    <a:gd name="G19" fmla="+- 0 0 0"/>
                    <a:gd name="G20" fmla="+- 1 0 0"/>
                    <a:gd name="G21" fmla="+- 1 0 0"/>
                    <a:gd name="T0" fmla="*/ 17 w 356"/>
                    <a:gd name="T1" fmla="*/ 157 h 228"/>
                    <a:gd name="T2" fmla="*/ 225 w 356"/>
                    <a:gd name="T3" fmla="*/ 13 h 228"/>
                    <a:gd name="T4" fmla="*/ 353 w 356"/>
                    <a:gd name="T5" fmla="*/ 77 h 228"/>
                    <a:gd name="T6" fmla="*/ 241 w 356"/>
                    <a:gd name="T7" fmla="*/ 117 h 228"/>
                    <a:gd name="T8" fmla="*/ 121 w 356"/>
                    <a:gd name="T9" fmla="*/ 221 h 228"/>
                    <a:gd name="T10" fmla="*/ 17 w 356"/>
                    <a:gd name="T11" fmla="*/ 157 h 228"/>
                    <a:gd name="T12" fmla="*/ 0 w 356"/>
                    <a:gd name="T13" fmla="*/ 0 h 228"/>
                    <a:gd name="T14" fmla="*/ 356 w 356"/>
                    <a:gd name="T15" fmla="*/ 228 h 2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T12" t="T13" r="T14" b="T15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240" cap="sq">
                  <a:solidFill>
                    <a:srgbClr val="4D4D4D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8393" name="AutoShape 201"/>
                <p:cNvSpPr>
                  <a:spLocks noChangeArrowheads="1"/>
                </p:cNvSpPr>
                <p:nvPr/>
              </p:nvSpPr>
              <p:spPr bwMode="auto">
                <a:xfrm>
                  <a:off x="1438" y="3766"/>
                  <a:ext cx="50" cy="43"/>
                </a:xfrm>
                <a:custGeom>
                  <a:avLst/>
                  <a:gdLst>
                    <a:gd name="G0" fmla="+- 1 0 0"/>
                    <a:gd name="G1" fmla="+- 0 0 0"/>
                    <a:gd name="G2" fmla="+- 1 0 0"/>
                    <a:gd name="G3" fmla="+- 1 0 0"/>
                    <a:gd name="G4" fmla="+- 1 0 0"/>
                    <a:gd name="G5" fmla="+- 1 0 0"/>
                    <a:gd name="G6" fmla="*/ 1 56639 38528"/>
                    <a:gd name="G7" fmla="+- 1 0 0"/>
                    <a:gd name="G8" fmla="+- 1 0 0"/>
                    <a:gd name="G9" fmla="+- 1 0 0"/>
                    <a:gd name="G10" fmla="*/ 1 24577 2"/>
                    <a:gd name="G11" fmla="+- 1 0 0"/>
                    <a:gd name="G12" fmla="+- 1 0 0"/>
                    <a:gd name="G13" fmla="*/ 1 48365 11520"/>
                    <a:gd name="G14" fmla="*/ G13 1 180"/>
                    <a:gd name="G15" fmla="*/ 0 1 G14"/>
                    <a:gd name="G16" fmla="+- 65416 0 0"/>
                    <a:gd name="G17" fmla="+- 48 0 0"/>
                    <a:gd name="G18" fmla="+- 184 0 0"/>
                    <a:gd name="G19" fmla="+- 216 0 0"/>
                    <a:gd name="G20" fmla="+- 176 0 0"/>
                    <a:gd name="T0" fmla="*/ 67 w 330"/>
                    <a:gd name="T1" fmla="*/ 19 h 158"/>
                    <a:gd name="T2" fmla="*/ 19 w 330"/>
                    <a:gd name="T3" fmla="*/ 139 h 158"/>
                    <a:gd name="T4" fmla="*/ 179 w 330"/>
                    <a:gd name="T5" fmla="*/ 131 h 158"/>
                    <a:gd name="T6" fmla="*/ 315 w 330"/>
                    <a:gd name="T7" fmla="*/ 131 h 158"/>
                    <a:gd name="T8" fmla="*/ 267 w 330"/>
                    <a:gd name="T9" fmla="*/ 51 h 158"/>
                    <a:gd name="T10" fmla="*/ 203 w 330"/>
                    <a:gd name="T11" fmla="*/ 27 h 158"/>
                    <a:gd name="T12" fmla="*/ 67 w 330"/>
                    <a:gd name="T13" fmla="*/ 19 h 158"/>
                    <a:gd name="T14" fmla="*/ 0 w 330"/>
                    <a:gd name="T15" fmla="*/ 0 h 158"/>
                    <a:gd name="T16" fmla="*/ 330 w 330"/>
                    <a:gd name="T17" fmla="*/ 158 h 1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T14" t="T15" r="T16" b="T17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240" cap="sq">
                  <a:solidFill>
                    <a:srgbClr val="4D4D4D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grpSp>
            <p:nvGrpSpPr>
              <p:cNvPr id="8303" name="Group 202"/>
              <p:cNvGrpSpPr>
                <a:grpSpLocks/>
              </p:cNvGrpSpPr>
              <p:nvPr/>
            </p:nvGrpSpPr>
            <p:grpSpPr bwMode="auto">
              <a:xfrm>
                <a:off x="1425" y="3750"/>
                <a:ext cx="103" cy="51"/>
                <a:chOff x="1425" y="3750"/>
                <a:chExt cx="103" cy="51"/>
              </a:xfrm>
            </p:grpSpPr>
            <p:sp>
              <p:nvSpPr>
                <p:cNvPr id="8395" name="AutoShape 203"/>
                <p:cNvSpPr>
                  <a:spLocks noChangeArrowheads="1"/>
                </p:cNvSpPr>
                <p:nvPr/>
              </p:nvSpPr>
              <p:spPr bwMode="auto">
                <a:xfrm>
                  <a:off x="1425" y="3750"/>
                  <a:ext cx="48" cy="51"/>
                </a:xfrm>
                <a:custGeom>
                  <a:avLst/>
                  <a:gdLst>
                    <a:gd name="G0" fmla="+- 1 0 0"/>
                    <a:gd name="G1" fmla="+- 1 0 0"/>
                    <a:gd name="G2" fmla="+- 1 0 0"/>
                    <a:gd name="G3" fmla="+- 1 0 0"/>
                    <a:gd name="G4" fmla="+- 1 0 0"/>
                    <a:gd name="G5" fmla="+- 1 0 0"/>
                    <a:gd name="G6" fmla="+- 1 0 0"/>
                    <a:gd name="G7" fmla="+- 52 0 0"/>
                    <a:gd name="G8" fmla="*/ 1 5095 51712"/>
                    <a:gd name="G9" fmla="*/ 1 48365 11520"/>
                    <a:gd name="G10" fmla="*/ G9 1 180"/>
                    <a:gd name="G11" fmla="*/ G8 1 G10"/>
                    <a:gd name="G12" fmla="+- 1 0 0"/>
                    <a:gd name="G13" fmla="+- 1 0 0"/>
                    <a:gd name="G14" fmla="*/ 1 64527 51712"/>
                    <a:gd name="G15" fmla="*/ 1 48365 11520"/>
                    <a:gd name="G16" fmla="*/ G15 1 180"/>
                    <a:gd name="G17" fmla="*/ G14 1 G16"/>
                    <a:gd name="G18" fmla="+- 1 0 0"/>
                    <a:gd name="G19" fmla="+- 0 0 0"/>
                    <a:gd name="G20" fmla="+- 1 0 0"/>
                    <a:gd name="G21" fmla="+- 1 0 0"/>
                    <a:gd name="T0" fmla="*/ 17 w 356"/>
                    <a:gd name="T1" fmla="*/ 157 h 228"/>
                    <a:gd name="T2" fmla="*/ 225 w 356"/>
                    <a:gd name="T3" fmla="*/ 13 h 228"/>
                    <a:gd name="T4" fmla="*/ 353 w 356"/>
                    <a:gd name="T5" fmla="*/ 77 h 228"/>
                    <a:gd name="T6" fmla="*/ 241 w 356"/>
                    <a:gd name="T7" fmla="*/ 117 h 228"/>
                    <a:gd name="T8" fmla="*/ 121 w 356"/>
                    <a:gd name="T9" fmla="*/ 221 h 228"/>
                    <a:gd name="T10" fmla="*/ 17 w 356"/>
                    <a:gd name="T11" fmla="*/ 157 h 228"/>
                    <a:gd name="T12" fmla="*/ 0 w 356"/>
                    <a:gd name="T13" fmla="*/ 0 h 228"/>
                    <a:gd name="T14" fmla="*/ 356 w 356"/>
                    <a:gd name="T15" fmla="*/ 228 h 2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T12" t="T13" r="T14" b="T15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240" cap="sq">
                  <a:solidFill>
                    <a:srgbClr val="4D4D4D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8396" name="AutoShape 204"/>
                <p:cNvSpPr>
                  <a:spLocks noChangeArrowheads="1"/>
                </p:cNvSpPr>
                <p:nvPr/>
              </p:nvSpPr>
              <p:spPr bwMode="auto">
                <a:xfrm>
                  <a:off x="1478" y="3750"/>
                  <a:ext cx="50" cy="43"/>
                </a:xfrm>
                <a:custGeom>
                  <a:avLst/>
                  <a:gdLst>
                    <a:gd name="G0" fmla="+- 1 0 0"/>
                    <a:gd name="G1" fmla="+- 0 0 0"/>
                    <a:gd name="G2" fmla="+- 1 0 0"/>
                    <a:gd name="G3" fmla="+- 1 0 0"/>
                    <a:gd name="G4" fmla="+- 1 0 0"/>
                    <a:gd name="G5" fmla="+- 1 0 0"/>
                    <a:gd name="G6" fmla="*/ 1 56639 38528"/>
                    <a:gd name="G7" fmla="+- 1 0 0"/>
                    <a:gd name="G8" fmla="+- 1 0 0"/>
                    <a:gd name="G9" fmla="+- 1 0 0"/>
                    <a:gd name="G10" fmla="*/ 1 24577 2"/>
                    <a:gd name="G11" fmla="+- 1 0 0"/>
                    <a:gd name="G12" fmla="+- 1 0 0"/>
                    <a:gd name="G13" fmla="*/ 1 48365 11520"/>
                    <a:gd name="G14" fmla="*/ G13 1 180"/>
                    <a:gd name="G15" fmla="*/ 0 1 G14"/>
                    <a:gd name="G16" fmla="+- 65416 0 0"/>
                    <a:gd name="G17" fmla="+- 48 0 0"/>
                    <a:gd name="G18" fmla="+- 184 0 0"/>
                    <a:gd name="G19" fmla="+- 216 0 0"/>
                    <a:gd name="G20" fmla="+- 176 0 0"/>
                    <a:gd name="T0" fmla="*/ 67 w 330"/>
                    <a:gd name="T1" fmla="*/ 19 h 158"/>
                    <a:gd name="T2" fmla="*/ 19 w 330"/>
                    <a:gd name="T3" fmla="*/ 139 h 158"/>
                    <a:gd name="T4" fmla="*/ 179 w 330"/>
                    <a:gd name="T5" fmla="*/ 131 h 158"/>
                    <a:gd name="T6" fmla="*/ 315 w 330"/>
                    <a:gd name="T7" fmla="*/ 131 h 158"/>
                    <a:gd name="T8" fmla="*/ 267 w 330"/>
                    <a:gd name="T9" fmla="*/ 51 h 158"/>
                    <a:gd name="T10" fmla="*/ 203 w 330"/>
                    <a:gd name="T11" fmla="*/ 27 h 158"/>
                    <a:gd name="T12" fmla="*/ 67 w 330"/>
                    <a:gd name="T13" fmla="*/ 19 h 158"/>
                    <a:gd name="T14" fmla="*/ 0 w 330"/>
                    <a:gd name="T15" fmla="*/ 0 h 158"/>
                    <a:gd name="T16" fmla="*/ 330 w 330"/>
                    <a:gd name="T17" fmla="*/ 158 h 1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T14" t="T15" r="T16" b="T17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240" cap="sq">
                  <a:solidFill>
                    <a:srgbClr val="4D4D4D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grpSp>
            <p:nvGrpSpPr>
              <p:cNvPr id="8304" name="Group 205"/>
              <p:cNvGrpSpPr>
                <a:grpSpLocks/>
              </p:cNvGrpSpPr>
              <p:nvPr/>
            </p:nvGrpSpPr>
            <p:grpSpPr bwMode="auto">
              <a:xfrm>
                <a:off x="1473" y="3726"/>
                <a:ext cx="103" cy="51"/>
                <a:chOff x="1473" y="3726"/>
                <a:chExt cx="103" cy="51"/>
              </a:xfrm>
            </p:grpSpPr>
            <p:sp>
              <p:nvSpPr>
                <p:cNvPr id="8398" name="AutoShape 206"/>
                <p:cNvSpPr>
                  <a:spLocks noChangeArrowheads="1"/>
                </p:cNvSpPr>
                <p:nvPr/>
              </p:nvSpPr>
              <p:spPr bwMode="auto">
                <a:xfrm>
                  <a:off x="1473" y="3726"/>
                  <a:ext cx="48" cy="51"/>
                </a:xfrm>
                <a:custGeom>
                  <a:avLst/>
                  <a:gdLst>
                    <a:gd name="G0" fmla="+- 1 0 0"/>
                    <a:gd name="G1" fmla="+- 1 0 0"/>
                    <a:gd name="G2" fmla="+- 1 0 0"/>
                    <a:gd name="G3" fmla="+- 1 0 0"/>
                    <a:gd name="G4" fmla="+- 1 0 0"/>
                    <a:gd name="G5" fmla="+- 1 0 0"/>
                    <a:gd name="G6" fmla="+- 1 0 0"/>
                    <a:gd name="G7" fmla="+- 52 0 0"/>
                    <a:gd name="G8" fmla="*/ 1 5095 51712"/>
                    <a:gd name="G9" fmla="*/ 1 48365 11520"/>
                    <a:gd name="G10" fmla="*/ G9 1 180"/>
                    <a:gd name="G11" fmla="*/ G8 1 G10"/>
                    <a:gd name="G12" fmla="+- 1 0 0"/>
                    <a:gd name="G13" fmla="+- 1 0 0"/>
                    <a:gd name="G14" fmla="*/ 1 64527 51712"/>
                    <a:gd name="G15" fmla="*/ 1 48365 11520"/>
                    <a:gd name="G16" fmla="*/ G15 1 180"/>
                    <a:gd name="G17" fmla="*/ G14 1 G16"/>
                    <a:gd name="G18" fmla="+- 1 0 0"/>
                    <a:gd name="G19" fmla="+- 0 0 0"/>
                    <a:gd name="G20" fmla="+- 1 0 0"/>
                    <a:gd name="G21" fmla="+- 1 0 0"/>
                    <a:gd name="T0" fmla="*/ 17 w 356"/>
                    <a:gd name="T1" fmla="*/ 157 h 228"/>
                    <a:gd name="T2" fmla="*/ 225 w 356"/>
                    <a:gd name="T3" fmla="*/ 13 h 228"/>
                    <a:gd name="T4" fmla="*/ 353 w 356"/>
                    <a:gd name="T5" fmla="*/ 77 h 228"/>
                    <a:gd name="T6" fmla="*/ 241 w 356"/>
                    <a:gd name="T7" fmla="*/ 117 h 228"/>
                    <a:gd name="T8" fmla="*/ 121 w 356"/>
                    <a:gd name="T9" fmla="*/ 221 h 228"/>
                    <a:gd name="T10" fmla="*/ 17 w 356"/>
                    <a:gd name="T11" fmla="*/ 157 h 228"/>
                    <a:gd name="T12" fmla="*/ 0 w 356"/>
                    <a:gd name="T13" fmla="*/ 0 h 228"/>
                    <a:gd name="T14" fmla="*/ 356 w 356"/>
                    <a:gd name="T15" fmla="*/ 228 h 2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T12" t="T13" r="T14" b="T15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240" cap="sq">
                  <a:solidFill>
                    <a:srgbClr val="4D4D4D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8399" name="AutoShape 207"/>
                <p:cNvSpPr>
                  <a:spLocks noChangeArrowheads="1"/>
                </p:cNvSpPr>
                <p:nvPr/>
              </p:nvSpPr>
              <p:spPr bwMode="auto">
                <a:xfrm>
                  <a:off x="1526" y="3726"/>
                  <a:ext cx="50" cy="43"/>
                </a:xfrm>
                <a:custGeom>
                  <a:avLst/>
                  <a:gdLst>
                    <a:gd name="G0" fmla="+- 1 0 0"/>
                    <a:gd name="G1" fmla="+- 0 0 0"/>
                    <a:gd name="G2" fmla="+- 1 0 0"/>
                    <a:gd name="G3" fmla="+- 1 0 0"/>
                    <a:gd name="G4" fmla="+- 1 0 0"/>
                    <a:gd name="G5" fmla="+- 1 0 0"/>
                    <a:gd name="G6" fmla="*/ 1 56639 38528"/>
                    <a:gd name="G7" fmla="+- 1 0 0"/>
                    <a:gd name="G8" fmla="+- 1 0 0"/>
                    <a:gd name="G9" fmla="+- 1 0 0"/>
                    <a:gd name="G10" fmla="*/ 1 24577 2"/>
                    <a:gd name="G11" fmla="+- 1 0 0"/>
                    <a:gd name="G12" fmla="+- 1 0 0"/>
                    <a:gd name="G13" fmla="*/ 1 48365 11520"/>
                    <a:gd name="G14" fmla="*/ G13 1 180"/>
                    <a:gd name="G15" fmla="*/ 0 1 G14"/>
                    <a:gd name="G16" fmla="+- 65416 0 0"/>
                    <a:gd name="G17" fmla="+- 48 0 0"/>
                    <a:gd name="G18" fmla="+- 184 0 0"/>
                    <a:gd name="G19" fmla="+- 216 0 0"/>
                    <a:gd name="G20" fmla="+- 176 0 0"/>
                    <a:gd name="T0" fmla="*/ 67 w 330"/>
                    <a:gd name="T1" fmla="*/ 19 h 158"/>
                    <a:gd name="T2" fmla="*/ 19 w 330"/>
                    <a:gd name="T3" fmla="*/ 139 h 158"/>
                    <a:gd name="T4" fmla="*/ 179 w 330"/>
                    <a:gd name="T5" fmla="*/ 131 h 158"/>
                    <a:gd name="T6" fmla="*/ 315 w 330"/>
                    <a:gd name="T7" fmla="*/ 131 h 158"/>
                    <a:gd name="T8" fmla="*/ 267 w 330"/>
                    <a:gd name="T9" fmla="*/ 51 h 158"/>
                    <a:gd name="T10" fmla="*/ 203 w 330"/>
                    <a:gd name="T11" fmla="*/ 27 h 158"/>
                    <a:gd name="T12" fmla="*/ 67 w 330"/>
                    <a:gd name="T13" fmla="*/ 19 h 158"/>
                    <a:gd name="T14" fmla="*/ 0 w 330"/>
                    <a:gd name="T15" fmla="*/ 0 h 158"/>
                    <a:gd name="T16" fmla="*/ 330 w 330"/>
                    <a:gd name="T17" fmla="*/ 158 h 1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T14" t="T15" r="T16" b="T17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240" cap="sq">
                  <a:solidFill>
                    <a:srgbClr val="4D4D4D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grpSp>
            <p:nvGrpSpPr>
              <p:cNvPr id="8307" name="Group 208"/>
              <p:cNvGrpSpPr>
                <a:grpSpLocks/>
              </p:cNvGrpSpPr>
              <p:nvPr/>
            </p:nvGrpSpPr>
            <p:grpSpPr bwMode="auto">
              <a:xfrm>
                <a:off x="1601" y="3678"/>
                <a:ext cx="103" cy="51"/>
                <a:chOff x="1601" y="3678"/>
                <a:chExt cx="103" cy="51"/>
              </a:xfrm>
            </p:grpSpPr>
            <p:sp>
              <p:nvSpPr>
                <p:cNvPr id="8401" name="AutoShape 209"/>
                <p:cNvSpPr>
                  <a:spLocks noChangeArrowheads="1"/>
                </p:cNvSpPr>
                <p:nvPr/>
              </p:nvSpPr>
              <p:spPr bwMode="auto">
                <a:xfrm>
                  <a:off x="1601" y="3678"/>
                  <a:ext cx="48" cy="51"/>
                </a:xfrm>
                <a:custGeom>
                  <a:avLst/>
                  <a:gdLst>
                    <a:gd name="G0" fmla="+- 1 0 0"/>
                    <a:gd name="G1" fmla="+- 1 0 0"/>
                    <a:gd name="G2" fmla="+- 1 0 0"/>
                    <a:gd name="G3" fmla="+- 1 0 0"/>
                    <a:gd name="G4" fmla="+- 1 0 0"/>
                    <a:gd name="G5" fmla="+- 1 0 0"/>
                    <a:gd name="G6" fmla="+- 1 0 0"/>
                    <a:gd name="G7" fmla="+- 52 0 0"/>
                    <a:gd name="G8" fmla="*/ 1 5095 51712"/>
                    <a:gd name="G9" fmla="*/ 1 48365 11520"/>
                    <a:gd name="G10" fmla="*/ G9 1 180"/>
                    <a:gd name="G11" fmla="*/ G8 1 G10"/>
                    <a:gd name="G12" fmla="+- 1 0 0"/>
                    <a:gd name="G13" fmla="+- 1 0 0"/>
                    <a:gd name="G14" fmla="*/ 1 64527 51712"/>
                    <a:gd name="G15" fmla="*/ 1 48365 11520"/>
                    <a:gd name="G16" fmla="*/ G15 1 180"/>
                    <a:gd name="G17" fmla="*/ G14 1 G16"/>
                    <a:gd name="G18" fmla="+- 1 0 0"/>
                    <a:gd name="G19" fmla="+- 0 0 0"/>
                    <a:gd name="G20" fmla="+- 1 0 0"/>
                    <a:gd name="G21" fmla="+- 1 0 0"/>
                    <a:gd name="T0" fmla="*/ 17 w 356"/>
                    <a:gd name="T1" fmla="*/ 157 h 228"/>
                    <a:gd name="T2" fmla="*/ 225 w 356"/>
                    <a:gd name="T3" fmla="*/ 13 h 228"/>
                    <a:gd name="T4" fmla="*/ 353 w 356"/>
                    <a:gd name="T5" fmla="*/ 77 h 228"/>
                    <a:gd name="T6" fmla="*/ 241 w 356"/>
                    <a:gd name="T7" fmla="*/ 117 h 228"/>
                    <a:gd name="T8" fmla="*/ 121 w 356"/>
                    <a:gd name="T9" fmla="*/ 221 h 228"/>
                    <a:gd name="T10" fmla="*/ 17 w 356"/>
                    <a:gd name="T11" fmla="*/ 157 h 228"/>
                    <a:gd name="T12" fmla="*/ 0 w 356"/>
                    <a:gd name="T13" fmla="*/ 0 h 228"/>
                    <a:gd name="T14" fmla="*/ 356 w 356"/>
                    <a:gd name="T15" fmla="*/ 228 h 2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T12" t="T13" r="T14" b="T15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240" cap="sq">
                  <a:solidFill>
                    <a:srgbClr val="4D4D4D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8402" name="AutoShape 210"/>
                <p:cNvSpPr>
                  <a:spLocks noChangeArrowheads="1"/>
                </p:cNvSpPr>
                <p:nvPr/>
              </p:nvSpPr>
              <p:spPr bwMode="auto">
                <a:xfrm>
                  <a:off x="1654" y="3678"/>
                  <a:ext cx="50" cy="43"/>
                </a:xfrm>
                <a:custGeom>
                  <a:avLst/>
                  <a:gdLst>
                    <a:gd name="G0" fmla="+- 1 0 0"/>
                    <a:gd name="G1" fmla="+- 0 0 0"/>
                    <a:gd name="G2" fmla="+- 1 0 0"/>
                    <a:gd name="G3" fmla="+- 1 0 0"/>
                    <a:gd name="G4" fmla="+- 1 0 0"/>
                    <a:gd name="G5" fmla="+- 1 0 0"/>
                    <a:gd name="G6" fmla="*/ 1 56639 38528"/>
                    <a:gd name="G7" fmla="+- 1 0 0"/>
                    <a:gd name="G8" fmla="+- 1 0 0"/>
                    <a:gd name="G9" fmla="+- 1 0 0"/>
                    <a:gd name="G10" fmla="*/ 1 24577 2"/>
                    <a:gd name="G11" fmla="+- 1 0 0"/>
                    <a:gd name="G12" fmla="+- 1 0 0"/>
                    <a:gd name="G13" fmla="*/ 1 48365 11520"/>
                    <a:gd name="G14" fmla="*/ G13 1 180"/>
                    <a:gd name="G15" fmla="*/ 0 1 G14"/>
                    <a:gd name="G16" fmla="+- 65416 0 0"/>
                    <a:gd name="G17" fmla="+- 48 0 0"/>
                    <a:gd name="G18" fmla="+- 184 0 0"/>
                    <a:gd name="G19" fmla="+- 216 0 0"/>
                    <a:gd name="G20" fmla="+- 176 0 0"/>
                    <a:gd name="T0" fmla="*/ 67 w 330"/>
                    <a:gd name="T1" fmla="*/ 19 h 158"/>
                    <a:gd name="T2" fmla="*/ 19 w 330"/>
                    <a:gd name="T3" fmla="*/ 139 h 158"/>
                    <a:gd name="T4" fmla="*/ 179 w 330"/>
                    <a:gd name="T5" fmla="*/ 131 h 158"/>
                    <a:gd name="T6" fmla="*/ 315 w 330"/>
                    <a:gd name="T7" fmla="*/ 131 h 158"/>
                    <a:gd name="T8" fmla="*/ 267 w 330"/>
                    <a:gd name="T9" fmla="*/ 51 h 158"/>
                    <a:gd name="T10" fmla="*/ 203 w 330"/>
                    <a:gd name="T11" fmla="*/ 27 h 158"/>
                    <a:gd name="T12" fmla="*/ 67 w 330"/>
                    <a:gd name="T13" fmla="*/ 19 h 158"/>
                    <a:gd name="T14" fmla="*/ 0 w 330"/>
                    <a:gd name="T15" fmla="*/ 0 h 158"/>
                    <a:gd name="T16" fmla="*/ 330 w 330"/>
                    <a:gd name="T17" fmla="*/ 158 h 1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T14" t="T15" r="T16" b="T17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240" cap="sq">
                  <a:solidFill>
                    <a:srgbClr val="4D4D4D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grpSp>
            <p:nvGrpSpPr>
              <p:cNvPr id="8310" name="Group 211"/>
              <p:cNvGrpSpPr>
                <a:grpSpLocks/>
              </p:cNvGrpSpPr>
              <p:nvPr/>
            </p:nvGrpSpPr>
            <p:grpSpPr bwMode="auto">
              <a:xfrm>
                <a:off x="1137" y="3942"/>
                <a:ext cx="103" cy="51"/>
                <a:chOff x="1137" y="3942"/>
                <a:chExt cx="103" cy="51"/>
              </a:xfrm>
            </p:grpSpPr>
            <p:sp>
              <p:nvSpPr>
                <p:cNvPr id="8404" name="AutoShape 212"/>
                <p:cNvSpPr>
                  <a:spLocks noChangeArrowheads="1"/>
                </p:cNvSpPr>
                <p:nvPr/>
              </p:nvSpPr>
              <p:spPr bwMode="auto">
                <a:xfrm>
                  <a:off x="1137" y="3942"/>
                  <a:ext cx="48" cy="51"/>
                </a:xfrm>
                <a:custGeom>
                  <a:avLst/>
                  <a:gdLst>
                    <a:gd name="G0" fmla="+- 1 0 0"/>
                    <a:gd name="G1" fmla="+- 1 0 0"/>
                    <a:gd name="G2" fmla="+- 1 0 0"/>
                    <a:gd name="G3" fmla="+- 1 0 0"/>
                    <a:gd name="G4" fmla="+- 1 0 0"/>
                    <a:gd name="G5" fmla="+- 1 0 0"/>
                    <a:gd name="G6" fmla="+- 1 0 0"/>
                    <a:gd name="G7" fmla="+- 52 0 0"/>
                    <a:gd name="G8" fmla="*/ 1 5095 51712"/>
                    <a:gd name="G9" fmla="*/ 1 48365 11520"/>
                    <a:gd name="G10" fmla="*/ G9 1 180"/>
                    <a:gd name="G11" fmla="*/ G8 1 G10"/>
                    <a:gd name="G12" fmla="+- 1 0 0"/>
                    <a:gd name="G13" fmla="+- 1 0 0"/>
                    <a:gd name="G14" fmla="*/ 1 64527 51712"/>
                    <a:gd name="G15" fmla="*/ 1 48365 11520"/>
                    <a:gd name="G16" fmla="*/ G15 1 180"/>
                    <a:gd name="G17" fmla="*/ G14 1 G16"/>
                    <a:gd name="G18" fmla="+- 1 0 0"/>
                    <a:gd name="G19" fmla="+- 0 0 0"/>
                    <a:gd name="G20" fmla="+- 1 0 0"/>
                    <a:gd name="G21" fmla="+- 1 0 0"/>
                    <a:gd name="T0" fmla="*/ 17 w 356"/>
                    <a:gd name="T1" fmla="*/ 157 h 228"/>
                    <a:gd name="T2" fmla="*/ 225 w 356"/>
                    <a:gd name="T3" fmla="*/ 13 h 228"/>
                    <a:gd name="T4" fmla="*/ 353 w 356"/>
                    <a:gd name="T5" fmla="*/ 77 h 228"/>
                    <a:gd name="T6" fmla="*/ 241 w 356"/>
                    <a:gd name="T7" fmla="*/ 117 h 228"/>
                    <a:gd name="T8" fmla="*/ 121 w 356"/>
                    <a:gd name="T9" fmla="*/ 221 h 228"/>
                    <a:gd name="T10" fmla="*/ 17 w 356"/>
                    <a:gd name="T11" fmla="*/ 157 h 228"/>
                    <a:gd name="T12" fmla="*/ 0 w 356"/>
                    <a:gd name="T13" fmla="*/ 0 h 228"/>
                    <a:gd name="T14" fmla="*/ 356 w 356"/>
                    <a:gd name="T15" fmla="*/ 228 h 2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T12" t="T13" r="T14" b="T15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240" cap="sq">
                  <a:solidFill>
                    <a:srgbClr val="4D4D4D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8405" name="AutoShape 213"/>
                <p:cNvSpPr>
                  <a:spLocks noChangeArrowheads="1"/>
                </p:cNvSpPr>
                <p:nvPr/>
              </p:nvSpPr>
              <p:spPr bwMode="auto">
                <a:xfrm>
                  <a:off x="1190" y="3942"/>
                  <a:ext cx="50" cy="43"/>
                </a:xfrm>
                <a:custGeom>
                  <a:avLst/>
                  <a:gdLst>
                    <a:gd name="G0" fmla="+- 1 0 0"/>
                    <a:gd name="G1" fmla="+- 0 0 0"/>
                    <a:gd name="G2" fmla="+- 1 0 0"/>
                    <a:gd name="G3" fmla="+- 1 0 0"/>
                    <a:gd name="G4" fmla="+- 1 0 0"/>
                    <a:gd name="G5" fmla="+- 1 0 0"/>
                    <a:gd name="G6" fmla="*/ 1 56639 38528"/>
                    <a:gd name="G7" fmla="+- 1 0 0"/>
                    <a:gd name="G8" fmla="+- 1 0 0"/>
                    <a:gd name="G9" fmla="+- 1 0 0"/>
                    <a:gd name="G10" fmla="*/ 1 24577 2"/>
                    <a:gd name="G11" fmla="+- 1 0 0"/>
                    <a:gd name="G12" fmla="+- 1 0 0"/>
                    <a:gd name="G13" fmla="*/ 1 48365 11520"/>
                    <a:gd name="G14" fmla="*/ G13 1 180"/>
                    <a:gd name="G15" fmla="*/ 0 1 G14"/>
                    <a:gd name="G16" fmla="+- 65416 0 0"/>
                    <a:gd name="G17" fmla="+- 48 0 0"/>
                    <a:gd name="G18" fmla="+- 184 0 0"/>
                    <a:gd name="G19" fmla="+- 216 0 0"/>
                    <a:gd name="G20" fmla="+- 176 0 0"/>
                    <a:gd name="T0" fmla="*/ 67 w 330"/>
                    <a:gd name="T1" fmla="*/ 19 h 158"/>
                    <a:gd name="T2" fmla="*/ 19 w 330"/>
                    <a:gd name="T3" fmla="*/ 139 h 158"/>
                    <a:gd name="T4" fmla="*/ 179 w 330"/>
                    <a:gd name="T5" fmla="*/ 131 h 158"/>
                    <a:gd name="T6" fmla="*/ 315 w 330"/>
                    <a:gd name="T7" fmla="*/ 131 h 158"/>
                    <a:gd name="T8" fmla="*/ 267 w 330"/>
                    <a:gd name="T9" fmla="*/ 51 h 158"/>
                    <a:gd name="T10" fmla="*/ 203 w 330"/>
                    <a:gd name="T11" fmla="*/ 27 h 158"/>
                    <a:gd name="T12" fmla="*/ 67 w 330"/>
                    <a:gd name="T13" fmla="*/ 19 h 158"/>
                    <a:gd name="T14" fmla="*/ 0 w 330"/>
                    <a:gd name="T15" fmla="*/ 0 h 158"/>
                    <a:gd name="T16" fmla="*/ 330 w 330"/>
                    <a:gd name="T17" fmla="*/ 158 h 1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T14" t="T15" r="T16" b="T17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240" cap="sq">
                  <a:solidFill>
                    <a:srgbClr val="4D4D4D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grpSp>
            <p:nvGrpSpPr>
              <p:cNvPr id="8313" name="Group 214"/>
              <p:cNvGrpSpPr>
                <a:grpSpLocks/>
              </p:cNvGrpSpPr>
              <p:nvPr/>
            </p:nvGrpSpPr>
            <p:grpSpPr bwMode="auto">
              <a:xfrm>
                <a:off x="993" y="3974"/>
                <a:ext cx="103" cy="51"/>
                <a:chOff x="993" y="3974"/>
                <a:chExt cx="103" cy="51"/>
              </a:xfrm>
            </p:grpSpPr>
            <p:sp>
              <p:nvSpPr>
                <p:cNvPr id="8407" name="AutoShape 215"/>
                <p:cNvSpPr>
                  <a:spLocks noChangeArrowheads="1"/>
                </p:cNvSpPr>
                <p:nvPr/>
              </p:nvSpPr>
              <p:spPr bwMode="auto">
                <a:xfrm>
                  <a:off x="993" y="3974"/>
                  <a:ext cx="48" cy="51"/>
                </a:xfrm>
                <a:custGeom>
                  <a:avLst/>
                  <a:gdLst>
                    <a:gd name="G0" fmla="+- 1 0 0"/>
                    <a:gd name="G1" fmla="+- 1 0 0"/>
                    <a:gd name="G2" fmla="+- 1 0 0"/>
                    <a:gd name="G3" fmla="+- 1 0 0"/>
                    <a:gd name="G4" fmla="+- 1 0 0"/>
                    <a:gd name="G5" fmla="+- 1 0 0"/>
                    <a:gd name="G6" fmla="+- 1 0 0"/>
                    <a:gd name="G7" fmla="+- 52 0 0"/>
                    <a:gd name="G8" fmla="*/ 1 5095 51712"/>
                    <a:gd name="G9" fmla="*/ 1 48365 11520"/>
                    <a:gd name="G10" fmla="*/ G9 1 180"/>
                    <a:gd name="G11" fmla="*/ G8 1 G10"/>
                    <a:gd name="G12" fmla="+- 1 0 0"/>
                    <a:gd name="G13" fmla="+- 1 0 0"/>
                    <a:gd name="G14" fmla="*/ 1 64527 51712"/>
                    <a:gd name="G15" fmla="*/ 1 48365 11520"/>
                    <a:gd name="G16" fmla="*/ G15 1 180"/>
                    <a:gd name="G17" fmla="*/ G14 1 G16"/>
                    <a:gd name="G18" fmla="+- 1 0 0"/>
                    <a:gd name="G19" fmla="+- 0 0 0"/>
                    <a:gd name="G20" fmla="+- 1 0 0"/>
                    <a:gd name="G21" fmla="+- 1 0 0"/>
                    <a:gd name="T0" fmla="*/ 17 w 356"/>
                    <a:gd name="T1" fmla="*/ 157 h 228"/>
                    <a:gd name="T2" fmla="*/ 225 w 356"/>
                    <a:gd name="T3" fmla="*/ 13 h 228"/>
                    <a:gd name="T4" fmla="*/ 353 w 356"/>
                    <a:gd name="T5" fmla="*/ 77 h 228"/>
                    <a:gd name="T6" fmla="*/ 241 w 356"/>
                    <a:gd name="T7" fmla="*/ 117 h 228"/>
                    <a:gd name="T8" fmla="*/ 121 w 356"/>
                    <a:gd name="T9" fmla="*/ 221 h 228"/>
                    <a:gd name="T10" fmla="*/ 17 w 356"/>
                    <a:gd name="T11" fmla="*/ 157 h 228"/>
                    <a:gd name="T12" fmla="*/ 0 w 356"/>
                    <a:gd name="T13" fmla="*/ 0 h 228"/>
                    <a:gd name="T14" fmla="*/ 356 w 356"/>
                    <a:gd name="T15" fmla="*/ 228 h 2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T12" t="T13" r="T14" b="T15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240" cap="sq">
                  <a:solidFill>
                    <a:srgbClr val="4D4D4D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8408" name="AutoShape 216"/>
                <p:cNvSpPr>
                  <a:spLocks noChangeArrowheads="1"/>
                </p:cNvSpPr>
                <p:nvPr/>
              </p:nvSpPr>
              <p:spPr bwMode="auto">
                <a:xfrm>
                  <a:off x="1046" y="3974"/>
                  <a:ext cx="50" cy="43"/>
                </a:xfrm>
                <a:custGeom>
                  <a:avLst/>
                  <a:gdLst>
                    <a:gd name="G0" fmla="+- 1 0 0"/>
                    <a:gd name="G1" fmla="+- 0 0 0"/>
                    <a:gd name="G2" fmla="+- 1 0 0"/>
                    <a:gd name="G3" fmla="+- 1 0 0"/>
                    <a:gd name="G4" fmla="+- 1 0 0"/>
                    <a:gd name="G5" fmla="+- 1 0 0"/>
                    <a:gd name="G6" fmla="*/ 1 56639 38528"/>
                    <a:gd name="G7" fmla="+- 1 0 0"/>
                    <a:gd name="G8" fmla="+- 1 0 0"/>
                    <a:gd name="G9" fmla="+- 1 0 0"/>
                    <a:gd name="G10" fmla="*/ 1 24577 2"/>
                    <a:gd name="G11" fmla="+- 1 0 0"/>
                    <a:gd name="G12" fmla="+- 1 0 0"/>
                    <a:gd name="G13" fmla="*/ 1 48365 11520"/>
                    <a:gd name="G14" fmla="*/ G13 1 180"/>
                    <a:gd name="G15" fmla="*/ 0 1 G14"/>
                    <a:gd name="G16" fmla="+- 65416 0 0"/>
                    <a:gd name="G17" fmla="+- 48 0 0"/>
                    <a:gd name="G18" fmla="+- 184 0 0"/>
                    <a:gd name="G19" fmla="+- 216 0 0"/>
                    <a:gd name="G20" fmla="+- 176 0 0"/>
                    <a:gd name="T0" fmla="*/ 67 w 330"/>
                    <a:gd name="T1" fmla="*/ 19 h 158"/>
                    <a:gd name="T2" fmla="*/ 19 w 330"/>
                    <a:gd name="T3" fmla="*/ 139 h 158"/>
                    <a:gd name="T4" fmla="*/ 179 w 330"/>
                    <a:gd name="T5" fmla="*/ 131 h 158"/>
                    <a:gd name="T6" fmla="*/ 315 w 330"/>
                    <a:gd name="T7" fmla="*/ 131 h 158"/>
                    <a:gd name="T8" fmla="*/ 267 w 330"/>
                    <a:gd name="T9" fmla="*/ 51 h 158"/>
                    <a:gd name="T10" fmla="*/ 203 w 330"/>
                    <a:gd name="T11" fmla="*/ 27 h 158"/>
                    <a:gd name="T12" fmla="*/ 67 w 330"/>
                    <a:gd name="T13" fmla="*/ 19 h 158"/>
                    <a:gd name="T14" fmla="*/ 0 w 330"/>
                    <a:gd name="T15" fmla="*/ 0 h 158"/>
                    <a:gd name="T16" fmla="*/ 330 w 330"/>
                    <a:gd name="T17" fmla="*/ 158 h 1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T14" t="T15" r="T16" b="T17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240" cap="sq">
                  <a:solidFill>
                    <a:srgbClr val="4D4D4D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grpSp>
            <p:nvGrpSpPr>
              <p:cNvPr id="8316" name="Group 217"/>
              <p:cNvGrpSpPr>
                <a:grpSpLocks/>
              </p:cNvGrpSpPr>
              <p:nvPr/>
            </p:nvGrpSpPr>
            <p:grpSpPr bwMode="auto">
              <a:xfrm>
                <a:off x="889" y="3990"/>
                <a:ext cx="103" cy="51"/>
                <a:chOff x="889" y="3990"/>
                <a:chExt cx="103" cy="51"/>
              </a:xfrm>
            </p:grpSpPr>
            <p:sp>
              <p:nvSpPr>
                <p:cNvPr id="8410" name="AutoShape 218"/>
                <p:cNvSpPr>
                  <a:spLocks noChangeArrowheads="1"/>
                </p:cNvSpPr>
                <p:nvPr/>
              </p:nvSpPr>
              <p:spPr bwMode="auto">
                <a:xfrm>
                  <a:off x="889" y="3990"/>
                  <a:ext cx="48" cy="51"/>
                </a:xfrm>
                <a:custGeom>
                  <a:avLst/>
                  <a:gdLst>
                    <a:gd name="G0" fmla="+- 1 0 0"/>
                    <a:gd name="G1" fmla="+- 1 0 0"/>
                    <a:gd name="G2" fmla="+- 1 0 0"/>
                    <a:gd name="G3" fmla="+- 1 0 0"/>
                    <a:gd name="G4" fmla="+- 1 0 0"/>
                    <a:gd name="G5" fmla="+- 1 0 0"/>
                    <a:gd name="G6" fmla="+- 1 0 0"/>
                    <a:gd name="G7" fmla="+- 52 0 0"/>
                    <a:gd name="G8" fmla="*/ 1 5095 51712"/>
                    <a:gd name="G9" fmla="*/ 1 48365 11520"/>
                    <a:gd name="G10" fmla="*/ G9 1 180"/>
                    <a:gd name="G11" fmla="*/ G8 1 G10"/>
                    <a:gd name="G12" fmla="+- 1 0 0"/>
                    <a:gd name="G13" fmla="+- 1 0 0"/>
                    <a:gd name="G14" fmla="*/ 1 64527 51712"/>
                    <a:gd name="G15" fmla="*/ 1 48365 11520"/>
                    <a:gd name="G16" fmla="*/ G15 1 180"/>
                    <a:gd name="G17" fmla="*/ G14 1 G16"/>
                    <a:gd name="G18" fmla="+- 1 0 0"/>
                    <a:gd name="G19" fmla="+- 0 0 0"/>
                    <a:gd name="G20" fmla="+- 1 0 0"/>
                    <a:gd name="G21" fmla="+- 1 0 0"/>
                    <a:gd name="T0" fmla="*/ 17 w 356"/>
                    <a:gd name="T1" fmla="*/ 157 h 228"/>
                    <a:gd name="T2" fmla="*/ 225 w 356"/>
                    <a:gd name="T3" fmla="*/ 13 h 228"/>
                    <a:gd name="T4" fmla="*/ 353 w 356"/>
                    <a:gd name="T5" fmla="*/ 77 h 228"/>
                    <a:gd name="T6" fmla="*/ 241 w 356"/>
                    <a:gd name="T7" fmla="*/ 117 h 228"/>
                    <a:gd name="T8" fmla="*/ 121 w 356"/>
                    <a:gd name="T9" fmla="*/ 221 h 228"/>
                    <a:gd name="T10" fmla="*/ 17 w 356"/>
                    <a:gd name="T11" fmla="*/ 157 h 228"/>
                    <a:gd name="T12" fmla="*/ 0 w 356"/>
                    <a:gd name="T13" fmla="*/ 0 h 228"/>
                    <a:gd name="T14" fmla="*/ 356 w 356"/>
                    <a:gd name="T15" fmla="*/ 228 h 2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T12" t="T13" r="T14" b="T15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240" cap="sq">
                  <a:solidFill>
                    <a:srgbClr val="4D4D4D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8411" name="AutoShape 219"/>
                <p:cNvSpPr>
                  <a:spLocks noChangeArrowheads="1"/>
                </p:cNvSpPr>
                <p:nvPr/>
              </p:nvSpPr>
              <p:spPr bwMode="auto">
                <a:xfrm>
                  <a:off x="942" y="3990"/>
                  <a:ext cx="50" cy="43"/>
                </a:xfrm>
                <a:custGeom>
                  <a:avLst/>
                  <a:gdLst>
                    <a:gd name="G0" fmla="+- 1 0 0"/>
                    <a:gd name="G1" fmla="+- 0 0 0"/>
                    <a:gd name="G2" fmla="+- 1 0 0"/>
                    <a:gd name="G3" fmla="+- 1 0 0"/>
                    <a:gd name="G4" fmla="+- 1 0 0"/>
                    <a:gd name="G5" fmla="+- 1 0 0"/>
                    <a:gd name="G6" fmla="*/ 1 56639 38528"/>
                    <a:gd name="G7" fmla="+- 1 0 0"/>
                    <a:gd name="G8" fmla="+- 1 0 0"/>
                    <a:gd name="G9" fmla="+- 1 0 0"/>
                    <a:gd name="G10" fmla="*/ 1 24577 2"/>
                    <a:gd name="G11" fmla="+- 1 0 0"/>
                    <a:gd name="G12" fmla="+- 1 0 0"/>
                    <a:gd name="G13" fmla="*/ 1 48365 11520"/>
                    <a:gd name="G14" fmla="*/ G13 1 180"/>
                    <a:gd name="G15" fmla="*/ 0 1 G14"/>
                    <a:gd name="G16" fmla="+- 65416 0 0"/>
                    <a:gd name="G17" fmla="+- 48 0 0"/>
                    <a:gd name="G18" fmla="+- 184 0 0"/>
                    <a:gd name="G19" fmla="+- 216 0 0"/>
                    <a:gd name="G20" fmla="+- 176 0 0"/>
                    <a:gd name="T0" fmla="*/ 67 w 330"/>
                    <a:gd name="T1" fmla="*/ 19 h 158"/>
                    <a:gd name="T2" fmla="*/ 19 w 330"/>
                    <a:gd name="T3" fmla="*/ 139 h 158"/>
                    <a:gd name="T4" fmla="*/ 179 w 330"/>
                    <a:gd name="T5" fmla="*/ 131 h 158"/>
                    <a:gd name="T6" fmla="*/ 315 w 330"/>
                    <a:gd name="T7" fmla="*/ 131 h 158"/>
                    <a:gd name="T8" fmla="*/ 267 w 330"/>
                    <a:gd name="T9" fmla="*/ 51 h 158"/>
                    <a:gd name="T10" fmla="*/ 203 w 330"/>
                    <a:gd name="T11" fmla="*/ 27 h 158"/>
                    <a:gd name="T12" fmla="*/ 67 w 330"/>
                    <a:gd name="T13" fmla="*/ 19 h 158"/>
                    <a:gd name="T14" fmla="*/ 0 w 330"/>
                    <a:gd name="T15" fmla="*/ 0 h 158"/>
                    <a:gd name="T16" fmla="*/ 330 w 330"/>
                    <a:gd name="T17" fmla="*/ 158 h 1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T14" t="T15" r="T16" b="T17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240" cap="sq">
                  <a:solidFill>
                    <a:srgbClr val="4D4D4D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grpSp>
            <p:nvGrpSpPr>
              <p:cNvPr id="8319" name="Group 220"/>
              <p:cNvGrpSpPr>
                <a:grpSpLocks/>
              </p:cNvGrpSpPr>
              <p:nvPr/>
            </p:nvGrpSpPr>
            <p:grpSpPr bwMode="auto">
              <a:xfrm>
                <a:off x="889" y="3926"/>
                <a:ext cx="103" cy="51"/>
                <a:chOff x="889" y="3926"/>
                <a:chExt cx="103" cy="51"/>
              </a:xfrm>
            </p:grpSpPr>
            <p:sp>
              <p:nvSpPr>
                <p:cNvPr id="8413" name="AutoShape 221"/>
                <p:cNvSpPr>
                  <a:spLocks noChangeArrowheads="1"/>
                </p:cNvSpPr>
                <p:nvPr/>
              </p:nvSpPr>
              <p:spPr bwMode="auto">
                <a:xfrm>
                  <a:off x="889" y="3926"/>
                  <a:ext cx="48" cy="51"/>
                </a:xfrm>
                <a:custGeom>
                  <a:avLst/>
                  <a:gdLst>
                    <a:gd name="G0" fmla="+- 1 0 0"/>
                    <a:gd name="G1" fmla="+- 1 0 0"/>
                    <a:gd name="G2" fmla="+- 1 0 0"/>
                    <a:gd name="G3" fmla="+- 1 0 0"/>
                    <a:gd name="G4" fmla="+- 1 0 0"/>
                    <a:gd name="G5" fmla="+- 1 0 0"/>
                    <a:gd name="G6" fmla="+- 1 0 0"/>
                    <a:gd name="G7" fmla="+- 52 0 0"/>
                    <a:gd name="G8" fmla="*/ 1 5095 51712"/>
                    <a:gd name="G9" fmla="*/ 1 48365 11520"/>
                    <a:gd name="G10" fmla="*/ G9 1 180"/>
                    <a:gd name="G11" fmla="*/ G8 1 G10"/>
                    <a:gd name="G12" fmla="+- 1 0 0"/>
                    <a:gd name="G13" fmla="+- 1 0 0"/>
                    <a:gd name="G14" fmla="*/ 1 64527 51712"/>
                    <a:gd name="G15" fmla="*/ 1 48365 11520"/>
                    <a:gd name="G16" fmla="*/ G15 1 180"/>
                    <a:gd name="G17" fmla="*/ G14 1 G16"/>
                    <a:gd name="G18" fmla="+- 1 0 0"/>
                    <a:gd name="G19" fmla="+- 0 0 0"/>
                    <a:gd name="G20" fmla="+- 1 0 0"/>
                    <a:gd name="G21" fmla="+- 1 0 0"/>
                    <a:gd name="T0" fmla="*/ 17 w 356"/>
                    <a:gd name="T1" fmla="*/ 157 h 228"/>
                    <a:gd name="T2" fmla="*/ 225 w 356"/>
                    <a:gd name="T3" fmla="*/ 13 h 228"/>
                    <a:gd name="T4" fmla="*/ 353 w 356"/>
                    <a:gd name="T5" fmla="*/ 77 h 228"/>
                    <a:gd name="T6" fmla="*/ 241 w 356"/>
                    <a:gd name="T7" fmla="*/ 117 h 228"/>
                    <a:gd name="T8" fmla="*/ 121 w 356"/>
                    <a:gd name="T9" fmla="*/ 221 h 228"/>
                    <a:gd name="T10" fmla="*/ 17 w 356"/>
                    <a:gd name="T11" fmla="*/ 157 h 228"/>
                    <a:gd name="T12" fmla="*/ 0 w 356"/>
                    <a:gd name="T13" fmla="*/ 0 h 228"/>
                    <a:gd name="T14" fmla="*/ 356 w 356"/>
                    <a:gd name="T15" fmla="*/ 228 h 2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T12" t="T13" r="T14" b="T15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240" cap="sq">
                  <a:solidFill>
                    <a:srgbClr val="4D4D4D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8414" name="AutoShape 222"/>
                <p:cNvSpPr>
                  <a:spLocks noChangeArrowheads="1"/>
                </p:cNvSpPr>
                <p:nvPr/>
              </p:nvSpPr>
              <p:spPr bwMode="auto">
                <a:xfrm>
                  <a:off x="942" y="3926"/>
                  <a:ext cx="50" cy="43"/>
                </a:xfrm>
                <a:custGeom>
                  <a:avLst/>
                  <a:gdLst>
                    <a:gd name="G0" fmla="+- 1 0 0"/>
                    <a:gd name="G1" fmla="+- 0 0 0"/>
                    <a:gd name="G2" fmla="+- 1 0 0"/>
                    <a:gd name="G3" fmla="+- 1 0 0"/>
                    <a:gd name="G4" fmla="+- 1 0 0"/>
                    <a:gd name="G5" fmla="+- 1 0 0"/>
                    <a:gd name="G6" fmla="*/ 1 56639 38528"/>
                    <a:gd name="G7" fmla="+- 1 0 0"/>
                    <a:gd name="G8" fmla="+- 1 0 0"/>
                    <a:gd name="G9" fmla="+- 1 0 0"/>
                    <a:gd name="G10" fmla="*/ 1 24577 2"/>
                    <a:gd name="G11" fmla="+- 1 0 0"/>
                    <a:gd name="G12" fmla="+- 1 0 0"/>
                    <a:gd name="G13" fmla="*/ 1 48365 11520"/>
                    <a:gd name="G14" fmla="*/ G13 1 180"/>
                    <a:gd name="G15" fmla="*/ 0 1 G14"/>
                    <a:gd name="G16" fmla="+- 65416 0 0"/>
                    <a:gd name="G17" fmla="+- 48 0 0"/>
                    <a:gd name="G18" fmla="+- 184 0 0"/>
                    <a:gd name="G19" fmla="+- 216 0 0"/>
                    <a:gd name="G20" fmla="+- 176 0 0"/>
                    <a:gd name="T0" fmla="*/ 67 w 330"/>
                    <a:gd name="T1" fmla="*/ 19 h 158"/>
                    <a:gd name="T2" fmla="*/ 19 w 330"/>
                    <a:gd name="T3" fmla="*/ 139 h 158"/>
                    <a:gd name="T4" fmla="*/ 179 w 330"/>
                    <a:gd name="T5" fmla="*/ 131 h 158"/>
                    <a:gd name="T6" fmla="*/ 315 w 330"/>
                    <a:gd name="T7" fmla="*/ 131 h 158"/>
                    <a:gd name="T8" fmla="*/ 267 w 330"/>
                    <a:gd name="T9" fmla="*/ 51 h 158"/>
                    <a:gd name="T10" fmla="*/ 203 w 330"/>
                    <a:gd name="T11" fmla="*/ 27 h 158"/>
                    <a:gd name="T12" fmla="*/ 67 w 330"/>
                    <a:gd name="T13" fmla="*/ 19 h 158"/>
                    <a:gd name="T14" fmla="*/ 0 w 330"/>
                    <a:gd name="T15" fmla="*/ 0 h 158"/>
                    <a:gd name="T16" fmla="*/ 330 w 330"/>
                    <a:gd name="T17" fmla="*/ 158 h 1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T14" t="T15" r="T16" b="T17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240" cap="sq">
                  <a:solidFill>
                    <a:srgbClr val="4D4D4D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grpSp>
            <p:nvGrpSpPr>
              <p:cNvPr id="8322" name="Group 223"/>
              <p:cNvGrpSpPr>
                <a:grpSpLocks/>
              </p:cNvGrpSpPr>
              <p:nvPr/>
            </p:nvGrpSpPr>
            <p:grpSpPr bwMode="auto">
              <a:xfrm>
                <a:off x="937" y="3886"/>
                <a:ext cx="103" cy="51"/>
                <a:chOff x="937" y="3886"/>
                <a:chExt cx="103" cy="51"/>
              </a:xfrm>
            </p:grpSpPr>
            <p:sp>
              <p:nvSpPr>
                <p:cNvPr id="8416" name="AutoShape 224"/>
                <p:cNvSpPr>
                  <a:spLocks noChangeArrowheads="1"/>
                </p:cNvSpPr>
                <p:nvPr/>
              </p:nvSpPr>
              <p:spPr bwMode="auto">
                <a:xfrm>
                  <a:off x="937" y="3886"/>
                  <a:ext cx="48" cy="51"/>
                </a:xfrm>
                <a:custGeom>
                  <a:avLst/>
                  <a:gdLst>
                    <a:gd name="G0" fmla="+- 1 0 0"/>
                    <a:gd name="G1" fmla="+- 1 0 0"/>
                    <a:gd name="G2" fmla="+- 1 0 0"/>
                    <a:gd name="G3" fmla="+- 1 0 0"/>
                    <a:gd name="G4" fmla="+- 1 0 0"/>
                    <a:gd name="G5" fmla="+- 1 0 0"/>
                    <a:gd name="G6" fmla="+- 1 0 0"/>
                    <a:gd name="G7" fmla="+- 52 0 0"/>
                    <a:gd name="G8" fmla="*/ 1 5095 51712"/>
                    <a:gd name="G9" fmla="*/ 1 48365 11520"/>
                    <a:gd name="G10" fmla="*/ G9 1 180"/>
                    <a:gd name="G11" fmla="*/ G8 1 G10"/>
                    <a:gd name="G12" fmla="+- 1 0 0"/>
                    <a:gd name="G13" fmla="+- 1 0 0"/>
                    <a:gd name="G14" fmla="*/ 1 64527 51712"/>
                    <a:gd name="G15" fmla="*/ 1 48365 11520"/>
                    <a:gd name="G16" fmla="*/ G15 1 180"/>
                    <a:gd name="G17" fmla="*/ G14 1 G16"/>
                    <a:gd name="G18" fmla="+- 1 0 0"/>
                    <a:gd name="G19" fmla="+- 0 0 0"/>
                    <a:gd name="G20" fmla="+- 1 0 0"/>
                    <a:gd name="G21" fmla="+- 1 0 0"/>
                    <a:gd name="T0" fmla="*/ 17 w 356"/>
                    <a:gd name="T1" fmla="*/ 157 h 228"/>
                    <a:gd name="T2" fmla="*/ 225 w 356"/>
                    <a:gd name="T3" fmla="*/ 13 h 228"/>
                    <a:gd name="T4" fmla="*/ 353 w 356"/>
                    <a:gd name="T5" fmla="*/ 77 h 228"/>
                    <a:gd name="T6" fmla="*/ 241 w 356"/>
                    <a:gd name="T7" fmla="*/ 117 h 228"/>
                    <a:gd name="T8" fmla="*/ 121 w 356"/>
                    <a:gd name="T9" fmla="*/ 221 h 228"/>
                    <a:gd name="T10" fmla="*/ 17 w 356"/>
                    <a:gd name="T11" fmla="*/ 157 h 228"/>
                    <a:gd name="T12" fmla="*/ 0 w 356"/>
                    <a:gd name="T13" fmla="*/ 0 h 228"/>
                    <a:gd name="T14" fmla="*/ 356 w 356"/>
                    <a:gd name="T15" fmla="*/ 228 h 2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T12" t="T13" r="T14" b="T15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240" cap="sq">
                  <a:solidFill>
                    <a:srgbClr val="4D4D4D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8417" name="AutoShape 225"/>
                <p:cNvSpPr>
                  <a:spLocks noChangeArrowheads="1"/>
                </p:cNvSpPr>
                <p:nvPr/>
              </p:nvSpPr>
              <p:spPr bwMode="auto">
                <a:xfrm>
                  <a:off x="990" y="3886"/>
                  <a:ext cx="50" cy="43"/>
                </a:xfrm>
                <a:custGeom>
                  <a:avLst/>
                  <a:gdLst>
                    <a:gd name="G0" fmla="+- 1 0 0"/>
                    <a:gd name="G1" fmla="+- 0 0 0"/>
                    <a:gd name="G2" fmla="+- 1 0 0"/>
                    <a:gd name="G3" fmla="+- 1 0 0"/>
                    <a:gd name="G4" fmla="+- 1 0 0"/>
                    <a:gd name="G5" fmla="+- 1 0 0"/>
                    <a:gd name="G6" fmla="*/ 1 56639 38528"/>
                    <a:gd name="G7" fmla="+- 1 0 0"/>
                    <a:gd name="G8" fmla="+- 1 0 0"/>
                    <a:gd name="G9" fmla="+- 1 0 0"/>
                    <a:gd name="G10" fmla="*/ 1 24577 2"/>
                    <a:gd name="G11" fmla="+- 1 0 0"/>
                    <a:gd name="G12" fmla="+- 1 0 0"/>
                    <a:gd name="G13" fmla="*/ 1 48365 11520"/>
                    <a:gd name="G14" fmla="*/ G13 1 180"/>
                    <a:gd name="G15" fmla="*/ 0 1 G14"/>
                    <a:gd name="G16" fmla="+- 65416 0 0"/>
                    <a:gd name="G17" fmla="+- 48 0 0"/>
                    <a:gd name="G18" fmla="+- 184 0 0"/>
                    <a:gd name="G19" fmla="+- 216 0 0"/>
                    <a:gd name="G20" fmla="+- 176 0 0"/>
                    <a:gd name="T0" fmla="*/ 67 w 330"/>
                    <a:gd name="T1" fmla="*/ 19 h 158"/>
                    <a:gd name="T2" fmla="*/ 19 w 330"/>
                    <a:gd name="T3" fmla="*/ 139 h 158"/>
                    <a:gd name="T4" fmla="*/ 179 w 330"/>
                    <a:gd name="T5" fmla="*/ 131 h 158"/>
                    <a:gd name="T6" fmla="*/ 315 w 330"/>
                    <a:gd name="T7" fmla="*/ 131 h 158"/>
                    <a:gd name="T8" fmla="*/ 267 w 330"/>
                    <a:gd name="T9" fmla="*/ 51 h 158"/>
                    <a:gd name="T10" fmla="*/ 203 w 330"/>
                    <a:gd name="T11" fmla="*/ 27 h 158"/>
                    <a:gd name="T12" fmla="*/ 67 w 330"/>
                    <a:gd name="T13" fmla="*/ 19 h 158"/>
                    <a:gd name="T14" fmla="*/ 0 w 330"/>
                    <a:gd name="T15" fmla="*/ 0 h 158"/>
                    <a:gd name="T16" fmla="*/ 330 w 330"/>
                    <a:gd name="T17" fmla="*/ 158 h 1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T14" t="T15" r="T16" b="T17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240" cap="sq">
                  <a:solidFill>
                    <a:srgbClr val="4D4D4D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grpSp>
            <p:nvGrpSpPr>
              <p:cNvPr id="8325" name="Group 226"/>
              <p:cNvGrpSpPr>
                <a:grpSpLocks/>
              </p:cNvGrpSpPr>
              <p:nvPr/>
            </p:nvGrpSpPr>
            <p:grpSpPr bwMode="auto">
              <a:xfrm>
                <a:off x="977" y="3870"/>
                <a:ext cx="103" cy="51"/>
                <a:chOff x="977" y="3870"/>
                <a:chExt cx="103" cy="51"/>
              </a:xfrm>
            </p:grpSpPr>
            <p:sp>
              <p:nvSpPr>
                <p:cNvPr id="8419" name="AutoShape 227"/>
                <p:cNvSpPr>
                  <a:spLocks noChangeArrowheads="1"/>
                </p:cNvSpPr>
                <p:nvPr/>
              </p:nvSpPr>
              <p:spPr bwMode="auto">
                <a:xfrm>
                  <a:off x="977" y="3870"/>
                  <a:ext cx="48" cy="51"/>
                </a:xfrm>
                <a:custGeom>
                  <a:avLst/>
                  <a:gdLst>
                    <a:gd name="G0" fmla="+- 1 0 0"/>
                    <a:gd name="G1" fmla="+- 1 0 0"/>
                    <a:gd name="G2" fmla="+- 1 0 0"/>
                    <a:gd name="G3" fmla="+- 1 0 0"/>
                    <a:gd name="G4" fmla="+- 1 0 0"/>
                    <a:gd name="G5" fmla="+- 1 0 0"/>
                    <a:gd name="G6" fmla="+- 1 0 0"/>
                    <a:gd name="G7" fmla="+- 52 0 0"/>
                    <a:gd name="G8" fmla="*/ 1 5095 51712"/>
                    <a:gd name="G9" fmla="*/ 1 48365 11520"/>
                    <a:gd name="G10" fmla="*/ G9 1 180"/>
                    <a:gd name="G11" fmla="*/ G8 1 G10"/>
                    <a:gd name="G12" fmla="+- 1 0 0"/>
                    <a:gd name="G13" fmla="+- 1 0 0"/>
                    <a:gd name="G14" fmla="*/ 1 64527 51712"/>
                    <a:gd name="G15" fmla="*/ 1 48365 11520"/>
                    <a:gd name="G16" fmla="*/ G15 1 180"/>
                    <a:gd name="G17" fmla="*/ G14 1 G16"/>
                    <a:gd name="G18" fmla="+- 1 0 0"/>
                    <a:gd name="G19" fmla="+- 0 0 0"/>
                    <a:gd name="G20" fmla="+- 1 0 0"/>
                    <a:gd name="G21" fmla="+- 1 0 0"/>
                    <a:gd name="T0" fmla="*/ 17 w 356"/>
                    <a:gd name="T1" fmla="*/ 157 h 228"/>
                    <a:gd name="T2" fmla="*/ 225 w 356"/>
                    <a:gd name="T3" fmla="*/ 13 h 228"/>
                    <a:gd name="T4" fmla="*/ 353 w 356"/>
                    <a:gd name="T5" fmla="*/ 77 h 228"/>
                    <a:gd name="T6" fmla="*/ 241 w 356"/>
                    <a:gd name="T7" fmla="*/ 117 h 228"/>
                    <a:gd name="T8" fmla="*/ 121 w 356"/>
                    <a:gd name="T9" fmla="*/ 221 h 228"/>
                    <a:gd name="T10" fmla="*/ 17 w 356"/>
                    <a:gd name="T11" fmla="*/ 157 h 228"/>
                    <a:gd name="T12" fmla="*/ 0 w 356"/>
                    <a:gd name="T13" fmla="*/ 0 h 228"/>
                    <a:gd name="T14" fmla="*/ 356 w 356"/>
                    <a:gd name="T15" fmla="*/ 228 h 2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T12" t="T13" r="T14" b="T15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240" cap="sq">
                  <a:solidFill>
                    <a:srgbClr val="4D4D4D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8420" name="AutoShape 228"/>
                <p:cNvSpPr>
                  <a:spLocks noChangeArrowheads="1"/>
                </p:cNvSpPr>
                <p:nvPr/>
              </p:nvSpPr>
              <p:spPr bwMode="auto">
                <a:xfrm>
                  <a:off x="1030" y="3870"/>
                  <a:ext cx="50" cy="43"/>
                </a:xfrm>
                <a:custGeom>
                  <a:avLst/>
                  <a:gdLst>
                    <a:gd name="G0" fmla="+- 1 0 0"/>
                    <a:gd name="G1" fmla="+- 0 0 0"/>
                    <a:gd name="G2" fmla="+- 1 0 0"/>
                    <a:gd name="G3" fmla="+- 1 0 0"/>
                    <a:gd name="G4" fmla="+- 1 0 0"/>
                    <a:gd name="G5" fmla="+- 1 0 0"/>
                    <a:gd name="G6" fmla="*/ 1 56639 38528"/>
                    <a:gd name="G7" fmla="+- 1 0 0"/>
                    <a:gd name="G8" fmla="+- 1 0 0"/>
                    <a:gd name="G9" fmla="+- 1 0 0"/>
                    <a:gd name="G10" fmla="*/ 1 24577 2"/>
                    <a:gd name="G11" fmla="+- 1 0 0"/>
                    <a:gd name="G12" fmla="+- 1 0 0"/>
                    <a:gd name="G13" fmla="*/ 1 48365 11520"/>
                    <a:gd name="G14" fmla="*/ G13 1 180"/>
                    <a:gd name="G15" fmla="*/ 0 1 G14"/>
                    <a:gd name="G16" fmla="+- 65416 0 0"/>
                    <a:gd name="G17" fmla="+- 48 0 0"/>
                    <a:gd name="G18" fmla="+- 184 0 0"/>
                    <a:gd name="G19" fmla="+- 216 0 0"/>
                    <a:gd name="G20" fmla="+- 176 0 0"/>
                    <a:gd name="T0" fmla="*/ 67 w 330"/>
                    <a:gd name="T1" fmla="*/ 19 h 158"/>
                    <a:gd name="T2" fmla="*/ 19 w 330"/>
                    <a:gd name="T3" fmla="*/ 139 h 158"/>
                    <a:gd name="T4" fmla="*/ 179 w 330"/>
                    <a:gd name="T5" fmla="*/ 131 h 158"/>
                    <a:gd name="T6" fmla="*/ 315 w 330"/>
                    <a:gd name="T7" fmla="*/ 131 h 158"/>
                    <a:gd name="T8" fmla="*/ 267 w 330"/>
                    <a:gd name="T9" fmla="*/ 51 h 158"/>
                    <a:gd name="T10" fmla="*/ 203 w 330"/>
                    <a:gd name="T11" fmla="*/ 27 h 158"/>
                    <a:gd name="T12" fmla="*/ 67 w 330"/>
                    <a:gd name="T13" fmla="*/ 19 h 158"/>
                    <a:gd name="T14" fmla="*/ 0 w 330"/>
                    <a:gd name="T15" fmla="*/ 0 h 158"/>
                    <a:gd name="T16" fmla="*/ 330 w 330"/>
                    <a:gd name="T17" fmla="*/ 158 h 1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T14" t="T15" r="T16" b="T17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240" cap="sq">
                  <a:solidFill>
                    <a:srgbClr val="4D4D4D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grpSp>
            <p:nvGrpSpPr>
              <p:cNvPr id="8328" name="Group 229"/>
              <p:cNvGrpSpPr>
                <a:grpSpLocks/>
              </p:cNvGrpSpPr>
              <p:nvPr/>
            </p:nvGrpSpPr>
            <p:grpSpPr bwMode="auto">
              <a:xfrm>
                <a:off x="1025" y="3846"/>
                <a:ext cx="103" cy="51"/>
                <a:chOff x="1025" y="3846"/>
                <a:chExt cx="103" cy="51"/>
              </a:xfrm>
            </p:grpSpPr>
            <p:sp>
              <p:nvSpPr>
                <p:cNvPr id="8422" name="AutoShape 230"/>
                <p:cNvSpPr>
                  <a:spLocks noChangeArrowheads="1"/>
                </p:cNvSpPr>
                <p:nvPr/>
              </p:nvSpPr>
              <p:spPr bwMode="auto">
                <a:xfrm>
                  <a:off x="1025" y="3846"/>
                  <a:ext cx="48" cy="51"/>
                </a:xfrm>
                <a:custGeom>
                  <a:avLst/>
                  <a:gdLst>
                    <a:gd name="G0" fmla="+- 1 0 0"/>
                    <a:gd name="G1" fmla="+- 1 0 0"/>
                    <a:gd name="G2" fmla="+- 1 0 0"/>
                    <a:gd name="G3" fmla="+- 1 0 0"/>
                    <a:gd name="G4" fmla="+- 1 0 0"/>
                    <a:gd name="G5" fmla="+- 1 0 0"/>
                    <a:gd name="G6" fmla="+- 1 0 0"/>
                    <a:gd name="G7" fmla="+- 52 0 0"/>
                    <a:gd name="G8" fmla="*/ 1 5095 51712"/>
                    <a:gd name="G9" fmla="*/ 1 48365 11520"/>
                    <a:gd name="G10" fmla="*/ G9 1 180"/>
                    <a:gd name="G11" fmla="*/ G8 1 G10"/>
                    <a:gd name="G12" fmla="+- 1 0 0"/>
                    <a:gd name="G13" fmla="+- 1 0 0"/>
                    <a:gd name="G14" fmla="*/ 1 64527 51712"/>
                    <a:gd name="G15" fmla="*/ 1 48365 11520"/>
                    <a:gd name="G16" fmla="*/ G15 1 180"/>
                    <a:gd name="G17" fmla="*/ G14 1 G16"/>
                    <a:gd name="G18" fmla="+- 1 0 0"/>
                    <a:gd name="G19" fmla="+- 0 0 0"/>
                    <a:gd name="G20" fmla="+- 1 0 0"/>
                    <a:gd name="G21" fmla="+- 1 0 0"/>
                    <a:gd name="T0" fmla="*/ 17 w 356"/>
                    <a:gd name="T1" fmla="*/ 157 h 228"/>
                    <a:gd name="T2" fmla="*/ 225 w 356"/>
                    <a:gd name="T3" fmla="*/ 13 h 228"/>
                    <a:gd name="T4" fmla="*/ 353 w 356"/>
                    <a:gd name="T5" fmla="*/ 77 h 228"/>
                    <a:gd name="T6" fmla="*/ 241 w 356"/>
                    <a:gd name="T7" fmla="*/ 117 h 228"/>
                    <a:gd name="T8" fmla="*/ 121 w 356"/>
                    <a:gd name="T9" fmla="*/ 221 h 228"/>
                    <a:gd name="T10" fmla="*/ 17 w 356"/>
                    <a:gd name="T11" fmla="*/ 157 h 228"/>
                    <a:gd name="T12" fmla="*/ 0 w 356"/>
                    <a:gd name="T13" fmla="*/ 0 h 228"/>
                    <a:gd name="T14" fmla="*/ 356 w 356"/>
                    <a:gd name="T15" fmla="*/ 228 h 2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T12" t="T13" r="T14" b="T15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240" cap="sq">
                  <a:solidFill>
                    <a:srgbClr val="4D4D4D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8423" name="AutoShape 231"/>
                <p:cNvSpPr>
                  <a:spLocks noChangeArrowheads="1"/>
                </p:cNvSpPr>
                <p:nvPr/>
              </p:nvSpPr>
              <p:spPr bwMode="auto">
                <a:xfrm>
                  <a:off x="1078" y="3846"/>
                  <a:ext cx="50" cy="43"/>
                </a:xfrm>
                <a:custGeom>
                  <a:avLst/>
                  <a:gdLst>
                    <a:gd name="G0" fmla="+- 1 0 0"/>
                    <a:gd name="G1" fmla="+- 0 0 0"/>
                    <a:gd name="G2" fmla="+- 1 0 0"/>
                    <a:gd name="G3" fmla="+- 1 0 0"/>
                    <a:gd name="G4" fmla="+- 1 0 0"/>
                    <a:gd name="G5" fmla="+- 1 0 0"/>
                    <a:gd name="G6" fmla="*/ 1 56639 38528"/>
                    <a:gd name="G7" fmla="+- 1 0 0"/>
                    <a:gd name="G8" fmla="+- 1 0 0"/>
                    <a:gd name="G9" fmla="+- 1 0 0"/>
                    <a:gd name="G10" fmla="*/ 1 24577 2"/>
                    <a:gd name="G11" fmla="+- 1 0 0"/>
                    <a:gd name="G12" fmla="+- 1 0 0"/>
                    <a:gd name="G13" fmla="*/ 1 48365 11520"/>
                    <a:gd name="G14" fmla="*/ G13 1 180"/>
                    <a:gd name="G15" fmla="*/ 0 1 G14"/>
                    <a:gd name="G16" fmla="+- 65416 0 0"/>
                    <a:gd name="G17" fmla="+- 48 0 0"/>
                    <a:gd name="G18" fmla="+- 184 0 0"/>
                    <a:gd name="G19" fmla="+- 216 0 0"/>
                    <a:gd name="G20" fmla="+- 176 0 0"/>
                    <a:gd name="T0" fmla="*/ 67 w 330"/>
                    <a:gd name="T1" fmla="*/ 19 h 158"/>
                    <a:gd name="T2" fmla="*/ 19 w 330"/>
                    <a:gd name="T3" fmla="*/ 139 h 158"/>
                    <a:gd name="T4" fmla="*/ 179 w 330"/>
                    <a:gd name="T5" fmla="*/ 131 h 158"/>
                    <a:gd name="T6" fmla="*/ 315 w 330"/>
                    <a:gd name="T7" fmla="*/ 131 h 158"/>
                    <a:gd name="T8" fmla="*/ 267 w 330"/>
                    <a:gd name="T9" fmla="*/ 51 h 158"/>
                    <a:gd name="T10" fmla="*/ 203 w 330"/>
                    <a:gd name="T11" fmla="*/ 27 h 158"/>
                    <a:gd name="T12" fmla="*/ 67 w 330"/>
                    <a:gd name="T13" fmla="*/ 19 h 158"/>
                    <a:gd name="T14" fmla="*/ 0 w 330"/>
                    <a:gd name="T15" fmla="*/ 0 h 158"/>
                    <a:gd name="T16" fmla="*/ 330 w 330"/>
                    <a:gd name="T17" fmla="*/ 158 h 1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T14" t="T15" r="T16" b="T17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240" cap="sq">
                  <a:solidFill>
                    <a:srgbClr val="4D4D4D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grpSp>
            <p:nvGrpSpPr>
              <p:cNvPr id="8331" name="Group 232"/>
              <p:cNvGrpSpPr>
                <a:grpSpLocks/>
              </p:cNvGrpSpPr>
              <p:nvPr/>
            </p:nvGrpSpPr>
            <p:grpSpPr bwMode="auto">
              <a:xfrm>
                <a:off x="1153" y="3798"/>
                <a:ext cx="103" cy="51"/>
                <a:chOff x="1153" y="3798"/>
                <a:chExt cx="103" cy="51"/>
              </a:xfrm>
            </p:grpSpPr>
            <p:sp>
              <p:nvSpPr>
                <p:cNvPr id="8425" name="AutoShape 233"/>
                <p:cNvSpPr>
                  <a:spLocks noChangeArrowheads="1"/>
                </p:cNvSpPr>
                <p:nvPr/>
              </p:nvSpPr>
              <p:spPr bwMode="auto">
                <a:xfrm>
                  <a:off x="1153" y="3798"/>
                  <a:ext cx="48" cy="51"/>
                </a:xfrm>
                <a:custGeom>
                  <a:avLst/>
                  <a:gdLst>
                    <a:gd name="G0" fmla="+- 1 0 0"/>
                    <a:gd name="G1" fmla="+- 1 0 0"/>
                    <a:gd name="G2" fmla="+- 1 0 0"/>
                    <a:gd name="G3" fmla="+- 1 0 0"/>
                    <a:gd name="G4" fmla="+- 1 0 0"/>
                    <a:gd name="G5" fmla="+- 1 0 0"/>
                    <a:gd name="G6" fmla="+- 1 0 0"/>
                    <a:gd name="G7" fmla="+- 52 0 0"/>
                    <a:gd name="G8" fmla="*/ 1 5095 51712"/>
                    <a:gd name="G9" fmla="*/ 1 48365 11520"/>
                    <a:gd name="G10" fmla="*/ G9 1 180"/>
                    <a:gd name="G11" fmla="*/ G8 1 G10"/>
                    <a:gd name="G12" fmla="+- 1 0 0"/>
                    <a:gd name="G13" fmla="+- 1 0 0"/>
                    <a:gd name="G14" fmla="*/ 1 64527 51712"/>
                    <a:gd name="G15" fmla="*/ 1 48365 11520"/>
                    <a:gd name="G16" fmla="*/ G15 1 180"/>
                    <a:gd name="G17" fmla="*/ G14 1 G16"/>
                    <a:gd name="G18" fmla="+- 1 0 0"/>
                    <a:gd name="G19" fmla="+- 0 0 0"/>
                    <a:gd name="G20" fmla="+- 1 0 0"/>
                    <a:gd name="G21" fmla="+- 1 0 0"/>
                    <a:gd name="T0" fmla="*/ 17 w 356"/>
                    <a:gd name="T1" fmla="*/ 157 h 228"/>
                    <a:gd name="T2" fmla="*/ 225 w 356"/>
                    <a:gd name="T3" fmla="*/ 13 h 228"/>
                    <a:gd name="T4" fmla="*/ 353 w 356"/>
                    <a:gd name="T5" fmla="*/ 77 h 228"/>
                    <a:gd name="T6" fmla="*/ 241 w 356"/>
                    <a:gd name="T7" fmla="*/ 117 h 228"/>
                    <a:gd name="T8" fmla="*/ 121 w 356"/>
                    <a:gd name="T9" fmla="*/ 221 h 228"/>
                    <a:gd name="T10" fmla="*/ 17 w 356"/>
                    <a:gd name="T11" fmla="*/ 157 h 228"/>
                    <a:gd name="T12" fmla="*/ 0 w 356"/>
                    <a:gd name="T13" fmla="*/ 0 h 228"/>
                    <a:gd name="T14" fmla="*/ 356 w 356"/>
                    <a:gd name="T15" fmla="*/ 228 h 2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T12" t="T13" r="T14" b="T15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240" cap="sq">
                  <a:solidFill>
                    <a:srgbClr val="4D4D4D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8426" name="AutoShape 234"/>
                <p:cNvSpPr>
                  <a:spLocks noChangeArrowheads="1"/>
                </p:cNvSpPr>
                <p:nvPr/>
              </p:nvSpPr>
              <p:spPr bwMode="auto">
                <a:xfrm>
                  <a:off x="1206" y="3798"/>
                  <a:ext cx="50" cy="43"/>
                </a:xfrm>
                <a:custGeom>
                  <a:avLst/>
                  <a:gdLst>
                    <a:gd name="G0" fmla="+- 1 0 0"/>
                    <a:gd name="G1" fmla="+- 0 0 0"/>
                    <a:gd name="G2" fmla="+- 1 0 0"/>
                    <a:gd name="G3" fmla="+- 1 0 0"/>
                    <a:gd name="G4" fmla="+- 1 0 0"/>
                    <a:gd name="G5" fmla="+- 1 0 0"/>
                    <a:gd name="G6" fmla="*/ 1 56639 38528"/>
                    <a:gd name="G7" fmla="+- 1 0 0"/>
                    <a:gd name="G8" fmla="+- 1 0 0"/>
                    <a:gd name="G9" fmla="+- 1 0 0"/>
                    <a:gd name="G10" fmla="*/ 1 24577 2"/>
                    <a:gd name="G11" fmla="+- 1 0 0"/>
                    <a:gd name="G12" fmla="+- 1 0 0"/>
                    <a:gd name="G13" fmla="*/ 1 48365 11520"/>
                    <a:gd name="G14" fmla="*/ G13 1 180"/>
                    <a:gd name="G15" fmla="*/ 0 1 G14"/>
                    <a:gd name="G16" fmla="+- 65416 0 0"/>
                    <a:gd name="G17" fmla="+- 48 0 0"/>
                    <a:gd name="G18" fmla="+- 184 0 0"/>
                    <a:gd name="G19" fmla="+- 216 0 0"/>
                    <a:gd name="G20" fmla="+- 176 0 0"/>
                    <a:gd name="T0" fmla="*/ 67 w 330"/>
                    <a:gd name="T1" fmla="*/ 19 h 158"/>
                    <a:gd name="T2" fmla="*/ 19 w 330"/>
                    <a:gd name="T3" fmla="*/ 139 h 158"/>
                    <a:gd name="T4" fmla="*/ 179 w 330"/>
                    <a:gd name="T5" fmla="*/ 131 h 158"/>
                    <a:gd name="T6" fmla="*/ 315 w 330"/>
                    <a:gd name="T7" fmla="*/ 131 h 158"/>
                    <a:gd name="T8" fmla="*/ 267 w 330"/>
                    <a:gd name="T9" fmla="*/ 51 h 158"/>
                    <a:gd name="T10" fmla="*/ 203 w 330"/>
                    <a:gd name="T11" fmla="*/ 27 h 158"/>
                    <a:gd name="T12" fmla="*/ 67 w 330"/>
                    <a:gd name="T13" fmla="*/ 19 h 158"/>
                    <a:gd name="T14" fmla="*/ 0 w 330"/>
                    <a:gd name="T15" fmla="*/ 0 h 158"/>
                    <a:gd name="T16" fmla="*/ 330 w 330"/>
                    <a:gd name="T17" fmla="*/ 158 h 1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T14" t="T15" r="T16" b="T17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240" cap="sq">
                  <a:solidFill>
                    <a:srgbClr val="4D4D4D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grpSp>
            <p:nvGrpSpPr>
              <p:cNvPr id="8334" name="Group 235"/>
              <p:cNvGrpSpPr>
                <a:grpSpLocks/>
              </p:cNvGrpSpPr>
              <p:nvPr/>
            </p:nvGrpSpPr>
            <p:grpSpPr bwMode="auto">
              <a:xfrm>
                <a:off x="480" y="3745"/>
                <a:ext cx="103" cy="51"/>
                <a:chOff x="480" y="3745"/>
                <a:chExt cx="103" cy="51"/>
              </a:xfrm>
            </p:grpSpPr>
            <p:sp>
              <p:nvSpPr>
                <p:cNvPr id="8428" name="AutoShape 236"/>
                <p:cNvSpPr>
                  <a:spLocks noChangeArrowheads="1"/>
                </p:cNvSpPr>
                <p:nvPr/>
              </p:nvSpPr>
              <p:spPr bwMode="auto">
                <a:xfrm>
                  <a:off x="480" y="3745"/>
                  <a:ext cx="48" cy="51"/>
                </a:xfrm>
                <a:custGeom>
                  <a:avLst/>
                  <a:gdLst>
                    <a:gd name="G0" fmla="+- 1 0 0"/>
                    <a:gd name="G1" fmla="+- 1 0 0"/>
                    <a:gd name="G2" fmla="+- 1 0 0"/>
                    <a:gd name="G3" fmla="+- 1 0 0"/>
                    <a:gd name="G4" fmla="+- 1 0 0"/>
                    <a:gd name="G5" fmla="+- 1 0 0"/>
                    <a:gd name="G6" fmla="+- 1 0 0"/>
                    <a:gd name="G7" fmla="+- 52 0 0"/>
                    <a:gd name="G8" fmla="*/ 1 5095 51712"/>
                    <a:gd name="G9" fmla="*/ 1 48365 11520"/>
                    <a:gd name="G10" fmla="*/ G9 1 180"/>
                    <a:gd name="G11" fmla="*/ G8 1 G10"/>
                    <a:gd name="G12" fmla="+- 1 0 0"/>
                    <a:gd name="G13" fmla="+- 1 0 0"/>
                    <a:gd name="G14" fmla="*/ 1 64527 51712"/>
                    <a:gd name="G15" fmla="*/ 1 48365 11520"/>
                    <a:gd name="G16" fmla="*/ G15 1 180"/>
                    <a:gd name="G17" fmla="*/ G14 1 G16"/>
                    <a:gd name="G18" fmla="+- 1 0 0"/>
                    <a:gd name="G19" fmla="+- 0 0 0"/>
                    <a:gd name="G20" fmla="+- 1 0 0"/>
                    <a:gd name="G21" fmla="+- 1 0 0"/>
                    <a:gd name="T0" fmla="*/ 17 w 356"/>
                    <a:gd name="T1" fmla="*/ 157 h 228"/>
                    <a:gd name="T2" fmla="*/ 225 w 356"/>
                    <a:gd name="T3" fmla="*/ 13 h 228"/>
                    <a:gd name="T4" fmla="*/ 353 w 356"/>
                    <a:gd name="T5" fmla="*/ 77 h 228"/>
                    <a:gd name="T6" fmla="*/ 241 w 356"/>
                    <a:gd name="T7" fmla="*/ 117 h 228"/>
                    <a:gd name="T8" fmla="*/ 121 w 356"/>
                    <a:gd name="T9" fmla="*/ 221 h 228"/>
                    <a:gd name="T10" fmla="*/ 17 w 356"/>
                    <a:gd name="T11" fmla="*/ 157 h 228"/>
                    <a:gd name="T12" fmla="*/ 0 w 356"/>
                    <a:gd name="T13" fmla="*/ 0 h 228"/>
                    <a:gd name="T14" fmla="*/ 356 w 356"/>
                    <a:gd name="T15" fmla="*/ 228 h 2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T12" t="T13" r="T14" b="T15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240" cap="sq">
                  <a:solidFill>
                    <a:srgbClr val="4D4D4D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8429" name="AutoShape 237"/>
                <p:cNvSpPr>
                  <a:spLocks noChangeArrowheads="1"/>
                </p:cNvSpPr>
                <p:nvPr/>
              </p:nvSpPr>
              <p:spPr bwMode="auto">
                <a:xfrm>
                  <a:off x="533" y="3745"/>
                  <a:ext cx="50" cy="43"/>
                </a:xfrm>
                <a:custGeom>
                  <a:avLst/>
                  <a:gdLst>
                    <a:gd name="G0" fmla="+- 1 0 0"/>
                    <a:gd name="G1" fmla="+- 0 0 0"/>
                    <a:gd name="G2" fmla="+- 1 0 0"/>
                    <a:gd name="G3" fmla="+- 1 0 0"/>
                    <a:gd name="G4" fmla="+- 1 0 0"/>
                    <a:gd name="G5" fmla="+- 1 0 0"/>
                    <a:gd name="G6" fmla="*/ 1 56639 38528"/>
                    <a:gd name="G7" fmla="+- 1 0 0"/>
                    <a:gd name="G8" fmla="+- 1 0 0"/>
                    <a:gd name="G9" fmla="+- 1 0 0"/>
                    <a:gd name="G10" fmla="*/ 1 24577 2"/>
                    <a:gd name="G11" fmla="+- 1 0 0"/>
                    <a:gd name="G12" fmla="+- 1 0 0"/>
                    <a:gd name="G13" fmla="*/ 1 48365 11520"/>
                    <a:gd name="G14" fmla="*/ G13 1 180"/>
                    <a:gd name="G15" fmla="*/ 0 1 G14"/>
                    <a:gd name="G16" fmla="+- 65416 0 0"/>
                    <a:gd name="G17" fmla="+- 48 0 0"/>
                    <a:gd name="G18" fmla="+- 184 0 0"/>
                    <a:gd name="G19" fmla="+- 216 0 0"/>
                    <a:gd name="G20" fmla="+- 176 0 0"/>
                    <a:gd name="T0" fmla="*/ 67 w 330"/>
                    <a:gd name="T1" fmla="*/ 19 h 158"/>
                    <a:gd name="T2" fmla="*/ 19 w 330"/>
                    <a:gd name="T3" fmla="*/ 139 h 158"/>
                    <a:gd name="T4" fmla="*/ 179 w 330"/>
                    <a:gd name="T5" fmla="*/ 131 h 158"/>
                    <a:gd name="T6" fmla="*/ 315 w 330"/>
                    <a:gd name="T7" fmla="*/ 131 h 158"/>
                    <a:gd name="T8" fmla="*/ 267 w 330"/>
                    <a:gd name="T9" fmla="*/ 51 h 158"/>
                    <a:gd name="T10" fmla="*/ 203 w 330"/>
                    <a:gd name="T11" fmla="*/ 27 h 158"/>
                    <a:gd name="T12" fmla="*/ 67 w 330"/>
                    <a:gd name="T13" fmla="*/ 19 h 158"/>
                    <a:gd name="T14" fmla="*/ 0 w 330"/>
                    <a:gd name="T15" fmla="*/ 0 h 158"/>
                    <a:gd name="T16" fmla="*/ 330 w 330"/>
                    <a:gd name="T17" fmla="*/ 158 h 1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T14" t="T15" r="T16" b="T17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240" cap="sq">
                  <a:solidFill>
                    <a:srgbClr val="4D4D4D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grpSp>
            <p:nvGrpSpPr>
              <p:cNvPr id="8337" name="Group 238"/>
              <p:cNvGrpSpPr>
                <a:grpSpLocks/>
              </p:cNvGrpSpPr>
              <p:nvPr/>
            </p:nvGrpSpPr>
            <p:grpSpPr bwMode="auto">
              <a:xfrm>
                <a:off x="336" y="3777"/>
                <a:ext cx="103" cy="51"/>
                <a:chOff x="336" y="3777"/>
                <a:chExt cx="103" cy="51"/>
              </a:xfrm>
            </p:grpSpPr>
            <p:sp>
              <p:nvSpPr>
                <p:cNvPr id="8431" name="AutoShape 239"/>
                <p:cNvSpPr>
                  <a:spLocks noChangeArrowheads="1"/>
                </p:cNvSpPr>
                <p:nvPr/>
              </p:nvSpPr>
              <p:spPr bwMode="auto">
                <a:xfrm>
                  <a:off x="336" y="3777"/>
                  <a:ext cx="48" cy="51"/>
                </a:xfrm>
                <a:custGeom>
                  <a:avLst/>
                  <a:gdLst>
                    <a:gd name="G0" fmla="+- 1 0 0"/>
                    <a:gd name="G1" fmla="+- 1 0 0"/>
                    <a:gd name="G2" fmla="+- 1 0 0"/>
                    <a:gd name="G3" fmla="+- 1 0 0"/>
                    <a:gd name="G4" fmla="+- 1 0 0"/>
                    <a:gd name="G5" fmla="+- 1 0 0"/>
                    <a:gd name="G6" fmla="+- 1 0 0"/>
                    <a:gd name="G7" fmla="+- 52 0 0"/>
                    <a:gd name="G8" fmla="*/ 1 5095 51712"/>
                    <a:gd name="G9" fmla="*/ 1 48365 11520"/>
                    <a:gd name="G10" fmla="*/ G9 1 180"/>
                    <a:gd name="G11" fmla="*/ G8 1 G10"/>
                    <a:gd name="G12" fmla="+- 1 0 0"/>
                    <a:gd name="G13" fmla="+- 1 0 0"/>
                    <a:gd name="G14" fmla="*/ 1 64527 51712"/>
                    <a:gd name="G15" fmla="*/ 1 48365 11520"/>
                    <a:gd name="G16" fmla="*/ G15 1 180"/>
                    <a:gd name="G17" fmla="*/ G14 1 G16"/>
                    <a:gd name="G18" fmla="+- 1 0 0"/>
                    <a:gd name="G19" fmla="+- 0 0 0"/>
                    <a:gd name="G20" fmla="+- 1 0 0"/>
                    <a:gd name="G21" fmla="+- 1 0 0"/>
                    <a:gd name="T0" fmla="*/ 17 w 356"/>
                    <a:gd name="T1" fmla="*/ 157 h 228"/>
                    <a:gd name="T2" fmla="*/ 225 w 356"/>
                    <a:gd name="T3" fmla="*/ 13 h 228"/>
                    <a:gd name="T4" fmla="*/ 353 w 356"/>
                    <a:gd name="T5" fmla="*/ 77 h 228"/>
                    <a:gd name="T6" fmla="*/ 241 w 356"/>
                    <a:gd name="T7" fmla="*/ 117 h 228"/>
                    <a:gd name="T8" fmla="*/ 121 w 356"/>
                    <a:gd name="T9" fmla="*/ 221 h 228"/>
                    <a:gd name="T10" fmla="*/ 17 w 356"/>
                    <a:gd name="T11" fmla="*/ 157 h 228"/>
                    <a:gd name="T12" fmla="*/ 0 w 356"/>
                    <a:gd name="T13" fmla="*/ 0 h 228"/>
                    <a:gd name="T14" fmla="*/ 356 w 356"/>
                    <a:gd name="T15" fmla="*/ 228 h 2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T12" t="T13" r="T14" b="T15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240" cap="sq">
                  <a:solidFill>
                    <a:srgbClr val="4D4D4D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8432" name="AutoShape 240"/>
                <p:cNvSpPr>
                  <a:spLocks noChangeArrowheads="1"/>
                </p:cNvSpPr>
                <p:nvPr/>
              </p:nvSpPr>
              <p:spPr bwMode="auto">
                <a:xfrm>
                  <a:off x="389" y="3777"/>
                  <a:ext cx="50" cy="43"/>
                </a:xfrm>
                <a:custGeom>
                  <a:avLst/>
                  <a:gdLst>
                    <a:gd name="G0" fmla="+- 1 0 0"/>
                    <a:gd name="G1" fmla="+- 0 0 0"/>
                    <a:gd name="G2" fmla="+- 1 0 0"/>
                    <a:gd name="G3" fmla="+- 1 0 0"/>
                    <a:gd name="G4" fmla="+- 1 0 0"/>
                    <a:gd name="G5" fmla="+- 1 0 0"/>
                    <a:gd name="G6" fmla="*/ 1 56639 38528"/>
                    <a:gd name="G7" fmla="+- 1 0 0"/>
                    <a:gd name="G8" fmla="+- 1 0 0"/>
                    <a:gd name="G9" fmla="+- 1 0 0"/>
                    <a:gd name="G10" fmla="*/ 1 24577 2"/>
                    <a:gd name="G11" fmla="+- 1 0 0"/>
                    <a:gd name="G12" fmla="+- 1 0 0"/>
                    <a:gd name="G13" fmla="*/ 1 48365 11520"/>
                    <a:gd name="G14" fmla="*/ G13 1 180"/>
                    <a:gd name="G15" fmla="*/ 0 1 G14"/>
                    <a:gd name="G16" fmla="+- 65416 0 0"/>
                    <a:gd name="G17" fmla="+- 48 0 0"/>
                    <a:gd name="G18" fmla="+- 184 0 0"/>
                    <a:gd name="G19" fmla="+- 216 0 0"/>
                    <a:gd name="G20" fmla="+- 176 0 0"/>
                    <a:gd name="T0" fmla="*/ 67 w 330"/>
                    <a:gd name="T1" fmla="*/ 19 h 158"/>
                    <a:gd name="T2" fmla="*/ 19 w 330"/>
                    <a:gd name="T3" fmla="*/ 139 h 158"/>
                    <a:gd name="T4" fmla="*/ 179 w 330"/>
                    <a:gd name="T5" fmla="*/ 131 h 158"/>
                    <a:gd name="T6" fmla="*/ 315 w 330"/>
                    <a:gd name="T7" fmla="*/ 131 h 158"/>
                    <a:gd name="T8" fmla="*/ 267 w 330"/>
                    <a:gd name="T9" fmla="*/ 51 h 158"/>
                    <a:gd name="T10" fmla="*/ 203 w 330"/>
                    <a:gd name="T11" fmla="*/ 27 h 158"/>
                    <a:gd name="T12" fmla="*/ 67 w 330"/>
                    <a:gd name="T13" fmla="*/ 19 h 158"/>
                    <a:gd name="T14" fmla="*/ 0 w 330"/>
                    <a:gd name="T15" fmla="*/ 0 h 158"/>
                    <a:gd name="T16" fmla="*/ 330 w 330"/>
                    <a:gd name="T17" fmla="*/ 158 h 1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T14" t="T15" r="T16" b="T17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240" cap="sq">
                  <a:solidFill>
                    <a:srgbClr val="4D4D4D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grpSp>
            <p:nvGrpSpPr>
              <p:cNvPr id="8340" name="Group 241"/>
              <p:cNvGrpSpPr>
                <a:grpSpLocks/>
              </p:cNvGrpSpPr>
              <p:nvPr/>
            </p:nvGrpSpPr>
            <p:grpSpPr bwMode="auto">
              <a:xfrm>
                <a:off x="232" y="3793"/>
                <a:ext cx="103" cy="51"/>
                <a:chOff x="232" y="3793"/>
                <a:chExt cx="103" cy="51"/>
              </a:xfrm>
            </p:grpSpPr>
            <p:sp>
              <p:nvSpPr>
                <p:cNvPr id="8434" name="AutoShape 242"/>
                <p:cNvSpPr>
                  <a:spLocks noChangeArrowheads="1"/>
                </p:cNvSpPr>
                <p:nvPr/>
              </p:nvSpPr>
              <p:spPr bwMode="auto">
                <a:xfrm>
                  <a:off x="232" y="3793"/>
                  <a:ext cx="48" cy="51"/>
                </a:xfrm>
                <a:custGeom>
                  <a:avLst/>
                  <a:gdLst>
                    <a:gd name="G0" fmla="+- 1 0 0"/>
                    <a:gd name="G1" fmla="+- 1 0 0"/>
                    <a:gd name="G2" fmla="+- 1 0 0"/>
                    <a:gd name="G3" fmla="+- 1 0 0"/>
                    <a:gd name="G4" fmla="+- 1 0 0"/>
                    <a:gd name="G5" fmla="+- 1 0 0"/>
                    <a:gd name="G6" fmla="+- 1 0 0"/>
                    <a:gd name="G7" fmla="+- 52 0 0"/>
                    <a:gd name="G8" fmla="*/ 1 5095 51712"/>
                    <a:gd name="G9" fmla="*/ 1 48365 11520"/>
                    <a:gd name="G10" fmla="*/ G9 1 180"/>
                    <a:gd name="G11" fmla="*/ G8 1 G10"/>
                    <a:gd name="G12" fmla="+- 1 0 0"/>
                    <a:gd name="G13" fmla="+- 1 0 0"/>
                    <a:gd name="G14" fmla="*/ 1 64527 51712"/>
                    <a:gd name="G15" fmla="*/ 1 48365 11520"/>
                    <a:gd name="G16" fmla="*/ G15 1 180"/>
                    <a:gd name="G17" fmla="*/ G14 1 G16"/>
                    <a:gd name="G18" fmla="+- 1 0 0"/>
                    <a:gd name="G19" fmla="+- 0 0 0"/>
                    <a:gd name="G20" fmla="+- 1 0 0"/>
                    <a:gd name="G21" fmla="+- 1 0 0"/>
                    <a:gd name="T0" fmla="*/ 17 w 356"/>
                    <a:gd name="T1" fmla="*/ 157 h 228"/>
                    <a:gd name="T2" fmla="*/ 225 w 356"/>
                    <a:gd name="T3" fmla="*/ 13 h 228"/>
                    <a:gd name="T4" fmla="*/ 353 w 356"/>
                    <a:gd name="T5" fmla="*/ 77 h 228"/>
                    <a:gd name="T6" fmla="*/ 241 w 356"/>
                    <a:gd name="T7" fmla="*/ 117 h 228"/>
                    <a:gd name="T8" fmla="*/ 121 w 356"/>
                    <a:gd name="T9" fmla="*/ 221 h 228"/>
                    <a:gd name="T10" fmla="*/ 17 w 356"/>
                    <a:gd name="T11" fmla="*/ 157 h 228"/>
                    <a:gd name="T12" fmla="*/ 0 w 356"/>
                    <a:gd name="T13" fmla="*/ 0 h 228"/>
                    <a:gd name="T14" fmla="*/ 356 w 356"/>
                    <a:gd name="T15" fmla="*/ 228 h 2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T12" t="T13" r="T14" b="T15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240" cap="sq">
                  <a:solidFill>
                    <a:srgbClr val="4D4D4D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8435" name="AutoShape 243"/>
                <p:cNvSpPr>
                  <a:spLocks noChangeArrowheads="1"/>
                </p:cNvSpPr>
                <p:nvPr/>
              </p:nvSpPr>
              <p:spPr bwMode="auto">
                <a:xfrm>
                  <a:off x="285" y="3793"/>
                  <a:ext cx="50" cy="43"/>
                </a:xfrm>
                <a:custGeom>
                  <a:avLst/>
                  <a:gdLst>
                    <a:gd name="G0" fmla="+- 1 0 0"/>
                    <a:gd name="G1" fmla="+- 0 0 0"/>
                    <a:gd name="G2" fmla="+- 1 0 0"/>
                    <a:gd name="G3" fmla="+- 1 0 0"/>
                    <a:gd name="G4" fmla="+- 1 0 0"/>
                    <a:gd name="G5" fmla="+- 1 0 0"/>
                    <a:gd name="G6" fmla="*/ 1 56639 38528"/>
                    <a:gd name="G7" fmla="+- 1 0 0"/>
                    <a:gd name="G8" fmla="+- 1 0 0"/>
                    <a:gd name="G9" fmla="+- 1 0 0"/>
                    <a:gd name="G10" fmla="*/ 1 24577 2"/>
                    <a:gd name="G11" fmla="+- 1 0 0"/>
                    <a:gd name="G12" fmla="+- 1 0 0"/>
                    <a:gd name="G13" fmla="*/ 1 48365 11520"/>
                    <a:gd name="G14" fmla="*/ G13 1 180"/>
                    <a:gd name="G15" fmla="*/ 0 1 G14"/>
                    <a:gd name="G16" fmla="+- 65416 0 0"/>
                    <a:gd name="G17" fmla="+- 48 0 0"/>
                    <a:gd name="G18" fmla="+- 184 0 0"/>
                    <a:gd name="G19" fmla="+- 216 0 0"/>
                    <a:gd name="G20" fmla="+- 176 0 0"/>
                    <a:gd name="T0" fmla="*/ 67 w 330"/>
                    <a:gd name="T1" fmla="*/ 19 h 158"/>
                    <a:gd name="T2" fmla="*/ 19 w 330"/>
                    <a:gd name="T3" fmla="*/ 139 h 158"/>
                    <a:gd name="T4" fmla="*/ 179 w 330"/>
                    <a:gd name="T5" fmla="*/ 131 h 158"/>
                    <a:gd name="T6" fmla="*/ 315 w 330"/>
                    <a:gd name="T7" fmla="*/ 131 h 158"/>
                    <a:gd name="T8" fmla="*/ 267 w 330"/>
                    <a:gd name="T9" fmla="*/ 51 h 158"/>
                    <a:gd name="T10" fmla="*/ 203 w 330"/>
                    <a:gd name="T11" fmla="*/ 27 h 158"/>
                    <a:gd name="T12" fmla="*/ 67 w 330"/>
                    <a:gd name="T13" fmla="*/ 19 h 158"/>
                    <a:gd name="T14" fmla="*/ 0 w 330"/>
                    <a:gd name="T15" fmla="*/ 0 h 158"/>
                    <a:gd name="T16" fmla="*/ 330 w 330"/>
                    <a:gd name="T17" fmla="*/ 158 h 1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T14" t="T15" r="T16" b="T17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240" cap="sq">
                  <a:solidFill>
                    <a:srgbClr val="4D4D4D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grpSp>
            <p:nvGrpSpPr>
              <p:cNvPr id="8343" name="Group 244"/>
              <p:cNvGrpSpPr>
                <a:grpSpLocks/>
              </p:cNvGrpSpPr>
              <p:nvPr/>
            </p:nvGrpSpPr>
            <p:grpSpPr bwMode="auto">
              <a:xfrm>
                <a:off x="232" y="3729"/>
                <a:ext cx="103" cy="51"/>
                <a:chOff x="232" y="3729"/>
                <a:chExt cx="103" cy="51"/>
              </a:xfrm>
            </p:grpSpPr>
            <p:sp>
              <p:nvSpPr>
                <p:cNvPr id="8437" name="AutoShape 245"/>
                <p:cNvSpPr>
                  <a:spLocks noChangeArrowheads="1"/>
                </p:cNvSpPr>
                <p:nvPr/>
              </p:nvSpPr>
              <p:spPr bwMode="auto">
                <a:xfrm>
                  <a:off x="232" y="3729"/>
                  <a:ext cx="48" cy="51"/>
                </a:xfrm>
                <a:custGeom>
                  <a:avLst/>
                  <a:gdLst>
                    <a:gd name="G0" fmla="+- 1 0 0"/>
                    <a:gd name="G1" fmla="+- 1 0 0"/>
                    <a:gd name="G2" fmla="+- 1 0 0"/>
                    <a:gd name="G3" fmla="+- 1 0 0"/>
                    <a:gd name="G4" fmla="+- 1 0 0"/>
                    <a:gd name="G5" fmla="+- 1 0 0"/>
                    <a:gd name="G6" fmla="+- 1 0 0"/>
                    <a:gd name="G7" fmla="+- 52 0 0"/>
                    <a:gd name="G8" fmla="*/ 1 5095 51712"/>
                    <a:gd name="G9" fmla="*/ 1 48365 11520"/>
                    <a:gd name="G10" fmla="*/ G9 1 180"/>
                    <a:gd name="G11" fmla="*/ G8 1 G10"/>
                    <a:gd name="G12" fmla="+- 1 0 0"/>
                    <a:gd name="G13" fmla="+- 1 0 0"/>
                    <a:gd name="G14" fmla="*/ 1 64527 51712"/>
                    <a:gd name="G15" fmla="*/ 1 48365 11520"/>
                    <a:gd name="G16" fmla="*/ G15 1 180"/>
                    <a:gd name="G17" fmla="*/ G14 1 G16"/>
                    <a:gd name="G18" fmla="+- 1 0 0"/>
                    <a:gd name="G19" fmla="+- 0 0 0"/>
                    <a:gd name="G20" fmla="+- 1 0 0"/>
                    <a:gd name="G21" fmla="+- 1 0 0"/>
                    <a:gd name="T0" fmla="*/ 17 w 356"/>
                    <a:gd name="T1" fmla="*/ 157 h 228"/>
                    <a:gd name="T2" fmla="*/ 225 w 356"/>
                    <a:gd name="T3" fmla="*/ 13 h 228"/>
                    <a:gd name="T4" fmla="*/ 353 w 356"/>
                    <a:gd name="T5" fmla="*/ 77 h 228"/>
                    <a:gd name="T6" fmla="*/ 241 w 356"/>
                    <a:gd name="T7" fmla="*/ 117 h 228"/>
                    <a:gd name="T8" fmla="*/ 121 w 356"/>
                    <a:gd name="T9" fmla="*/ 221 h 228"/>
                    <a:gd name="T10" fmla="*/ 17 w 356"/>
                    <a:gd name="T11" fmla="*/ 157 h 228"/>
                    <a:gd name="T12" fmla="*/ 0 w 356"/>
                    <a:gd name="T13" fmla="*/ 0 h 228"/>
                    <a:gd name="T14" fmla="*/ 356 w 356"/>
                    <a:gd name="T15" fmla="*/ 228 h 2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T12" t="T13" r="T14" b="T15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240" cap="sq">
                  <a:solidFill>
                    <a:srgbClr val="4D4D4D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8438" name="AutoShape 246"/>
                <p:cNvSpPr>
                  <a:spLocks noChangeArrowheads="1"/>
                </p:cNvSpPr>
                <p:nvPr/>
              </p:nvSpPr>
              <p:spPr bwMode="auto">
                <a:xfrm>
                  <a:off x="285" y="3729"/>
                  <a:ext cx="50" cy="43"/>
                </a:xfrm>
                <a:custGeom>
                  <a:avLst/>
                  <a:gdLst>
                    <a:gd name="G0" fmla="+- 1 0 0"/>
                    <a:gd name="G1" fmla="+- 0 0 0"/>
                    <a:gd name="G2" fmla="+- 1 0 0"/>
                    <a:gd name="G3" fmla="+- 1 0 0"/>
                    <a:gd name="G4" fmla="+- 1 0 0"/>
                    <a:gd name="G5" fmla="+- 1 0 0"/>
                    <a:gd name="G6" fmla="*/ 1 56639 38528"/>
                    <a:gd name="G7" fmla="+- 1 0 0"/>
                    <a:gd name="G8" fmla="+- 1 0 0"/>
                    <a:gd name="G9" fmla="+- 1 0 0"/>
                    <a:gd name="G10" fmla="*/ 1 24577 2"/>
                    <a:gd name="G11" fmla="+- 1 0 0"/>
                    <a:gd name="G12" fmla="+- 1 0 0"/>
                    <a:gd name="G13" fmla="*/ 1 48365 11520"/>
                    <a:gd name="G14" fmla="*/ G13 1 180"/>
                    <a:gd name="G15" fmla="*/ 0 1 G14"/>
                    <a:gd name="G16" fmla="+- 65416 0 0"/>
                    <a:gd name="G17" fmla="+- 48 0 0"/>
                    <a:gd name="G18" fmla="+- 184 0 0"/>
                    <a:gd name="G19" fmla="+- 216 0 0"/>
                    <a:gd name="G20" fmla="+- 176 0 0"/>
                    <a:gd name="T0" fmla="*/ 67 w 330"/>
                    <a:gd name="T1" fmla="*/ 19 h 158"/>
                    <a:gd name="T2" fmla="*/ 19 w 330"/>
                    <a:gd name="T3" fmla="*/ 139 h 158"/>
                    <a:gd name="T4" fmla="*/ 179 w 330"/>
                    <a:gd name="T5" fmla="*/ 131 h 158"/>
                    <a:gd name="T6" fmla="*/ 315 w 330"/>
                    <a:gd name="T7" fmla="*/ 131 h 158"/>
                    <a:gd name="T8" fmla="*/ 267 w 330"/>
                    <a:gd name="T9" fmla="*/ 51 h 158"/>
                    <a:gd name="T10" fmla="*/ 203 w 330"/>
                    <a:gd name="T11" fmla="*/ 27 h 158"/>
                    <a:gd name="T12" fmla="*/ 67 w 330"/>
                    <a:gd name="T13" fmla="*/ 19 h 158"/>
                    <a:gd name="T14" fmla="*/ 0 w 330"/>
                    <a:gd name="T15" fmla="*/ 0 h 158"/>
                    <a:gd name="T16" fmla="*/ 330 w 330"/>
                    <a:gd name="T17" fmla="*/ 158 h 1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T14" t="T15" r="T16" b="T17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240" cap="sq">
                  <a:solidFill>
                    <a:srgbClr val="4D4D4D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grpSp>
            <p:nvGrpSpPr>
              <p:cNvPr id="8346" name="Group 247"/>
              <p:cNvGrpSpPr>
                <a:grpSpLocks/>
              </p:cNvGrpSpPr>
              <p:nvPr/>
            </p:nvGrpSpPr>
            <p:grpSpPr bwMode="auto">
              <a:xfrm>
                <a:off x="280" y="3689"/>
                <a:ext cx="103" cy="51"/>
                <a:chOff x="280" y="3689"/>
                <a:chExt cx="103" cy="51"/>
              </a:xfrm>
            </p:grpSpPr>
            <p:sp>
              <p:nvSpPr>
                <p:cNvPr id="8440" name="AutoShape 248"/>
                <p:cNvSpPr>
                  <a:spLocks noChangeArrowheads="1"/>
                </p:cNvSpPr>
                <p:nvPr/>
              </p:nvSpPr>
              <p:spPr bwMode="auto">
                <a:xfrm>
                  <a:off x="280" y="3689"/>
                  <a:ext cx="48" cy="51"/>
                </a:xfrm>
                <a:custGeom>
                  <a:avLst/>
                  <a:gdLst>
                    <a:gd name="G0" fmla="+- 1 0 0"/>
                    <a:gd name="G1" fmla="+- 1 0 0"/>
                    <a:gd name="G2" fmla="+- 1 0 0"/>
                    <a:gd name="G3" fmla="+- 1 0 0"/>
                    <a:gd name="G4" fmla="+- 1 0 0"/>
                    <a:gd name="G5" fmla="+- 1 0 0"/>
                    <a:gd name="G6" fmla="+- 1 0 0"/>
                    <a:gd name="G7" fmla="+- 52 0 0"/>
                    <a:gd name="G8" fmla="*/ 1 5095 51712"/>
                    <a:gd name="G9" fmla="*/ 1 48365 11520"/>
                    <a:gd name="G10" fmla="*/ G9 1 180"/>
                    <a:gd name="G11" fmla="*/ G8 1 G10"/>
                    <a:gd name="G12" fmla="+- 1 0 0"/>
                    <a:gd name="G13" fmla="+- 1 0 0"/>
                    <a:gd name="G14" fmla="*/ 1 64527 51712"/>
                    <a:gd name="G15" fmla="*/ 1 48365 11520"/>
                    <a:gd name="G16" fmla="*/ G15 1 180"/>
                    <a:gd name="G17" fmla="*/ G14 1 G16"/>
                    <a:gd name="G18" fmla="+- 1 0 0"/>
                    <a:gd name="G19" fmla="+- 0 0 0"/>
                    <a:gd name="G20" fmla="+- 1 0 0"/>
                    <a:gd name="G21" fmla="+- 1 0 0"/>
                    <a:gd name="T0" fmla="*/ 17 w 356"/>
                    <a:gd name="T1" fmla="*/ 157 h 228"/>
                    <a:gd name="T2" fmla="*/ 225 w 356"/>
                    <a:gd name="T3" fmla="*/ 13 h 228"/>
                    <a:gd name="T4" fmla="*/ 353 w 356"/>
                    <a:gd name="T5" fmla="*/ 77 h 228"/>
                    <a:gd name="T6" fmla="*/ 241 w 356"/>
                    <a:gd name="T7" fmla="*/ 117 h 228"/>
                    <a:gd name="T8" fmla="*/ 121 w 356"/>
                    <a:gd name="T9" fmla="*/ 221 h 228"/>
                    <a:gd name="T10" fmla="*/ 17 w 356"/>
                    <a:gd name="T11" fmla="*/ 157 h 228"/>
                    <a:gd name="T12" fmla="*/ 0 w 356"/>
                    <a:gd name="T13" fmla="*/ 0 h 228"/>
                    <a:gd name="T14" fmla="*/ 356 w 356"/>
                    <a:gd name="T15" fmla="*/ 228 h 2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T12" t="T13" r="T14" b="T15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240" cap="sq">
                  <a:solidFill>
                    <a:srgbClr val="4D4D4D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8441" name="AutoShape 249"/>
                <p:cNvSpPr>
                  <a:spLocks noChangeArrowheads="1"/>
                </p:cNvSpPr>
                <p:nvPr/>
              </p:nvSpPr>
              <p:spPr bwMode="auto">
                <a:xfrm>
                  <a:off x="333" y="3689"/>
                  <a:ext cx="50" cy="43"/>
                </a:xfrm>
                <a:custGeom>
                  <a:avLst/>
                  <a:gdLst>
                    <a:gd name="G0" fmla="+- 1 0 0"/>
                    <a:gd name="G1" fmla="+- 0 0 0"/>
                    <a:gd name="G2" fmla="+- 1 0 0"/>
                    <a:gd name="G3" fmla="+- 1 0 0"/>
                    <a:gd name="G4" fmla="+- 1 0 0"/>
                    <a:gd name="G5" fmla="+- 1 0 0"/>
                    <a:gd name="G6" fmla="*/ 1 56639 38528"/>
                    <a:gd name="G7" fmla="+- 1 0 0"/>
                    <a:gd name="G8" fmla="+- 1 0 0"/>
                    <a:gd name="G9" fmla="+- 1 0 0"/>
                    <a:gd name="G10" fmla="*/ 1 24577 2"/>
                    <a:gd name="G11" fmla="+- 1 0 0"/>
                    <a:gd name="G12" fmla="+- 1 0 0"/>
                    <a:gd name="G13" fmla="*/ 1 48365 11520"/>
                    <a:gd name="G14" fmla="*/ G13 1 180"/>
                    <a:gd name="G15" fmla="*/ 0 1 G14"/>
                    <a:gd name="G16" fmla="+- 65416 0 0"/>
                    <a:gd name="G17" fmla="+- 48 0 0"/>
                    <a:gd name="G18" fmla="+- 184 0 0"/>
                    <a:gd name="G19" fmla="+- 216 0 0"/>
                    <a:gd name="G20" fmla="+- 176 0 0"/>
                    <a:gd name="T0" fmla="*/ 67 w 330"/>
                    <a:gd name="T1" fmla="*/ 19 h 158"/>
                    <a:gd name="T2" fmla="*/ 19 w 330"/>
                    <a:gd name="T3" fmla="*/ 139 h 158"/>
                    <a:gd name="T4" fmla="*/ 179 w 330"/>
                    <a:gd name="T5" fmla="*/ 131 h 158"/>
                    <a:gd name="T6" fmla="*/ 315 w 330"/>
                    <a:gd name="T7" fmla="*/ 131 h 158"/>
                    <a:gd name="T8" fmla="*/ 267 w 330"/>
                    <a:gd name="T9" fmla="*/ 51 h 158"/>
                    <a:gd name="T10" fmla="*/ 203 w 330"/>
                    <a:gd name="T11" fmla="*/ 27 h 158"/>
                    <a:gd name="T12" fmla="*/ 67 w 330"/>
                    <a:gd name="T13" fmla="*/ 19 h 158"/>
                    <a:gd name="T14" fmla="*/ 0 w 330"/>
                    <a:gd name="T15" fmla="*/ 0 h 158"/>
                    <a:gd name="T16" fmla="*/ 330 w 330"/>
                    <a:gd name="T17" fmla="*/ 158 h 1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T14" t="T15" r="T16" b="T17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240" cap="sq">
                  <a:solidFill>
                    <a:srgbClr val="4D4D4D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grpSp>
            <p:nvGrpSpPr>
              <p:cNvPr id="8349" name="Group 250"/>
              <p:cNvGrpSpPr>
                <a:grpSpLocks/>
              </p:cNvGrpSpPr>
              <p:nvPr/>
            </p:nvGrpSpPr>
            <p:grpSpPr bwMode="auto">
              <a:xfrm>
                <a:off x="320" y="3673"/>
                <a:ext cx="103" cy="51"/>
                <a:chOff x="320" y="3673"/>
                <a:chExt cx="103" cy="51"/>
              </a:xfrm>
            </p:grpSpPr>
            <p:sp>
              <p:nvSpPr>
                <p:cNvPr id="8443" name="AutoShape 251"/>
                <p:cNvSpPr>
                  <a:spLocks noChangeArrowheads="1"/>
                </p:cNvSpPr>
                <p:nvPr/>
              </p:nvSpPr>
              <p:spPr bwMode="auto">
                <a:xfrm>
                  <a:off x="320" y="3673"/>
                  <a:ext cx="48" cy="51"/>
                </a:xfrm>
                <a:custGeom>
                  <a:avLst/>
                  <a:gdLst>
                    <a:gd name="G0" fmla="+- 1 0 0"/>
                    <a:gd name="G1" fmla="+- 1 0 0"/>
                    <a:gd name="G2" fmla="+- 1 0 0"/>
                    <a:gd name="G3" fmla="+- 1 0 0"/>
                    <a:gd name="G4" fmla="+- 1 0 0"/>
                    <a:gd name="G5" fmla="+- 1 0 0"/>
                    <a:gd name="G6" fmla="+- 1 0 0"/>
                    <a:gd name="G7" fmla="+- 52 0 0"/>
                    <a:gd name="G8" fmla="*/ 1 5095 51712"/>
                    <a:gd name="G9" fmla="*/ 1 48365 11520"/>
                    <a:gd name="G10" fmla="*/ G9 1 180"/>
                    <a:gd name="G11" fmla="*/ G8 1 G10"/>
                    <a:gd name="G12" fmla="+- 1 0 0"/>
                    <a:gd name="G13" fmla="+- 1 0 0"/>
                    <a:gd name="G14" fmla="*/ 1 64527 51712"/>
                    <a:gd name="G15" fmla="*/ 1 48365 11520"/>
                    <a:gd name="G16" fmla="*/ G15 1 180"/>
                    <a:gd name="G17" fmla="*/ G14 1 G16"/>
                    <a:gd name="G18" fmla="+- 1 0 0"/>
                    <a:gd name="G19" fmla="+- 0 0 0"/>
                    <a:gd name="G20" fmla="+- 1 0 0"/>
                    <a:gd name="G21" fmla="+- 1 0 0"/>
                    <a:gd name="T0" fmla="*/ 17 w 356"/>
                    <a:gd name="T1" fmla="*/ 157 h 228"/>
                    <a:gd name="T2" fmla="*/ 225 w 356"/>
                    <a:gd name="T3" fmla="*/ 13 h 228"/>
                    <a:gd name="T4" fmla="*/ 353 w 356"/>
                    <a:gd name="T5" fmla="*/ 77 h 228"/>
                    <a:gd name="T6" fmla="*/ 241 w 356"/>
                    <a:gd name="T7" fmla="*/ 117 h 228"/>
                    <a:gd name="T8" fmla="*/ 121 w 356"/>
                    <a:gd name="T9" fmla="*/ 221 h 228"/>
                    <a:gd name="T10" fmla="*/ 17 w 356"/>
                    <a:gd name="T11" fmla="*/ 157 h 228"/>
                    <a:gd name="T12" fmla="*/ 0 w 356"/>
                    <a:gd name="T13" fmla="*/ 0 h 228"/>
                    <a:gd name="T14" fmla="*/ 356 w 356"/>
                    <a:gd name="T15" fmla="*/ 228 h 2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T12" t="T13" r="T14" b="T15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240" cap="sq">
                  <a:solidFill>
                    <a:srgbClr val="4D4D4D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8444" name="AutoShape 252"/>
                <p:cNvSpPr>
                  <a:spLocks noChangeArrowheads="1"/>
                </p:cNvSpPr>
                <p:nvPr/>
              </p:nvSpPr>
              <p:spPr bwMode="auto">
                <a:xfrm>
                  <a:off x="373" y="3673"/>
                  <a:ext cx="50" cy="43"/>
                </a:xfrm>
                <a:custGeom>
                  <a:avLst/>
                  <a:gdLst>
                    <a:gd name="G0" fmla="+- 1 0 0"/>
                    <a:gd name="G1" fmla="+- 0 0 0"/>
                    <a:gd name="G2" fmla="+- 1 0 0"/>
                    <a:gd name="G3" fmla="+- 1 0 0"/>
                    <a:gd name="G4" fmla="+- 1 0 0"/>
                    <a:gd name="G5" fmla="+- 1 0 0"/>
                    <a:gd name="G6" fmla="*/ 1 56639 38528"/>
                    <a:gd name="G7" fmla="+- 1 0 0"/>
                    <a:gd name="G8" fmla="+- 1 0 0"/>
                    <a:gd name="G9" fmla="+- 1 0 0"/>
                    <a:gd name="G10" fmla="*/ 1 24577 2"/>
                    <a:gd name="G11" fmla="+- 1 0 0"/>
                    <a:gd name="G12" fmla="+- 1 0 0"/>
                    <a:gd name="G13" fmla="*/ 1 48365 11520"/>
                    <a:gd name="G14" fmla="*/ G13 1 180"/>
                    <a:gd name="G15" fmla="*/ 0 1 G14"/>
                    <a:gd name="G16" fmla="+- 65416 0 0"/>
                    <a:gd name="G17" fmla="+- 48 0 0"/>
                    <a:gd name="G18" fmla="+- 184 0 0"/>
                    <a:gd name="G19" fmla="+- 216 0 0"/>
                    <a:gd name="G20" fmla="+- 176 0 0"/>
                    <a:gd name="T0" fmla="*/ 67 w 330"/>
                    <a:gd name="T1" fmla="*/ 19 h 158"/>
                    <a:gd name="T2" fmla="*/ 19 w 330"/>
                    <a:gd name="T3" fmla="*/ 139 h 158"/>
                    <a:gd name="T4" fmla="*/ 179 w 330"/>
                    <a:gd name="T5" fmla="*/ 131 h 158"/>
                    <a:gd name="T6" fmla="*/ 315 w 330"/>
                    <a:gd name="T7" fmla="*/ 131 h 158"/>
                    <a:gd name="T8" fmla="*/ 267 w 330"/>
                    <a:gd name="T9" fmla="*/ 51 h 158"/>
                    <a:gd name="T10" fmla="*/ 203 w 330"/>
                    <a:gd name="T11" fmla="*/ 27 h 158"/>
                    <a:gd name="T12" fmla="*/ 67 w 330"/>
                    <a:gd name="T13" fmla="*/ 19 h 158"/>
                    <a:gd name="T14" fmla="*/ 0 w 330"/>
                    <a:gd name="T15" fmla="*/ 0 h 158"/>
                    <a:gd name="T16" fmla="*/ 330 w 330"/>
                    <a:gd name="T17" fmla="*/ 158 h 1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T14" t="T15" r="T16" b="T17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240" cap="sq">
                  <a:solidFill>
                    <a:srgbClr val="4D4D4D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grpSp>
            <p:nvGrpSpPr>
              <p:cNvPr id="8352" name="Group 253"/>
              <p:cNvGrpSpPr>
                <a:grpSpLocks/>
              </p:cNvGrpSpPr>
              <p:nvPr/>
            </p:nvGrpSpPr>
            <p:grpSpPr bwMode="auto">
              <a:xfrm>
                <a:off x="368" y="3649"/>
                <a:ext cx="103" cy="51"/>
                <a:chOff x="368" y="3649"/>
                <a:chExt cx="103" cy="51"/>
              </a:xfrm>
            </p:grpSpPr>
            <p:sp>
              <p:nvSpPr>
                <p:cNvPr id="8446" name="AutoShape 254"/>
                <p:cNvSpPr>
                  <a:spLocks noChangeArrowheads="1"/>
                </p:cNvSpPr>
                <p:nvPr/>
              </p:nvSpPr>
              <p:spPr bwMode="auto">
                <a:xfrm>
                  <a:off x="368" y="3649"/>
                  <a:ext cx="48" cy="51"/>
                </a:xfrm>
                <a:custGeom>
                  <a:avLst/>
                  <a:gdLst>
                    <a:gd name="G0" fmla="+- 1 0 0"/>
                    <a:gd name="G1" fmla="+- 1 0 0"/>
                    <a:gd name="G2" fmla="+- 1 0 0"/>
                    <a:gd name="G3" fmla="+- 1 0 0"/>
                    <a:gd name="G4" fmla="+- 1 0 0"/>
                    <a:gd name="G5" fmla="+- 1 0 0"/>
                    <a:gd name="G6" fmla="+- 1 0 0"/>
                    <a:gd name="G7" fmla="+- 52 0 0"/>
                    <a:gd name="G8" fmla="*/ 1 5095 51712"/>
                    <a:gd name="G9" fmla="*/ 1 48365 11520"/>
                    <a:gd name="G10" fmla="*/ G9 1 180"/>
                    <a:gd name="G11" fmla="*/ G8 1 G10"/>
                    <a:gd name="G12" fmla="+- 1 0 0"/>
                    <a:gd name="G13" fmla="+- 1 0 0"/>
                    <a:gd name="G14" fmla="*/ 1 64527 51712"/>
                    <a:gd name="G15" fmla="*/ 1 48365 11520"/>
                    <a:gd name="G16" fmla="*/ G15 1 180"/>
                    <a:gd name="G17" fmla="*/ G14 1 G16"/>
                    <a:gd name="G18" fmla="+- 1 0 0"/>
                    <a:gd name="G19" fmla="+- 0 0 0"/>
                    <a:gd name="G20" fmla="+- 1 0 0"/>
                    <a:gd name="G21" fmla="+- 1 0 0"/>
                    <a:gd name="T0" fmla="*/ 17 w 356"/>
                    <a:gd name="T1" fmla="*/ 157 h 228"/>
                    <a:gd name="T2" fmla="*/ 225 w 356"/>
                    <a:gd name="T3" fmla="*/ 13 h 228"/>
                    <a:gd name="T4" fmla="*/ 353 w 356"/>
                    <a:gd name="T5" fmla="*/ 77 h 228"/>
                    <a:gd name="T6" fmla="*/ 241 w 356"/>
                    <a:gd name="T7" fmla="*/ 117 h 228"/>
                    <a:gd name="T8" fmla="*/ 121 w 356"/>
                    <a:gd name="T9" fmla="*/ 221 h 228"/>
                    <a:gd name="T10" fmla="*/ 17 w 356"/>
                    <a:gd name="T11" fmla="*/ 157 h 228"/>
                    <a:gd name="T12" fmla="*/ 0 w 356"/>
                    <a:gd name="T13" fmla="*/ 0 h 228"/>
                    <a:gd name="T14" fmla="*/ 356 w 356"/>
                    <a:gd name="T15" fmla="*/ 228 h 2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T12" t="T13" r="T14" b="T15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240" cap="sq">
                  <a:solidFill>
                    <a:srgbClr val="4D4D4D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8447" name="AutoShape 255"/>
                <p:cNvSpPr>
                  <a:spLocks noChangeArrowheads="1"/>
                </p:cNvSpPr>
                <p:nvPr/>
              </p:nvSpPr>
              <p:spPr bwMode="auto">
                <a:xfrm>
                  <a:off x="421" y="3649"/>
                  <a:ext cx="50" cy="43"/>
                </a:xfrm>
                <a:custGeom>
                  <a:avLst/>
                  <a:gdLst>
                    <a:gd name="G0" fmla="+- 1 0 0"/>
                    <a:gd name="G1" fmla="+- 0 0 0"/>
                    <a:gd name="G2" fmla="+- 1 0 0"/>
                    <a:gd name="G3" fmla="+- 1 0 0"/>
                    <a:gd name="G4" fmla="+- 1 0 0"/>
                    <a:gd name="G5" fmla="+- 1 0 0"/>
                    <a:gd name="G6" fmla="*/ 1 56639 38528"/>
                    <a:gd name="G7" fmla="+- 1 0 0"/>
                    <a:gd name="G8" fmla="+- 1 0 0"/>
                    <a:gd name="G9" fmla="+- 1 0 0"/>
                    <a:gd name="G10" fmla="*/ 1 24577 2"/>
                    <a:gd name="G11" fmla="+- 1 0 0"/>
                    <a:gd name="G12" fmla="+- 1 0 0"/>
                    <a:gd name="G13" fmla="*/ 1 48365 11520"/>
                    <a:gd name="G14" fmla="*/ G13 1 180"/>
                    <a:gd name="G15" fmla="*/ 0 1 G14"/>
                    <a:gd name="G16" fmla="+- 65416 0 0"/>
                    <a:gd name="G17" fmla="+- 48 0 0"/>
                    <a:gd name="G18" fmla="+- 184 0 0"/>
                    <a:gd name="G19" fmla="+- 216 0 0"/>
                    <a:gd name="G20" fmla="+- 176 0 0"/>
                    <a:gd name="T0" fmla="*/ 67 w 330"/>
                    <a:gd name="T1" fmla="*/ 19 h 158"/>
                    <a:gd name="T2" fmla="*/ 19 w 330"/>
                    <a:gd name="T3" fmla="*/ 139 h 158"/>
                    <a:gd name="T4" fmla="*/ 179 w 330"/>
                    <a:gd name="T5" fmla="*/ 131 h 158"/>
                    <a:gd name="T6" fmla="*/ 315 w 330"/>
                    <a:gd name="T7" fmla="*/ 131 h 158"/>
                    <a:gd name="T8" fmla="*/ 267 w 330"/>
                    <a:gd name="T9" fmla="*/ 51 h 158"/>
                    <a:gd name="T10" fmla="*/ 203 w 330"/>
                    <a:gd name="T11" fmla="*/ 27 h 158"/>
                    <a:gd name="T12" fmla="*/ 67 w 330"/>
                    <a:gd name="T13" fmla="*/ 19 h 158"/>
                    <a:gd name="T14" fmla="*/ 0 w 330"/>
                    <a:gd name="T15" fmla="*/ 0 h 158"/>
                    <a:gd name="T16" fmla="*/ 330 w 330"/>
                    <a:gd name="T17" fmla="*/ 158 h 1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T14" t="T15" r="T16" b="T17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240" cap="sq">
                  <a:solidFill>
                    <a:srgbClr val="4D4D4D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grpSp>
            <p:nvGrpSpPr>
              <p:cNvPr id="8355" name="Group 256"/>
              <p:cNvGrpSpPr>
                <a:grpSpLocks/>
              </p:cNvGrpSpPr>
              <p:nvPr/>
            </p:nvGrpSpPr>
            <p:grpSpPr bwMode="auto">
              <a:xfrm>
                <a:off x="496" y="3601"/>
                <a:ext cx="103" cy="51"/>
                <a:chOff x="496" y="3601"/>
                <a:chExt cx="103" cy="51"/>
              </a:xfrm>
            </p:grpSpPr>
            <p:sp>
              <p:nvSpPr>
                <p:cNvPr id="8449" name="AutoShape 257"/>
                <p:cNvSpPr>
                  <a:spLocks noChangeArrowheads="1"/>
                </p:cNvSpPr>
                <p:nvPr/>
              </p:nvSpPr>
              <p:spPr bwMode="auto">
                <a:xfrm>
                  <a:off x="496" y="3601"/>
                  <a:ext cx="48" cy="51"/>
                </a:xfrm>
                <a:custGeom>
                  <a:avLst/>
                  <a:gdLst>
                    <a:gd name="G0" fmla="+- 1 0 0"/>
                    <a:gd name="G1" fmla="+- 1 0 0"/>
                    <a:gd name="G2" fmla="+- 1 0 0"/>
                    <a:gd name="G3" fmla="+- 1 0 0"/>
                    <a:gd name="G4" fmla="+- 1 0 0"/>
                    <a:gd name="G5" fmla="+- 1 0 0"/>
                    <a:gd name="G6" fmla="+- 1 0 0"/>
                    <a:gd name="G7" fmla="+- 52 0 0"/>
                    <a:gd name="G8" fmla="*/ 1 5095 51712"/>
                    <a:gd name="G9" fmla="*/ 1 48365 11520"/>
                    <a:gd name="G10" fmla="*/ G9 1 180"/>
                    <a:gd name="G11" fmla="*/ G8 1 G10"/>
                    <a:gd name="G12" fmla="+- 1 0 0"/>
                    <a:gd name="G13" fmla="+- 1 0 0"/>
                    <a:gd name="G14" fmla="*/ 1 64527 51712"/>
                    <a:gd name="G15" fmla="*/ 1 48365 11520"/>
                    <a:gd name="G16" fmla="*/ G15 1 180"/>
                    <a:gd name="G17" fmla="*/ G14 1 G16"/>
                    <a:gd name="G18" fmla="+- 1 0 0"/>
                    <a:gd name="G19" fmla="+- 0 0 0"/>
                    <a:gd name="G20" fmla="+- 1 0 0"/>
                    <a:gd name="G21" fmla="+- 1 0 0"/>
                    <a:gd name="T0" fmla="*/ 17 w 356"/>
                    <a:gd name="T1" fmla="*/ 157 h 228"/>
                    <a:gd name="T2" fmla="*/ 225 w 356"/>
                    <a:gd name="T3" fmla="*/ 13 h 228"/>
                    <a:gd name="T4" fmla="*/ 353 w 356"/>
                    <a:gd name="T5" fmla="*/ 77 h 228"/>
                    <a:gd name="T6" fmla="*/ 241 w 356"/>
                    <a:gd name="T7" fmla="*/ 117 h 228"/>
                    <a:gd name="T8" fmla="*/ 121 w 356"/>
                    <a:gd name="T9" fmla="*/ 221 h 228"/>
                    <a:gd name="T10" fmla="*/ 17 w 356"/>
                    <a:gd name="T11" fmla="*/ 157 h 228"/>
                    <a:gd name="T12" fmla="*/ 0 w 356"/>
                    <a:gd name="T13" fmla="*/ 0 h 228"/>
                    <a:gd name="T14" fmla="*/ 356 w 356"/>
                    <a:gd name="T15" fmla="*/ 228 h 2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T12" t="T13" r="T14" b="T15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240" cap="sq">
                  <a:solidFill>
                    <a:srgbClr val="4D4D4D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8450" name="AutoShape 258"/>
                <p:cNvSpPr>
                  <a:spLocks noChangeArrowheads="1"/>
                </p:cNvSpPr>
                <p:nvPr/>
              </p:nvSpPr>
              <p:spPr bwMode="auto">
                <a:xfrm>
                  <a:off x="549" y="3601"/>
                  <a:ext cx="50" cy="43"/>
                </a:xfrm>
                <a:custGeom>
                  <a:avLst/>
                  <a:gdLst>
                    <a:gd name="G0" fmla="+- 1 0 0"/>
                    <a:gd name="G1" fmla="+- 0 0 0"/>
                    <a:gd name="G2" fmla="+- 1 0 0"/>
                    <a:gd name="G3" fmla="+- 1 0 0"/>
                    <a:gd name="G4" fmla="+- 1 0 0"/>
                    <a:gd name="G5" fmla="+- 1 0 0"/>
                    <a:gd name="G6" fmla="*/ 1 56639 38528"/>
                    <a:gd name="G7" fmla="+- 1 0 0"/>
                    <a:gd name="G8" fmla="+- 1 0 0"/>
                    <a:gd name="G9" fmla="+- 1 0 0"/>
                    <a:gd name="G10" fmla="*/ 1 24577 2"/>
                    <a:gd name="G11" fmla="+- 1 0 0"/>
                    <a:gd name="G12" fmla="+- 1 0 0"/>
                    <a:gd name="G13" fmla="*/ 1 48365 11520"/>
                    <a:gd name="G14" fmla="*/ G13 1 180"/>
                    <a:gd name="G15" fmla="*/ 0 1 G14"/>
                    <a:gd name="G16" fmla="+- 65416 0 0"/>
                    <a:gd name="G17" fmla="+- 48 0 0"/>
                    <a:gd name="G18" fmla="+- 184 0 0"/>
                    <a:gd name="G19" fmla="+- 216 0 0"/>
                    <a:gd name="G20" fmla="+- 176 0 0"/>
                    <a:gd name="T0" fmla="*/ 67 w 330"/>
                    <a:gd name="T1" fmla="*/ 19 h 158"/>
                    <a:gd name="T2" fmla="*/ 19 w 330"/>
                    <a:gd name="T3" fmla="*/ 139 h 158"/>
                    <a:gd name="T4" fmla="*/ 179 w 330"/>
                    <a:gd name="T5" fmla="*/ 131 h 158"/>
                    <a:gd name="T6" fmla="*/ 315 w 330"/>
                    <a:gd name="T7" fmla="*/ 131 h 158"/>
                    <a:gd name="T8" fmla="*/ 267 w 330"/>
                    <a:gd name="T9" fmla="*/ 51 h 158"/>
                    <a:gd name="T10" fmla="*/ 203 w 330"/>
                    <a:gd name="T11" fmla="*/ 27 h 158"/>
                    <a:gd name="T12" fmla="*/ 67 w 330"/>
                    <a:gd name="T13" fmla="*/ 19 h 158"/>
                    <a:gd name="T14" fmla="*/ 0 w 330"/>
                    <a:gd name="T15" fmla="*/ 0 h 158"/>
                    <a:gd name="T16" fmla="*/ 330 w 330"/>
                    <a:gd name="T17" fmla="*/ 158 h 1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T14" t="T15" r="T16" b="T17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240" cap="sq">
                  <a:solidFill>
                    <a:srgbClr val="4D4D4D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grpSp>
            <p:nvGrpSpPr>
              <p:cNvPr id="8358" name="Group 259"/>
              <p:cNvGrpSpPr>
                <a:grpSpLocks/>
              </p:cNvGrpSpPr>
              <p:nvPr/>
            </p:nvGrpSpPr>
            <p:grpSpPr bwMode="auto">
              <a:xfrm>
                <a:off x="320" y="4189"/>
                <a:ext cx="231" cy="75"/>
                <a:chOff x="320" y="4189"/>
                <a:chExt cx="231" cy="75"/>
              </a:xfrm>
            </p:grpSpPr>
            <p:sp>
              <p:nvSpPr>
                <p:cNvPr id="8452" name="AutoShape 260"/>
                <p:cNvSpPr>
                  <a:spLocks noChangeArrowheads="1"/>
                </p:cNvSpPr>
                <p:nvPr/>
              </p:nvSpPr>
              <p:spPr bwMode="auto">
                <a:xfrm flipH="1" flipV="1">
                  <a:off x="442" y="4189"/>
                  <a:ext cx="109" cy="75"/>
                </a:xfrm>
                <a:custGeom>
                  <a:avLst/>
                  <a:gdLst>
                    <a:gd name="G0" fmla="+- 1 0 0"/>
                    <a:gd name="G1" fmla="+- 1 0 0"/>
                    <a:gd name="G2" fmla="+- 1 0 0"/>
                    <a:gd name="G3" fmla="+- 1 0 0"/>
                    <a:gd name="G4" fmla="+- 1 0 0"/>
                    <a:gd name="G5" fmla="+- 1 0 0"/>
                    <a:gd name="G6" fmla="+- 1 0 0"/>
                    <a:gd name="G7" fmla="+- 52 0 0"/>
                    <a:gd name="G8" fmla="*/ 1 5095 51712"/>
                    <a:gd name="G9" fmla="*/ 1 48365 11520"/>
                    <a:gd name="G10" fmla="*/ G9 1 180"/>
                    <a:gd name="G11" fmla="*/ G8 1 G10"/>
                    <a:gd name="G12" fmla="+- 1 0 0"/>
                    <a:gd name="G13" fmla="+- 1 0 0"/>
                    <a:gd name="G14" fmla="*/ 1 64527 51712"/>
                    <a:gd name="G15" fmla="*/ 1 48365 11520"/>
                    <a:gd name="G16" fmla="*/ G15 1 180"/>
                    <a:gd name="G17" fmla="*/ G14 1 G16"/>
                    <a:gd name="G18" fmla="+- 1 0 0"/>
                    <a:gd name="G19" fmla="+- 0 0 0"/>
                    <a:gd name="G20" fmla="+- 1 0 0"/>
                    <a:gd name="G21" fmla="+- 1 0 0"/>
                    <a:gd name="T0" fmla="*/ 17 w 356"/>
                    <a:gd name="T1" fmla="*/ 157 h 228"/>
                    <a:gd name="T2" fmla="*/ 225 w 356"/>
                    <a:gd name="T3" fmla="*/ 13 h 228"/>
                    <a:gd name="T4" fmla="*/ 353 w 356"/>
                    <a:gd name="T5" fmla="*/ 77 h 228"/>
                    <a:gd name="T6" fmla="*/ 241 w 356"/>
                    <a:gd name="T7" fmla="*/ 117 h 228"/>
                    <a:gd name="T8" fmla="*/ 121 w 356"/>
                    <a:gd name="T9" fmla="*/ 221 h 228"/>
                    <a:gd name="T10" fmla="*/ 17 w 356"/>
                    <a:gd name="T11" fmla="*/ 157 h 228"/>
                    <a:gd name="T12" fmla="*/ 0 w 356"/>
                    <a:gd name="T13" fmla="*/ 0 h 228"/>
                    <a:gd name="T14" fmla="*/ 356 w 356"/>
                    <a:gd name="T15" fmla="*/ 228 h 2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T12" t="T13" r="T14" b="T15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240" cap="sq">
                  <a:solidFill>
                    <a:srgbClr val="4D4D4D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8453" name="AutoShape 261"/>
                <p:cNvSpPr>
                  <a:spLocks noChangeArrowheads="1"/>
                </p:cNvSpPr>
                <p:nvPr/>
              </p:nvSpPr>
              <p:spPr bwMode="auto">
                <a:xfrm flipH="1" flipV="1">
                  <a:off x="320" y="4200"/>
                  <a:ext cx="112" cy="64"/>
                </a:xfrm>
                <a:custGeom>
                  <a:avLst/>
                  <a:gdLst>
                    <a:gd name="G0" fmla="+- 1 0 0"/>
                    <a:gd name="G1" fmla="+- 0 0 0"/>
                    <a:gd name="G2" fmla="+- 1 0 0"/>
                    <a:gd name="G3" fmla="+- 1 0 0"/>
                    <a:gd name="G4" fmla="+- 1 0 0"/>
                    <a:gd name="G5" fmla="+- 1 0 0"/>
                    <a:gd name="G6" fmla="*/ 1 56639 38528"/>
                    <a:gd name="G7" fmla="+- 1 0 0"/>
                    <a:gd name="G8" fmla="+- 1 0 0"/>
                    <a:gd name="G9" fmla="+- 1 0 0"/>
                    <a:gd name="G10" fmla="*/ 1 24577 2"/>
                    <a:gd name="G11" fmla="+- 1 0 0"/>
                    <a:gd name="G12" fmla="+- 1 0 0"/>
                    <a:gd name="G13" fmla="*/ 1 48365 11520"/>
                    <a:gd name="G14" fmla="*/ G13 1 180"/>
                    <a:gd name="G15" fmla="*/ 0 1 G14"/>
                    <a:gd name="G16" fmla="+- 65416 0 0"/>
                    <a:gd name="G17" fmla="+- 48 0 0"/>
                    <a:gd name="G18" fmla="+- 184 0 0"/>
                    <a:gd name="G19" fmla="+- 216 0 0"/>
                    <a:gd name="G20" fmla="+- 176 0 0"/>
                    <a:gd name="T0" fmla="*/ 67 w 330"/>
                    <a:gd name="T1" fmla="*/ 19 h 158"/>
                    <a:gd name="T2" fmla="*/ 19 w 330"/>
                    <a:gd name="T3" fmla="*/ 139 h 158"/>
                    <a:gd name="T4" fmla="*/ 179 w 330"/>
                    <a:gd name="T5" fmla="*/ 131 h 158"/>
                    <a:gd name="T6" fmla="*/ 315 w 330"/>
                    <a:gd name="T7" fmla="*/ 131 h 158"/>
                    <a:gd name="T8" fmla="*/ 267 w 330"/>
                    <a:gd name="T9" fmla="*/ 51 h 158"/>
                    <a:gd name="T10" fmla="*/ 203 w 330"/>
                    <a:gd name="T11" fmla="*/ 27 h 158"/>
                    <a:gd name="T12" fmla="*/ 67 w 330"/>
                    <a:gd name="T13" fmla="*/ 19 h 158"/>
                    <a:gd name="T14" fmla="*/ 0 w 330"/>
                    <a:gd name="T15" fmla="*/ 0 h 158"/>
                    <a:gd name="T16" fmla="*/ 330 w 330"/>
                    <a:gd name="T17" fmla="*/ 158 h 1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T14" t="T15" r="T16" b="T17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240" cap="sq">
                  <a:solidFill>
                    <a:srgbClr val="4D4D4D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grpSp>
            <p:nvGrpSpPr>
              <p:cNvPr id="8361" name="Group 262"/>
              <p:cNvGrpSpPr>
                <a:grpSpLocks/>
              </p:cNvGrpSpPr>
              <p:nvPr/>
            </p:nvGrpSpPr>
            <p:grpSpPr bwMode="auto">
              <a:xfrm>
                <a:off x="176" y="4221"/>
                <a:ext cx="231" cy="75"/>
                <a:chOff x="176" y="4221"/>
                <a:chExt cx="231" cy="75"/>
              </a:xfrm>
            </p:grpSpPr>
            <p:sp>
              <p:nvSpPr>
                <p:cNvPr id="8455" name="AutoShape 263"/>
                <p:cNvSpPr>
                  <a:spLocks noChangeArrowheads="1"/>
                </p:cNvSpPr>
                <p:nvPr/>
              </p:nvSpPr>
              <p:spPr bwMode="auto">
                <a:xfrm flipH="1" flipV="1">
                  <a:off x="298" y="4221"/>
                  <a:ext cx="109" cy="75"/>
                </a:xfrm>
                <a:custGeom>
                  <a:avLst/>
                  <a:gdLst>
                    <a:gd name="G0" fmla="+- 1 0 0"/>
                    <a:gd name="G1" fmla="+- 1 0 0"/>
                    <a:gd name="G2" fmla="+- 1 0 0"/>
                    <a:gd name="G3" fmla="+- 1 0 0"/>
                    <a:gd name="G4" fmla="+- 1 0 0"/>
                    <a:gd name="G5" fmla="+- 1 0 0"/>
                    <a:gd name="G6" fmla="+- 1 0 0"/>
                    <a:gd name="G7" fmla="+- 52 0 0"/>
                    <a:gd name="G8" fmla="*/ 1 5095 51712"/>
                    <a:gd name="G9" fmla="*/ 1 48365 11520"/>
                    <a:gd name="G10" fmla="*/ G9 1 180"/>
                    <a:gd name="G11" fmla="*/ G8 1 G10"/>
                    <a:gd name="G12" fmla="+- 1 0 0"/>
                    <a:gd name="G13" fmla="+- 1 0 0"/>
                    <a:gd name="G14" fmla="*/ 1 64527 51712"/>
                    <a:gd name="G15" fmla="*/ 1 48365 11520"/>
                    <a:gd name="G16" fmla="*/ G15 1 180"/>
                    <a:gd name="G17" fmla="*/ G14 1 G16"/>
                    <a:gd name="G18" fmla="+- 1 0 0"/>
                    <a:gd name="G19" fmla="+- 0 0 0"/>
                    <a:gd name="G20" fmla="+- 1 0 0"/>
                    <a:gd name="G21" fmla="+- 1 0 0"/>
                    <a:gd name="T0" fmla="*/ 17 w 356"/>
                    <a:gd name="T1" fmla="*/ 157 h 228"/>
                    <a:gd name="T2" fmla="*/ 225 w 356"/>
                    <a:gd name="T3" fmla="*/ 13 h 228"/>
                    <a:gd name="T4" fmla="*/ 353 w 356"/>
                    <a:gd name="T5" fmla="*/ 77 h 228"/>
                    <a:gd name="T6" fmla="*/ 241 w 356"/>
                    <a:gd name="T7" fmla="*/ 117 h 228"/>
                    <a:gd name="T8" fmla="*/ 121 w 356"/>
                    <a:gd name="T9" fmla="*/ 221 h 228"/>
                    <a:gd name="T10" fmla="*/ 17 w 356"/>
                    <a:gd name="T11" fmla="*/ 157 h 228"/>
                    <a:gd name="T12" fmla="*/ 0 w 356"/>
                    <a:gd name="T13" fmla="*/ 0 h 228"/>
                    <a:gd name="T14" fmla="*/ 356 w 356"/>
                    <a:gd name="T15" fmla="*/ 228 h 2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T12" t="T13" r="T14" b="T15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240" cap="sq">
                  <a:solidFill>
                    <a:srgbClr val="4D4D4D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8456" name="AutoShape 264"/>
                <p:cNvSpPr>
                  <a:spLocks noChangeArrowheads="1"/>
                </p:cNvSpPr>
                <p:nvPr/>
              </p:nvSpPr>
              <p:spPr bwMode="auto">
                <a:xfrm flipH="1" flipV="1">
                  <a:off x="176" y="4232"/>
                  <a:ext cx="112" cy="64"/>
                </a:xfrm>
                <a:custGeom>
                  <a:avLst/>
                  <a:gdLst>
                    <a:gd name="G0" fmla="+- 1 0 0"/>
                    <a:gd name="G1" fmla="+- 0 0 0"/>
                    <a:gd name="G2" fmla="+- 1 0 0"/>
                    <a:gd name="G3" fmla="+- 1 0 0"/>
                    <a:gd name="G4" fmla="+- 1 0 0"/>
                    <a:gd name="G5" fmla="+- 1 0 0"/>
                    <a:gd name="G6" fmla="*/ 1 56639 38528"/>
                    <a:gd name="G7" fmla="+- 1 0 0"/>
                    <a:gd name="G8" fmla="+- 1 0 0"/>
                    <a:gd name="G9" fmla="+- 1 0 0"/>
                    <a:gd name="G10" fmla="*/ 1 24577 2"/>
                    <a:gd name="G11" fmla="+- 1 0 0"/>
                    <a:gd name="G12" fmla="+- 1 0 0"/>
                    <a:gd name="G13" fmla="*/ 1 48365 11520"/>
                    <a:gd name="G14" fmla="*/ G13 1 180"/>
                    <a:gd name="G15" fmla="*/ 0 1 G14"/>
                    <a:gd name="G16" fmla="+- 65416 0 0"/>
                    <a:gd name="G17" fmla="+- 48 0 0"/>
                    <a:gd name="G18" fmla="+- 184 0 0"/>
                    <a:gd name="G19" fmla="+- 216 0 0"/>
                    <a:gd name="G20" fmla="+- 176 0 0"/>
                    <a:gd name="T0" fmla="*/ 67 w 330"/>
                    <a:gd name="T1" fmla="*/ 19 h 158"/>
                    <a:gd name="T2" fmla="*/ 19 w 330"/>
                    <a:gd name="T3" fmla="*/ 139 h 158"/>
                    <a:gd name="T4" fmla="*/ 179 w 330"/>
                    <a:gd name="T5" fmla="*/ 131 h 158"/>
                    <a:gd name="T6" fmla="*/ 315 w 330"/>
                    <a:gd name="T7" fmla="*/ 131 h 158"/>
                    <a:gd name="T8" fmla="*/ 267 w 330"/>
                    <a:gd name="T9" fmla="*/ 51 h 158"/>
                    <a:gd name="T10" fmla="*/ 203 w 330"/>
                    <a:gd name="T11" fmla="*/ 27 h 158"/>
                    <a:gd name="T12" fmla="*/ 67 w 330"/>
                    <a:gd name="T13" fmla="*/ 19 h 158"/>
                    <a:gd name="T14" fmla="*/ 0 w 330"/>
                    <a:gd name="T15" fmla="*/ 0 h 158"/>
                    <a:gd name="T16" fmla="*/ 330 w 330"/>
                    <a:gd name="T17" fmla="*/ 158 h 1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T14" t="T15" r="T16" b="T17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240" cap="sq">
                  <a:solidFill>
                    <a:srgbClr val="4D4D4D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grpSp>
            <p:nvGrpSpPr>
              <p:cNvPr id="8364" name="Group 265"/>
              <p:cNvGrpSpPr>
                <a:grpSpLocks/>
              </p:cNvGrpSpPr>
              <p:nvPr/>
            </p:nvGrpSpPr>
            <p:grpSpPr bwMode="auto">
              <a:xfrm>
                <a:off x="208" y="4093"/>
                <a:ext cx="231" cy="75"/>
                <a:chOff x="208" y="4093"/>
                <a:chExt cx="231" cy="75"/>
              </a:xfrm>
            </p:grpSpPr>
            <p:sp>
              <p:nvSpPr>
                <p:cNvPr id="8458" name="AutoShape 266"/>
                <p:cNvSpPr>
                  <a:spLocks noChangeArrowheads="1"/>
                </p:cNvSpPr>
                <p:nvPr/>
              </p:nvSpPr>
              <p:spPr bwMode="auto">
                <a:xfrm flipH="1" flipV="1">
                  <a:off x="330" y="4093"/>
                  <a:ext cx="109" cy="75"/>
                </a:xfrm>
                <a:custGeom>
                  <a:avLst/>
                  <a:gdLst>
                    <a:gd name="G0" fmla="+- 1 0 0"/>
                    <a:gd name="G1" fmla="+- 1 0 0"/>
                    <a:gd name="G2" fmla="+- 1 0 0"/>
                    <a:gd name="G3" fmla="+- 1 0 0"/>
                    <a:gd name="G4" fmla="+- 1 0 0"/>
                    <a:gd name="G5" fmla="+- 1 0 0"/>
                    <a:gd name="G6" fmla="+- 1 0 0"/>
                    <a:gd name="G7" fmla="+- 52 0 0"/>
                    <a:gd name="G8" fmla="*/ 1 5095 51712"/>
                    <a:gd name="G9" fmla="*/ 1 48365 11520"/>
                    <a:gd name="G10" fmla="*/ G9 1 180"/>
                    <a:gd name="G11" fmla="*/ G8 1 G10"/>
                    <a:gd name="G12" fmla="+- 1 0 0"/>
                    <a:gd name="G13" fmla="+- 1 0 0"/>
                    <a:gd name="G14" fmla="*/ 1 64527 51712"/>
                    <a:gd name="G15" fmla="*/ 1 48365 11520"/>
                    <a:gd name="G16" fmla="*/ G15 1 180"/>
                    <a:gd name="G17" fmla="*/ G14 1 G16"/>
                    <a:gd name="G18" fmla="+- 1 0 0"/>
                    <a:gd name="G19" fmla="+- 0 0 0"/>
                    <a:gd name="G20" fmla="+- 1 0 0"/>
                    <a:gd name="G21" fmla="+- 1 0 0"/>
                    <a:gd name="T0" fmla="*/ 17 w 356"/>
                    <a:gd name="T1" fmla="*/ 157 h 228"/>
                    <a:gd name="T2" fmla="*/ 225 w 356"/>
                    <a:gd name="T3" fmla="*/ 13 h 228"/>
                    <a:gd name="T4" fmla="*/ 353 w 356"/>
                    <a:gd name="T5" fmla="*/ 77 h 228"/>
                    <a:gd name="T6" fmla="*/ 241 w 356"/>
                    <a:gd name="T7" fmla="*/ 117 h 228"/>
                    <a:gd name="T8" fmla="*/ 121 w 356"/>
                    <a:gd name="T9" fmla="*/ 221 h 228"/>
                    <a:gd name="T10" fmla="*/ 17 w 356"/>
                    <a:gd name="T11" fmla="*/ 157 h 228"/>
                    <a:gd name="T12" fmla="*/ 0 w 356"/>
                    <a:gd name="T13" fmla="*/ 0 h 228"/>
                    <a:gd name="T14" fmla="*/ 356 w 356"/>
                    <a:gd name="T15" fmla="*/ 228 h 2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T12" t="T13" r="T14" b="T15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240" cap="sq">
                  <a:solidFill>
                    <a:srgbClr val="4D4D4D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8459" name="AutoShape 267"/>
                <p:cNvSpPr>
                  <a:spLocks noChangeArrowheads="1"/>
                </p:cNvSpPr>
                <p:nvPr/>
              </p:nvSpPr>
              <p:spPr bwMode="auto">
                <a:xfrm flipH="1" flipV="1">
                  <a:off x="208" y="4104"/>
                  <a:ext cx="112" cy="63"/>
                </a:xfrm>
                <a:custGeom>
                  <a:avLst/>
                  <a:gdLst>
                    <a:gd name="G0" fmla="+- 1 0 0"/>
                    <a:gd name="G1" fmla="+- 0 0 0"/>
                    <a:gd name="G2" fmla="+- 1 0 0"/>
                    <a:gd name="G3" fmla="+- 1 0 0"/>
                    <a:gd name="G4" fmla="+- 1 0 0"/>
                    <a:gd name="G5" fmla="+- 1 0 0"/>
                    <a:gd name="G6" fmla="*/ 1 56639 38528"/>
                    <a:gd name="G7" fmla="+- 1 0 0"/>
                    <a:gd name="G8" fmla="+- 1 0 0"/>
                    <a:gd name="G9" fmla="+- 1 0 0"/>
                    <a:gd name="G10" fmla="*/ 1 24577 2"/>
                    <a:gd name="G11" fmla="+- 1 0 0"/>
                    <a:gd name="G12" fmla="+- 1 0 0"/>
                    <a:gd name="G13" fmla="*/ 1 48365 11520"/>
                    <a:gd name="G14" fmla="*/ G13 1 180"/>
                    <a:gd name="G15" fmla="*/ 0 1 G14"/>
                    <a:gd name="G16" fmla="+- 65416 0 0"/>
                    <a:gd name="G17" fmla="+- 48 0 0"/>
                    <a:gd name="G18" fmla="+- 184 0 0"/>
                    <a:gd name="G19" fmla="+- 216 0 0"/>
                    <a:gd name="G20" fmla="+- 176 0 0"/>
                    <a:gd name="T0" fmla="*/ 67 w 330"/>
                    <a:gd name="T1" fmla="*/ 19 h 158"/>
                    <a:gd name="T2" fmla="*/ 19 w 330"/>
                    <a:gd name="T3" fmla="*/ 139 h 158"/>
                    <a:gd name="T4" fmla="*/ 179 w 330"/>
                    <a:gd name="T5" fmla="*/ 131 h 158"/>
                    <a:gd name="T6" fmla="*/ 315 w 330"/>
                    <a:gd name="T7" fmla="*/ 131 h 158"/>
                    <a:gd name="T8" fmla="*/ 267 w 330"/>
                    <a:gd name="T9" fmla="*/ 51 h 158"/>
                    <a:gd name="T10" fmla="*/ 203 w 330"/>
                    <a:gd name="T11" fmla="*/ 27 h 158"/>
                    <a:gd name="T12" fmla="*/ 67 w 330"/>
                    <a:gd name="T13" fmla="*/ 19 h 158"/>
                    <a:gd name="T14" fmla="*/ 0 w 330"/>
                    <a:gd name="T15" fmla="*/ 0 h 158"/>
                    <a:gd name="T16" fmla="*/ 330 w 330"/>
                    <a:gd name="T17" fmla="*/ 158 h 1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T14" t="T15" r="T16" b="T17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240" cap="sq">
                  <a:solidFill>
                    <a:srgbClr val="4D4D4D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grpSp>
            <p:nvGrpSpPr>
              <p:cNvPr id="8367" name="Group 268"/>
              <p:cNvGrpSpPr>
                <a:grpSpLocks/>
              </p:cNvGrpSpPr>
              <p:nvPr/>
            </p:nvGrpSpPr>
            <p:grpSpPr bwMode="auto">
              <a:xfrm>
                <a:off x="336" y="4045"/>
                <a:ext cx="231" cy="75"/>
                <a:chOff x="336" y="4045"/>
                <a:chExt cx="231" cy="75"/>
              </a:xfrm>
            </p:grpSpPr>
            <p:sp>
              <p:nvSpPr>
                <p:cNvPr id="8461" name="AutoShape 269"/>
                <p:cNvSpPr>
                  <a:spLocks noChangeArrowheads="1"/>
                </p:cNvSpPr>
                <p:nvPr/>
              </p:nvSpPr>
              <p:spPr bwMode="auto">
                <a:xfrm flipH="1" flipV="1">
                  <a:off x="458" y="4045"/>
                  <a:ext cx="109" cy="75"/>
                </a:xfrm>
                <a:custGeom>
                  <a:avLst/>
                  <a:gdLst>
                    <a:gd name="G0" fmla="+- 1 0 0"/>
                    <a:gd name="G1" fmla="+- 1 0 0"/>
                    <a:gd name="G2" fmla="+- 1 0 0"/>
                    <a:gd name="G3" fmla="+- 1 0 0"/>
                    <a:gd name="G4" fmla="+- 1 0 0"/>
                    <a:gd name="G5" fmla="+- 1 0 0"/>
                    <a:gd name="G6" fmla="+- 1 0 0"/>
                    <a:gd name="G7" fmla="+- 52 0 0"/>
                    <a:gd name="G8" fmla="*/ 1 5095 51712"/>
                    <a:gd name="G9" fmla="*/ 1 48365 11520"/>
                    <a:gd name="G10" fmla="*/ G9 1 180"/>
                    <a:gd name="G11" fmla="*/ G8 1 G10"/>
                    <a:gd name="G12" fmla="+- 1 0 0"/>
                    <a:gd name="G13" fmla="+- 1 0 0"/>
                    <a:gd name="G14" fmla="*/ 1 64527 51712"/>
                    <a:gd name="G15" fmla="*/ 1 48365 11520"/>
                    <a:gd name="G16" fmla="*/ G15 1 180"/>
                    <a:gd name="G17" fmla="*/ G14 1 G16"/>
                    <a:gd name="G18" fmla="+- 1 0 0"/>
                    <a:gd name="G19" fmla="+- 0 0 0"/>
                    <a:gd name="G20" fmla="+- 1 0 0"/>
                    <a:gd name="G21" fmla="+- 1 0 0"/>
                    <a:gd name="T0" fmla="*/ 17 w 356"/>
                    <a:gd name="T1" fmla="*/ 157 h 228"/>
                    <a:gd name="T2" fmla="*/ 225 w 356"/>
                    <a:gd name="T3" fmla="*/ 13 h 228"/>
                    <a:gd name="T4" fmla="*/ 353 w 356"/>
                    <a:gd name="T5" fmla="*/ 77 h 228"/>
                    <a:gd name="T6" fmla="*/ 241 w 356"/>
                    <a:gd name="T7" fmla="*/ 117 h 228"/>
                    <a:gd name="T8" fmla="*/ 121 w 356"/>
                    <a:gd name="T9" fmla="*/ 221 h 228"/>
                    <a:gd name="T10" fmla="*/ 17 w 356"/>
                    <a:gd name="T11" fmla="*/ 157 h 228"/>
                    <a:gd name="T12" fmla="*/ 0 w 356"/>
                    <a:gd name="T13" fmla="*/ 0 h 228"/>
                    <a:gd name="T14" fmla="*/ 356 w 356"/>
                    <a:gd name="T15" fmla="*/ 228 h 2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T12" t="T13" r="T14" b="T15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240" cap="sq">
                  <a:solidFill>
                    <a:srgbClr val="4D4D4D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8462" name="AutoShape 270"/>
                <p:cNvSpPr>
                  <a:spLocks noChangeArrowheads="1"/>
                </p:cNvSpPr>
                <p:nvPr/>
              </p:nvSpPr>
              <p:spPr bwMode="auto">
                <a:xfrm flipH="1" flipV="1">
                  <a:off x="336" y="4056"/>
                  <a:ext cx="112" cy="64"/>
                </a:xfrm>
                <a:custGeom>
                  <a:avLst/>
                  <a:gdLst>
                    <a:gd name="G0" fmla="+- 1 0 0"/>
                    <a:gd name="G1" fmla="+- 0 0 0"/>
                    <a:gd name="G2" fmla="+- 1 0 0"/>
                    <a:gd name="G3" fmla="+- 1 0 0"/>
                    <a:gd name="G4" fmla="+- 1 0 0"/>
                    <a:gd name="G5" fmla="+- 1 0 0"/>
                    <a:gd name="G6" fmla="*/ 1 56639 38528"/>
                    <a:gd name="G7" fmla="+- 1 0 0"/>
                    <a:gd name="G8" fmla="+- 1 0 0"/>
                    <a:gd name="G9" fmla="+- 1 0 0"/>
                    <a:gd name="G10" fmla="*/ 1 24577 2"/>
                    <a:gd name="G11" fmla="+- 1 0 0"/>
                    <a:gd name="G12" fmla="+- 1 0 0"/>
                    <a:gd name="G13" fmla="*/ 1 48365 11520"/>
                    <a:gd name="G14" fmla="*/ G13 1 180"/>
                    <a:gd name="G15" fmla="*/ 0 1 G14"/>
                    <a:gd name="G16" fmla="+- 65416 0 0"/>
                    <a:gd name="G17" fmla="+- 48 0 0"/>
                    <a:gd name="G18" fmla="+- 184 0 0"/>
                    <a:gd name="G19" fmla="+- 216 0 0"/>
                    <a:gd name="G20" fmla="+- 176 0 0"/>
                    <a:gd name="T0" fmla="*/ 67 w 330"/>
                    <a:gd name="T1" fmla="*/ 19 h 158"/>
                    <a:gd name="T2" fmla="*/ 19 w 330"/>
                    <a:gd name="T3" fmla="*/ 139 h 158"/>
                    <a:gd name="T4" fmla="*/ 179 w 330"/>
                    <a:gd name="T5" fmla="*/ 131 h 158"/>
                    <a:gd name="T6" fmla="*/ 315 w 330"/>
                    <a:gd name="T7" fmla="*/ 131 h 158"/>
                    <a:gd name="T8" fmla="*/ 267 w 330"/>
                    <a:gd name="T9" fmla="*/ 51 h 158"/>
                    <a:gd name="T10" fmla="*/ 203 w 330"/>
                    <a:gd name="T11" fmla="*/ 27 h 158"/>
                    <a:gd name="T12" fmla="*/ 67 w 330"/>
                    <a:gd name="T13" fmla="*/ 19 h 158"/>
                    <a:gd name="T14" fmla="*/ 0 w 330"/>
                    <a:gd name="T15" fmla="*/ 0 h 158"/>
                    <a:gd name="T16" fmla="*/ 330 w 330"/>
                    <a:gd name="T17" fmla="*/ 158 h 1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T14" t="T15" r="T16" b="T17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240" cap="sq">
                  <a:solidFill>
                    <a:srgbClr val="4D4D4D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grpSp>
            <p:nvGrpSpPr>
              <p:cNvPr id="8370" name="Group 271"/>
              <p:cNvGrpSpPr>
                <a:grpSpLocks/>
              </p:cNvGrpSpPr>
              <p:nvPr/>
            </p:nvGrpSpPr>
            <p:grpSpPr bwMode="auto">
              <a:xfrm>
                <a:off x="1049" y="3854"/>
                <a:ext cx="103" cy="51"/>
                <a:chOff x="1049" y="3854"/>
                <a:chExt cx="103" cy="51"/>
              </a:xfrm>
            </p:grpSpPr>
            <p:sp>
              <p:nvSpPr>
                <p:cNvPr id="8464" name="AutoShape 272"/>
                <p:cNvSpPr>
                  <a:spLocks noChangeArrowheads="1"/>
                </p:cNvSpPr>
                <p:nvPr/>
              </p:nvSpPr>
              <p:spPr bwMode="auto">
                <a:xfrm>
                  <a:off x="1049" y="3854"/>
                  <a:ext cx="48" cy="51"/>
                </a:xfrm>
                <a:custGeom>
                  <a:avLst/>
                  <a:gdLst>
                    <a:gd name="G0" fmla="+- 1 0 0"/>
                    <a:gd name="G1" fmla="+- 1 0 0"/>
                    <a:gd name="G2" fmla="+- 1 0 0"/>
                    <a:gd name="G3" fmla="+- 1 0 0"/>
                    <a:gd name="G4" fmla="+- 1 0 0"/>
                    <a:gd name="G5" fmla="+- 1 0 0"/>
                    <a:gd name="G6" fmla="+- 1 0 0"/>
                    <a:gd name="G7" fmla="+- 52 0 0"/>
                    <a:gd name="G8" fmla="*/ 1 5095 51712"/>
                    <a:gd name="G9" fmla="*/ 1 48365 11520"/>
                    <a:gd name="G10" fmla="*/ G9 1 180"/>
                    <a:gd name="G11" fmla="*/ G8 1 G10"/>
                    <a:gd name="G12" fmla="+- 1 0 0"/>
                    <a:gd name="G13" fmla="+- 1 0 0"/>
                    <a:gd name="G14" fmla="*/ 1 64527 51712"/>
                    <a:gd name="G15" fmla="*/ 1 48365 11520"/>
                    <a:gd name="G16" fmla="*/ G15 1 180"/>
                    <a:gd name="G17" fmla="*/ G14 1 G16"/>
                    <a:gd name="G18" fmla="+- 1 0 0"/>
                    <a:gd name="G19" fmla="+- 0 0 0"/>
                    <a:gd name="G20" fmla="+- 1 0 0"/>
                    <a:gd name="G21" fmla="+- 1 0 0"/>
                    <a:gd name="T0" fmla="*/ 17 w 356"/>
                    <a:gd name="T1" fmla="*/ 157 h 228"/>
                    <a:gd name="T2" fmla="*/ 225 w 356"/>
                    <a:gd name="T3" fmla="*/ 13 h 228"/>
                    <a:gd name="T4" fmla="*/ 353 w 356"/>
                    <a:gd name="T5" fmla="*/ 77 h 228"/>
                    <a:gd name="T6" fmla="*/ 241 w 356"/>
                    <a:gd name="T7" fmla="*/ 117 h 228"/>
                    <a:gd name="T8" fmla="*/ 121 w 356"/>
                    <a:gd name="T9" fmla="*/ 221 h 228"/>
                    <a:gd name="T10" fmla="*/ 17 w 356"/>
                    <a:gd name="T11" fmla="*/ 157 h 228"/>
                    <a:gd name="T12" fmla="*/ 0 w 356"/>
                    <a:gd name="T13" fmla="*/ 0 h 228"/>
                    <a:gd name="T14" fmla="*/ 356 w 356"/>
                    <a:gd name="T15" fmla="*/ 228 h 2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T12" t="T13" r="T14" b="T15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240" cap="sq">
                  <a:solidFill>
                    <a:srgbClr val="4D4D4D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8465" name="AutoShape 273"/>
                <p:cNvSpPr>
                  <a:spLocks noChangeArrowheads="1"/>
                </p:cNvSpPr>
                <p:nvPr/>
              </p:nvSpPr>
              <p:spPr bwMode="auto">
                <a:xfrm>
                  <a:off x="1102" y="3854"/>
                  <a:ext cx="50" cy="43"/>
                </a:xfrm>
                <a:custGeom>
                  <a:avLst/>
                  <a:gdLst>
                    <a:gd name="G0" fmla="+- 1 0 0"/>
                    <a:gd name="G1" fmla="+- 0 0 0"/>
                    <a:gd name="G2" fmla="+- 1 0 0"/>
                    <a:gd name="G3" fmla="+- 1 0 0"/>
                    <a:gd name="G4" fmla="+- 1 0 0"/>
                    <a:gd name="G5" fmla="+- 1 0 0"/>
                    <a:gd name="G6" fmla="*/ 1 56639 38528"/>
                    <a:gd name="G7" fmla="+- 1 0 0"/>
                    <a:gd name="G8" fmla="+- 1 0 0"/>
                    <a:gd name="G9" fmla="+- 1 0 0"/>
                    <a:gd name="G10" fmla="*/ 1 24577 2"/>
                    <a:gd name="G11" fmla="+- 1 0 0"/>
                    <a:gd name="G12" fmla="+- 1 0 0"/>
                    <a:gd name="G13" fmla="*/ 1 48365 11520"/>
                    <a:gd name="G14" fmla="*/ G13 1 180"/>
                    <a:gd name="G15" fmla="*/ 0 1 G14"/>
                    <a:gd name="G16" fmla="+- 65416 0 0"/>
                    <a:gd name="G17" fmla="+- 48 0 0"/>
                    <a:gd name="G18" fmla="+- 184 0 0"/>
                    <a:gd name="G19" fmla="+- 216 0 0"/>
                    <a:gd name="G20" fmla="+- 176 0 0"/>
                    <a:gd name="T0" fmla="*/ 67 w 330"/>
                    <a:gd name="T1" fmla="*/ 19 h 158"/>
                    <a:gd name="T2" fmla="*/ 19 w 330"/>
                    <a:gd name="T3" fmla="*/ 139 h 158"/>
                    <a:gd name="T4" fmla="*/ 179 w 330"/>
                    <a:gd name="T5" fmla="*/ 131 h 158"/>
                    <a:gd name="T6" fmla="*/ 315 w 330"/>
                    <a:gd name="T7" fmla="*/ 131 h 158"/>
                    <a:gd name="T8" fmla="*/ 267 w 330"/>
                    <a:gd name="T9" fmla="*/ 51 h 158"/>
                    <a:gd name="T10" fmla="*/ 203 w 330"/>
                    <a:gd name="T11" fmla="*/ 27 h 158"/>
                    <a:gd name="T12" fmla="*/ 67 w 330"/>
                    <a:gd name="T13" fmla="*/ 19 h 158"/>
                    <a:gd name="T14" fmla="*/ 0 w 330"/>
                    <a:gd name="T15" fmla="*/ 0 h 158"/>
                    <a:gd name="T16" fmla="*/ 330 w 330"/>
                    <a:gd name="T17" fmla="*/ 158 h 1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T14" t="T15" r="T16" b="T17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240" cap="sq">
                  <a:solidFill>
                    <a:srgbClr val="4D4D4D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grpSp>
            <p:nvGrpSpPr>
              <p:cNvPr id="8373" name="Group 274"/>
              <p:cNvGrpSpPr>
                <a:grpSpLocks/>
              </p:cNvGrpSpPr>
              <p:nvPr/>
            </p:nvGrpSpPr>
            <p:grpSpPr bwMode="auto">
              <a:xfrm>
                <a:off x="4488" y="3937"/>
                <a:ext cx="103" cy="51"/>
                <a:chOff x="4488" y="3937"/>
                <a:chExt cx="103" cy="51"/>
              </a:xfrm>
            </p:grpSpPr>
            <p:sp>
              <p:nvSpPr>
                <p:cNvPr id="8467" name="AutoShape 275"/>
                <p:cNvSpPr>
                  <a:spLocks noChangeArrowheads="1"/>
                </p:cNvSpPr>
                <p:nvPr/>
              </p:nvSpPr>
              <p:spPr bwMode="auto">
                <a:xfrm>
                  <a:off x="4488" y="3937"/>
                  <a:ext cx="48" cy="51"/>
                </a:xfrm>
                <a:custGeom>
                  <a:avLst/>
                  <a:gdLst>
                    <a:gd name="G0" fmla="+- 1 0 0"/>
                    <a:gd name="G1" fmla="+- 1 0 0"/>
                    <a:gd name="G2" fmla="+- 1 0 0"/>
                    <a:gd name="G3" fmla="+- 1 0 0"/>
                    <a:gd name="G4" fmla="+- 1 0 0"/>
                    <a:gd name="G5" fmla="+- 1 0 0"/>
                    <a:gd name="G6" fmla="+- 1 0 0"/>
                    <a:gd name="G7" fmla="+- 52 0 0"/>
                    <a:gd name="G8" fmla="*/ 1 5095 51712"/>
                    <a:gd name="G9" fmla="*/ 1 48365 11520"/>
                    <a:gd name="G10" fmla="*/ G9 1 180"/>
                    <a:gd name="G11" fmla="*/ G8 1 G10"/>
                    <a:gd name="G12" fmla="+- 1 0 0"/>
                    <a:gd name="G13" fmla="+- 1 0 0"/>
                    <a:gd name="G14" fmla="*/ 1 64527 51712"/>
                    <a:gd name="G15" fmla="*/ 1 48365 11520"/>
                    <a:gd name="G16" fmla="*/ G15 1 180"/>
                    <a:gd name="G17" fmla="*/ G14 1 G16"/>
                    <a:gd name="G18" fmla="+- 1 0 0"/>
                    <a:gd name="G19" fmla="+- 0 0 0"/>
                    <a:gd name="G20" fmla="+- 1 0 0"/>
                    <a:gd name="G21" fmla="+- 1 0 0"/>
                    <a:gd name="T0" fmla="*/ 17 w 356"/>
                    <a:gd name="T1" fmla="*/ 157 h 228"/>
                    <a:gd name="T2" fmla="*/ 225 w 356"/>
                    <a:gd name="T3" fmla="*/ 13 h 228"/>
                    <a:gd name="T4" fmla="*/ 353 w 356"/>
                    <a:gd name="T5" fmla="*/ 77 h 228"/>
                    <a:gd name="T6" fmla="*/ 241 w 356"/>
                    <a:gd name="T7" fmla="*/ 117 h 228"/>
                    <a:gd name="T8" fmla="*/ 121 w 356"/>
                    <a:gd name="T9" fmla="*/ 221 h 228"/>
                    <a:gd name="T10" fmla="*/ 17 w 356"/>
                    <a:gd name="T11" fmla="*/ 157 h 228"/>
                    <a:gd name="T12" fmla="*/ 0 w 356"/>
                    <a:gd name="T13" fmla="*/ 0 h 228"/>
                    <a:gd name="T14" fmla="*/ 356 w 356"/>
                    <a:gd name="T15" fmla="*/ 228 h 2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T12" t="T13" r="T14" b="T15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240" cap="sq">
                  <a:solidFill>
                    <a:srgbClr val="4D4D4D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8468" name="AutoShape 276"/>
                <p:cNvSpPr>
                  <a:spLocks noChangeArrowheads="1"/>
                </p:cNvSpPr>
                <p:nvPr/>
              </p:nvSpPr>
              <p:spPr bwMode="auto">
                <a:xfrm>
                  <a:off x="4541" y="3937"/>
                  <a:ext cx="50" cy="43"/>
                </a:xfrm>
                <a:custGeom>
                  <a:avLst/>
                  <a:gdLst>
                    <a:gd name="G0" fmla="+- 1 0 0"/>
                    <a:gd name="G1" fmla="+- 0 0 0"/>
                    <a:gd name="G2" fmla="+- 1 0 0"/>
                    <a:gd name="G3" fmla="+- 1 0 0"/>
                    <a:gd name="G4" fmla="+- 1 0 0"/>
                    <a:gd name="G5" fmla="+- 1 0 0"/>
                    <a:gd name="G6" fmla="*/ 1 56639 38528"/>
                    <a:gd name="G7" fmla="+- 1 0 0"/>
                    <a:gd name="G8" fmla="+- 1 0 0"/>
                    <a:gd name="G9" fmla="+- 1 0 0"/>
                    <a:gd name="G10" fmla="*/ 1 24577 2"/>
                    <a:gd name="G11" fmla="+- 1 0 0"/>
                    <a:gd name="G12" fmla="+- 1 0 0"/>
                    <a:gd name="G13" fmla="*/ 1 48365 11520"/>
                    <a:gd name="G14" fmla="*/ G13 1 180"/>
                    <a:gd name="G15" fmla="*/ 0 1 G14"/>
                    <a:gd name="G16" fmla="+- 65416 0 0"/>
                    <a:gd name="G17" fmla="+- 48 0 0"/>
                    <a:gd name="G18" fmla="+- 184 0 0"/>
                    <a:gd name="G19" fmla="+- 216 0 0"/>
                    <a:gd name="G20" fmla="+- 176 0 0"/>
                    <a:gd name="T0" fmla="*/ 67 w 330"/>
                    <a:gd name="T1" fmla="*/ 19 h 158"/>
                    <a:gd name="T2" fmla="*/ 19 w 330"/>
                    <a:gd name="T3" fmla="*/ 139 h 158"/>
                    <a:gd name="T4" fmla="*/ 179 w 330"/>
                    <a:gd name="T5" fmla="*/ 131 h 158"/>
                    <a:gd name="T6" fmla="*/ 315 w 330"/>
                    <a:gd name="T7" fmla="*/ 131 h 158"/>
                    <a:gd name="T8" fmla="*/ 267 w 330"/>
                    <a:gd name="T9" fmla="*/ 51 h 158"/>
                    <a:gd name="T10" fmla="*/ 203 w 330"/>
                    <a:gd name="T11" fmla="*/ 27 h 158"/>
                    <a:gd name="T12" fmla="*/ 67 w 330"/>
                    <a:gd name="T13" fmla="*/ 19 h 158"/>
                    <a:gd name="T14" fmla="*/ 0 w 330"/>
                    <a:gd name="T15" fmla="*/ 0 h 158"/>
                    <a:gd name="T16" fmla="*/ 330 w 330"/>
                    <a:gd name="T17" fmla="*/ 158 h 1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T14" t="T15" r="T16" b="T17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240" cap="sq">
                  <a:solidFill>
                    <a:srgbClr val="4D4D4D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grpSp>
            <p:nvGrpSpPr>
              <p:cNvPr id="8376" name="Group 277"/>
              <p:cNvGrpSpPr>
                <a:grpSpLocks/>
              </p:cNvGrpSpPr>
              <p:nvPr/>
            </p:nvGrpSpPr>
            <p:grpSpPr bwMode="auto">
              <a:xfrm>
                <a:off x="4344" y="3969"/>
                <a:ext cx="103" cy="51"/>
                <a:chOff x="4344" y="3969"/>
                <a:chExt cx="103" cy="51"/>
              </a:xfrm>
            </p:grpSpPr>
            <p:sp>
              <p:nvSpPr>
                <p:cNvPr id="8470" name="AutoShape 278"/>
                <p:cNvSpPr>
                  <a:spLocks noChangeArrowheads="1"/>
                </p:cNvSpPr>
                <p:nvPr/>
              </p:nvSpPr>
              <p:spPr bwMode="auto">
                <a:xfrm>
                  <a:off x="4344" y="3969"/>
                  <a:ext cx="48" cy="51"/>
                </a:xfrm>
                <a:custGeom>
                  <a:avLst/>
                  <a:gdLst>
                    <a:gd name="G0" fmla="+- 1 0 0"/>
                    <a:gd name="G1" fmla="+- 1 0 0"/>
                    <a:gd name="G2" fmla="+- 1 0 0"/>
                    <a:gd name="G3" fmla="+- 1 0 0"/>
                    <a:gd name="G4" fmla="+- 1 0 0"/>
                    <a:gd name="G5" fmla="+- 1 0 0"/>
                    <a:gd name="G6" fmla="+- 1 0 0"/>
                    <a:gd name="G7" fmla="+- 52 0 0"/>
                    <a:gd name="G8" fmla="*/ 1 5095 51712"/>
                    <a:gd name="G9" fmla="*/ 1 48365 11520"/>
                    <a:gd name="G10" fmla="*/ G9 1 180"/>
                    <a:gd name="G11" fmla="*/ G8 1 G10"/>
                    <a:gd name="G12" fmla="+- 1 0 0"/>
                    <a:gd name="G13" fmla="+- 1 0 0"/>
                    <a:gd name="G14" fmla="*/ 1 64527 51712"/>
                    <a:gd name="G15" fmla="*/ 1 48365 11520"/>
                    <a:gd name="G16" fmla="*/ G15 1 180"/>
                    <a:gd name="G17" fmla="*/ G14 1 G16"/>
                    <a:gd name="G18" fmla="+- 1 0 0"/>
                    <a:gd name="G19" fmla="+- 0 0 0"/>
                    <a:gd name="G20" fmla="+- 1 0 0"/>
                    <a:gd name="G21" fmla="+- 1 0 0"/>
                    <a:gd name="T0" fmla="*/ 17 w 356"/>
                    <a:gd name="T1" fmla="*/ 157 h 228"/>
                    <a:gd name="T2" fmla="*/ 225 w 356"/>
                    <a:gd name="T3" fmla="*/ 13 h 228"/>
                    <a:gd name="T4" fmla="*/ 353 w 356"/>
                    <a:gd name="T5" fmla="*/ 77 h 228"/>
                    <a:gd name="T6" fmla="*/ 241 w 356"/>
                    <a:gd name="T7" fmla="*/ 117 h 228"/>
                    <a:gd name="T8" fmla="*/ 121 w 356"/>
                    <a:gd name="T9" fmla="*/ 221 h 228"/>
                    <a:gd name="T10" fmla="*/ 17 w 356"/>
                    <a:gd name="T11" fmla="*/ 157 h 228"/>
                    <a:gd name="T12" fmla="*/ 0 w 356"/>
                    <a:gd name="T13" fmla="*/ 0 h 228"/>
                    <a:gd name="T14" fmla="*/ 356 w 356"/>
                    <a:gd name="T15" fmla="*/ 228 h 2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T12" t="T13" r="T14" b="T15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240" cap="sq">
                  <a:solidFill>
                    <a:srgbClr val="4D4D4D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8471" name="AutoShape 279"/>
                <p:cNvSpPr>
                  <a:spLocks noChangeArrowheads="1"/>
                </p:cNvSpPr>
                <p:nvPr/>
              </p:nvSpPr>
              <p:spPr bwMode="auto">
                <a:xfrm>
                  <a:off x="4397" y="3969"/>
                  <a:ext cx="50" cy="43"/>
                </a:xfrm>
                <a:custGeom>
                  <a:avLst/>
                  <a:gdLst>
                    <a:gd name="G0" fmla="+- 1 0 0"/>
                    <a:gd name="G1" fmla="+- 0 0 0"/>
                    <a:gd name="G2" fmla="+- 1 0 0"/>
                    <a:gd name="G3" fmla="+- 1 0 0"/>
                    <a:gd name="G4" fmla="+- 1 0 0"/>
                    <a:gd name="G5" fmla="+- 1 0 0"/>
                    <a:gd name="G6" fmla="*/ 1 56639 38528"/>
                    <a:gd name="G7" fmla="+- 1 0 0"/>
                    <a:gd name="G8" fmla="+- 1 0 0"/>
                    <a:gd name="G9" fmla="+- 1 0 0"/>
                    <a:gd name="G10" fmla="*/ 1 24577 2"/>
                    <a:gd name="G11" fmla="+- 1 0 0"/>
                    <a:gd name="G12" fmla="+- 1 0 0"/>
                    <a:gd name="G13" fmla="*/ 1 48365 11520"/>
                    <a:gd name="G14" fmla="*/ G13 1 180"/>
                    <a:gd name="G15" fmla="*/ 0 1 G14"/>
                    <a:gd name="G16" fmla="+- 65416 0 0"/>
                    <a:gd name="G17" fmla="+- 48 0 0"/>
                    <a:gd name="G18" fmla="+- 184 0 0"/>
                    <a:gd name="G19" fmla="+- 216 0 0"/>
                    <a:gd name="G20" fmla="+- 176 0 0"/>
                    <a:gd name="T0" fmla="*/ 67 w 330"/>
                    <a:gd name="T1" fmla="*/ 19 h 158"/>
                    <a:gd name="T2" fmla="*/ 19 w 330"/>
                    <a:gd name="T3" fmla="*/ 139 h 158"/>
                    <a:gd name="T4" fmla="*/ 179 w 330"/>
                    <a:gd name="T5" fmla="*/ 131 h 158"/>
                    <a:gd name="T6" fmla="*/ 315 w 330"/>
                    <a:gd name="T7" fmla="*/ 131 h 158"/>
                    <a:gd name="T8" fmla="*/ 267 w 330"/>
                    <a:gd name="T9" fmla="*/ 51 h 158"/>
                    <a:gd name="T10" fmla="*/ 203 w 330"/>
                    <a:gd name="T11" fmla="*/ 27 h 158"/>
                    <a:gd name="T12" fmla="*/ 67 w 330"/>
                    <a:gd name="T13" fmla="*/ 19 h 158"/>
                    <a:gd name="T14" fmla="*/ 0 w 330"/>
                    <a:gd name="T15" fmla="*/ 0 h 158"/>
                    <a:gd name="T16" fmla="*/ 330 w 330"/>
                    <a:gd name="T17" fmla="*/ 158 h 1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T14" t="T15" r="T16" b="T17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240" cap="sq">
                  <a:solidFill>
                    <a:srgbClr val="4D4D4D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grpSp>
            <p:nvGrpSpPr>
              <p:cNvPr id="8379" name="Group 280"/>
              <p:cNvGrpSpPr>
                <a:grpSpLocks/>
              </p:cNvGrpSpPr>
              <p:nvPr/>
            </p:nvGrpSpPr>
            <p:grpSpPr bwMode="auto">
              <a:xfrm>
                <a:off x="4240" y="3985"/>
                <a:ext cx="103" cy="51"/>
                <a:chOff x="4240" y="3985"/>
                <a:chExt cx="103" cy="51"/>
              </a:xfrm>
            </p:grpSpPr>
            <p:sp>
              <p:nvSpPr>
                <p:cNvPr id="8473" name="AutoShape 281"/>
                <p:cNvSpPr>
                  <a:spLocks noChangeArrowheads="1"/>
                </p:cNvSpPr>
                <p:nvPr/>
              </p:nvSpPr>
              <p:spPr bwMode="auto">
                <a:xfrm>
                  <a:off x="4240" y="3985"/>
                  <a:ext cx="48" cy="51"/>
                </a:xfrm>
                <a:custGeom>
                  <a:avLst/>
                  <a:gdLst>
                    <a:gd name="G0" fmla="+- 1 0 0"/>
                    <a:gd name="G1" fmla="+- 1 0 0"/>
                    <a:gd name="G2" fmla="+- 1 0 0"/>
                    <a:gd name="G3" fmla="+- 1 0 0"/>
                    <a:gd name="G4" fmla="+- 1 0 0"/>
                    <a:gd name="G5" fmla="+- 1 0 0"/>
                    <a:gd name="G6" fmla="+- 1 0 0"/>
                    <a:gd name="G7" fmla="+- 52 0 0"/>
                    <a:gd name="G8" fmla="*/ 1 5095 51712"/>
                    <a:gd name="G9" fmla="*/ 1 48365 11520"/>
                    <a:gd name="G10" fmla="*/ G9 1 180"/>
                    <a:gd name="G11" fmla="*/ G8 1 G10"/>
                    <a:gd name="G12" fmla="+- 1 0 0"/>
                    <a:gd name="G13" fmla="+- 1 0 0"/>
                    <a:gd name="G14" fmla="*/ 1 64527 51712"/>
                    <a:gd name="G15" fmla="*/ 1 48365 11520"/>
                    <a:gd name="G16" fmla="*/ G15 1 180"/>
                    <a:gd name="G17" fmla="*/ G14 1 G16"/>
                    <a:gd name="G18" fmla="+- 1 0 0"/>
                    <a:gd name="G19" fmla="+- 0 0 0"/>
                    <a:gd name="G20" fmla="+- 1 0 0"/>
                    <a:gd name="G21" fmla="+- 1 0 0"/>
                    <a:gd name="T0" fmla="*/ 17 w 356"/>
                    <a:gd name="T1" fmla="*/ 157 h 228"/>
                    <a:gd name="T2" fmla="*/ 225 w 356"/>
                    <a:gd name="T3" fmla="*/ 13 h 228"/>
                    <a:gd name="T4" fmla="*/ 353 w 356"/>
                    <a:gd name="T5" fmla="*/ 77 h 228"/>
                    <a:gd name="T6" fmla="*/ 241 w 356"/>
                    <a:gd name="T7" fmla="*/ 117 h 228"/>
                    <a:gd name="T8" fmla="*/ 121 w 356"/>
                    <a:gd name="T9" fmla="*/ 221 h 228"/>
                    <a:gd name="T10" fmla="*/ 17 w 356"/>
                    <a:gd name="T11" fmla="*/ 157 h 228"/>
                    <a:gd name="T12" fmla="*/ 0 w 356"/>
                    <a:gd name="T13" fmla="*/ 0 h 228"/>
                    <a:gd name="T14" fmla="*/ 356 w 356"/>
                    <a:gd name="T15" fmla="*/ 228 h 2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T12" t="T13" r="T14" b="T15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240" cap="sq">
                  <a:solidFill>
                    <a:srgbClr val="4D4D4D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8474" name="AutoShape 282"/>
                <p:cNvSpPr>
                  <a:spLocks noChangeArrowheads="1"/>
                </p:cNvSpPr>
                <p:nvPr/>
              </p:nvSpPr>
              <p:spPr bwMode="auto">
                <a:xfrm>
                  <a:off x="4293" y="3985"/>
                  <a:ext cx="50" cy="43"/>
                </a:xfrm>
                <a:custGeom>
                  <a:avLst/>
                  <a:gdLst>
                    <a:gd name="G0" fmla="+- 1 0 0"/>
                    <a:gd name="G1" fmla="+- 0 0 0"/>
                    <a:gd name="G2" fmla="+- 1 0 0"/>
                    <a:gd name="G3" fmla="+- 1 0 0"/>
                    <a:gd name="G4" fmla="+- 1 0 0"/>
                    <a:gd name="G5" fmla="+- 1 0 0"/>
                    <a:gd name="G6" fmla="*/ 1 56639 38528"/>
                    <a:gd name="G7" fmla="+- 1 0 0"/>
                    <a:gd name="G8" fmla="+- 1 0 0"/>
                    <a:gd name="G9" fmla="+- 1 0 0"/>
                    <a:gd name="G10" fmla="*/ 1 24577 2"/>
                    <a:gd name="G11" fmla="+- 1 0 0"/>
                    <a:gd name="G12" fmla="+- 1 0 0"/>
                    <a:gd name="G13" fmla="*/ 1 48365 11520"/>
                    <a:gd name="G14" fmla="*/ G13 1 180"/>
                    <a:gd name="G15" fmla="*/ 0 1 G14"/>
                    <a:gd name="G16" fmla="+- 65416 0 0"/>
                    <a:gd name="G17" fmla="+- 48 0 0"/>
                    <a:gd name="G18" fmla="+- 184 0 0"/>
                    <a:gd name="G19" fmla="+- 216 0 0"/>
                    <a:gd name="G20" fmla="+- 176 0 0"/>
                    <a:gd name="T0" fmla="*/ 67 w 330"/>
                    <a:gd name="T1" fmla="*/ 19 h 158"/>
                    <a:gd name="T2" fmla="*/ 19 w 330"/>
                    <a:gd name="T3" fmla="*/ 139 h 158"/>
                    <a:gd name="T4" fmla="*/ 179 w 330"/>
                    <a:gd name="T5" fmla="*/ 131 h 158"/>
                    <a:gd name="T6" fmla="*/ 315 w 330"/>
                    <a:gd name="T7" fmla="*/ 131 h 158"/>
                    <a:gd name="T8" fmla="*/ 267 w 330"/>
                    <a:gd name="T9" fmla="*/ 51 h 158"/>
                    <a:gd name="T10" fmla="*/ 203 w 330"/>
                    <a:gd name="T11" fmla="*/ 27 h 158"/>
                    <a:gd name="T12" fmla="*/ 67 w 330"/>
                    <a:gd name="T13" fmla="*/ 19 h 158"/>
                    <a:gd name="T14" fmla="*/ 0 w 330"/>
                    <a:gd name="T15" fmla="*/ 0 h 158"/>
                    <a:gd name="T16" fmla="*/ 330 w 330"/>
                    <a:gd name="T17" fmla="*/ 158 h 1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T14" t="T15" r="T16" b="T17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240" cap="sq">
                  <a:solidFill>
                    <a:srgbClr val="4D4D4D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grpSp>
            <p:nvGrpSpPr>
              <p:cNvPr id="8382" name="Group 283"/>
              <p:cNvGrpSpPr>
                <a:grpSpLocks/>
              </p:cNvGrpSpPr>
              <p:nvPr/>
            </p:nvGrpSpPr>
            <p:grpSpPr bwMode="auto">
              <a:xfrm>
                <a:off x="4240" y="3921"/>
                <a:ext cx="103" cy="51"/>
                <a:chOff x="4240" y="3921"/>
                <a:chExt cx="103" cy="51"/>
              </a:xfrm>
            </p:grpSpPr>
            <p:sp>
              <p:nvSpPr>
                <p:cNvPr id="8476" name="AutoShape 284"/>
                <p:cNvSpPr>
                  <a:spLocks noChangeArrowheads="1"/>
                </p:cNvSpPr>
                <p:nvPr/>
              </p:nvSpPr>
              <p:spPr bwMode="auto">
                <a:xfrm>
                  <a:off x="4240" y="3921"/>
                  <a:ext cx="48" cy="51"/>
                </a:xfrm>
                <a:custGeom>
                  <a:avLst/>
                  <a:gdLst>
                    <a:gd name="G0" fmla="+- 1 0 0"/>
                    <a:gd name="G1" fmla="+- 1 0 0"/>
                    <a:gd name="G2" fmla="+- 1 0 0"/>
                    <a:gd name="G3" fmla="+- 1 0 0"/>
                    <a:gd name="G4" fmla="+- 1 0 0"/>
                    <a:gd name="G5" fmla="+- 1 0 0"/>
                    <a:gd name="G6" fmla="+- 1 0 0"/>
                    <a:gd name="G7" fmla="+- 52 0 0"/>
                    <a:gd name="G8" fmla="*/ 1 5095 51712"/>
                    <a:gd name="G9" fmla="*/ 1 48365 11520"/>
                    <a:gd name="G10" fmla="*/ G9 1 180"/>
                    <a:gd name="G11" fmla="*/ G8 1 G10"/>
                    <a:gd name="G12" fmla="+- 1 0 0"/>
                    <a:gd name="G13" fmla="+- 1 0 0"/>
                    <a:gd name="G14" fmla="*/ 1 64527 51712"/>
                    <a:gd name="G15" fmla="*/ 1 48365 11520"/>
                    <a:gd name="G16" fmla="*/ G15 1 180"/>
                    <a:gd name="G17" fmla="*/ G14 1 G16"/>
                    <a:gd name="G18" fmla="+- 1 0 0"/>
                    <a:gd name="G19" fmla="+- 0 0 0"/>
                    <a:gd name="G20" fmla="+- 1 0 0"/>
                    <a:gd name="G21" fmla="+- 1 0 0"/>
                    <a:gd name="T0" fmla="*/ 17 w 356"/>
                    <a:gd name="T1" fmla="*/ 157 h 228"/>
                    <a:gd name="T2" fmla="*/ 225 w 356"/>
                    <a:gd name="T3" fmla="*/ 13 h 228"/>
                    <a:gd name="T4" fmla="*/ 353 w 356"/>
                    <a:gd name="T5" fmla="*/ 77 h 228"/>
                    <a:gd name="T6" fmla="*/ 241 w 356"/>
                    <a:gd name="T7" fmla="*/ 117 h 228"/>
                    <a:gd name="T8" fmla="*/ 121 w 356"/>
                    <a:gd name="T9" fmla="*/ 221 h 228"/>
                    <a:gd name="T10" fmla="*/ 17 w 356"/>
                    <a:gd name="T11" fmla="*/ 157 h 228"/>
                    <a:gd name="T12" fmla="*/ 0 w 356"/>
                    <a:gd name="T13" fmla="*/ 0 h 228"/>
                    <a:gd name="T14" fmla="*/ 356 w 356"/>
                    <a:gd name="T15" fmla="*/ 228 h 2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T12" t="T13" r="T14" b="T15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240" cap="sq">
                  <a:solidFill>
                    <a:srgbClr val="4D4D4D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8477" name="AutoShape 285"/>
                <p:cNvSpPr>
                  <a:spLocks noChangeArrowheads="1"/>
                </p:cNvSpPr>
                <p:nvPr/>
              </p:nvSpPr>
              <p:spPr bwMode="auto">
                <a:xfrm>
                  <a:off x="4293" y="3921"/>
                  <a:ext cx="50" cy="43"/>
                </a:xfrm>
                <a:custGeom>
                  <a:avLst/>
                  <a:gdLst>
                    <a:gd name="G0" fmla="+- 1 0 0"/>
                    <a:gd name="G1" fmla="+- 0 0 0"/>
                    <a:gd name="G2" fmla="+- 1 0 0"/>
                    <a:gd name="G3" fmla="+- 1 0 0"/>
                    <a:gd name="G4" fmla="+- 1 0 0"/>
                    <a:gd name="G5" fmla="+- 1 0 0"/>
                    <a:gd name="G6" fmla="*/ 1 56639 38528"/>
                    <a:gd name="G7" fmla="+- 1 0 0"/>
                    <a:gd name="G8" fmla="+- 1 0 0"/>
                    <a:gd name="G9" fmla="+- 1 0 0"/>
                    <a:gd name="G10" fmla="*/ 1 24577 2"/>
                    <a:gd name="G11" fmla="+- 1 0 0"/>
                    <a:gd name="G12" fmla="+- 1 0 0"/>
                    <a:gd name="G13" fmla="*/ 1 48365 11520"/>
                    <a:gd name="G14" fmla="*/ G13 1 180"/>
                    <a:gd name="G15" fmla="*/ 0 1 G14"/>
                    <a:gd name="G16" fmla="+- 65416 0 0"/>
                    <a:gd name="G17" fmla="+- 48 0 0"/>
                    <a:gd name="G18" fmla="+- 184 0 0"/>
                    <a:gd name="G19" fmla="+- 216 0 0"/>
                    <a:gd name="G20" fmla="+- 176 0 0"/>
                    <a:gd name="T0" fmla="*/ 67 w 330"/>
                    <a:gd name="T1" fmla="*/ 19 h 158"/>
                    <a:gd name="T2" fmla="*/ 19 w 330"/>
                    <a:gd name="T3" fmla="*/ 139 h 158"/>
                    <a:gd name="T4" fmla="*/ 179 w 330"/>
                    <a:gd name="T5" fmla="*/ 131 h 158"/>
                    <a:gd name="T6" fmla="*/ 315 w 330"/>
                    <a:gd name="T7" fmla="*/ 131 h 158"/>
                    <a:gd name="T8" fmla="*/ 267 w 330"/>
                    <a:gd name="T9" fmla="*/ 51 h 158"/>
                    <a:gd name="T10" fmla="*/ 203 w 330"/>
                    <a:gd name="T11" fmla="*/ 27 h 158"/>
                    <a:gd name="T12" fmla="*/ 67 w 330"/>
                    <a:gd name="T13" fmla="*/ 19 h 158"/>
                    <a:gd name="T14" fmla="*/ 0 w 330"/>
                    <a:gd name="T15" fmla="*/ 0 h 158"/>
                    <a:gd name="T16" fmla="*/ 330 w 330"/>
                    <a:gd name="T17" fmla="*/ 158 h 1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T14" t="T15" r="T16" b="T17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240" cap="sq">
                  <a:solidFill>
                    <a:srgbClr val="4D4D4D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grpSp>
            <p:nvGrpSpPr>
              <p:cNvPr id="8385" name="Group 286"/>
              <p:cNvGrpSpPr>
                <a:grpSpLocks/>
              </p:cNvGrpSpPr>
              <p:nvPr/>
            </p:nvGrpSpPr>
            <p:grpSpPr bwMode="auto">
              <a:xfrm>
                <a:off x="4288" y="3881"/>
                <a:ext cx="103" cy="51"/>
                <a:chOff x="4288" y="3881"/>
                <a:chExt cx="103" cy="51"/>
              </a:xfrm>
            </p:grpSpPr>
            <p:sp>
              <p:nvSpPr>
                <p:cNvPr id="8479" name="AutoShape 287"/>
                <p:cNvSpPr>
                  <a:spLocks noChangeArrowheads="1"/>
                </p:cNvSpPr>
                <p:nvPr/>
              </p:nvSpPr>
              <p:spPr bwMode="auto">
                <a:xfrm>
                  <a:off x="4288" y="3881"/>
                  <a:ext cx="48" cy="51"/>
                </a:xfrm>
                <a:custGeom>
                  <a:avLst/>
                  <a:gdLst>
                    <a:gd name="G0" fmla="+- 1 0 0"/>
                    <a:gd name="G1" fmla="+- 1 0 0"/>
                    <a:gd name="G2" fmla="+- 1 0 0"/>
                    <a:gd name="G3" fmla="+- 1 0 0"/>
                    <a:gd name="G4" fmla="+- 1 0 0"/>
                    <a:gd name="G5" fmla="+- 1 0 0"/>
                    <a:gd name="G6" fmla="+- 1 0 0"/>
                    <a:gd name="G7" fmla="+- 52 0 0"/>
                    <a:gd name="G8" fmla="*/ 1 5095 51712"/>
                    <a:gd name="G9" fmla="*/ 1 48365 11520"/>
                    <a:gd name="G10" fmla="*/ G9 1 180"/>
                    <a:gd name="G11" fmla="*/ G8 1 G10"/>
                    <a:gd name="G12" fmla="+- 1 0 0"/>
                    <a:gd name="G13" fmla="+- 1 0 0"/>
                    <a:gd name="G14" fmla="*/ 1 64527 51712"/>
                    <a:gd name="G15" fmla="*/ 1 48365 11520"/>
                    <a:gd name="G16" fmla="*/ G15 1 180"/>
                    <a:gd name="G17" fmla="*/ G14 1 G16"/>
                    <a:gd name="G18" fmla="+- 1 0 0"/>
                    <a:gd name="G19" fmla="+- 0 0 0"/>
                    <a:gd name="G20" fmla="+- 1 0 0"/>
                    <a:gd name="G21" fmla="+- 1 0 0"/>
                    <a:gd name="T0" fmla="*/ 17 w 356"/>
                    <a:gd name="T1" fmla="*/ 157 h 228"/>
                    <a:gd name="T2" fmla="*/ 225 w 356"/>
                    <a:gd name="T3" fmla="*/ 13 h 228"/>
                    <a:gd name="T4" fmla="*/ 353 w 356"/>
                    <a:gd name="T5" fmla="*/ 77 h 228"/>
                    <a:gd name="T6" fmla="*/ 241 w 356"/>
                    <a:gd name="T7" fmla="*/ 117 h 228"/>
                    <a:gd name="T8" fmla="*/ 121 w 356"/>
                    <a:gd name="T9" fmla="*/ 221 h 228"/>
                    <a:gd name="T10" fmla="*/ 17 w 356"/>
                    <a:gd name="T11" fmla="*/ 157 h 228"/>
                    <a:gd name="T12" fmla="*/ 0 w 356"/>
                    <a:gd name="T13" fmla="*/ 0 h 228"/>
                    <a:gd name="T14" fmla="*/ 356 w 356"/>
                    <a:gd name="T15" fmla="*/ 228 h 2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T12" t="T13" r="T14" b="T15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240" cap="sq">
                  <a:solidFill>
                    <a:srgbClr val="4D4D4D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8480" name="AutoShape 288"/>
                <p:cNvSpPr>
                  <a:spLocks noChangeArrowheads="1"/>
                </p:cNvSpPr>
                <p:nvPr/>
              </p:nvSpPr>
              <p:spPr bwMode="auto">
                <a:xfrm>
                  <a:off x="4341" y="3881"/>
                  <a:ext cx="50" cy="43"/>
                </a:xfrm>
                <a:custGeom>
                  <a:avLst/>
                  <a:gdLst>
                    <a:gd name="G0" fmla="+- 1 0 0"/>
                    <a:gd name="G1" fmla="+- 0 0 0"/>
                    <a:gd name="G2" fmla="+- 1 0 0"/>
                    <a:gd name="G3" fmla="+- 1 0 0"/>
                    <a:gd name="G4" fmla="+- 1 0 0"/>
                    <a:gd name="G5" fmla="+- 1 0 0"/>
                    <a:gd name="G6" fmla="*/ 1 56639 38528"/>
                    <a:gd name="G7" fmla="+- 1 0 0"/>
                    <a:gd name="G8" fmla="+- 1 0 0"/>
                    <a:gd name="G9" fmla="+- 1 0 0"/>
                    <a:gd name="G10" fmla="*/ 1 24577 2"/>
                    <a:gd name="G11" fmla="+- 1 0 0"/>
                    <a:gd name="G12" fmla="+- 1 0 0"/>
                    <a:gd name="G13" fmla="*/ 1 48365 11520"/>
                    <a:gd name="G14" fmla="*/ G13 1 180"/>
                    <a:gd name="G15" fmla="*/ 0 1 G14"/>
                    <a:gd name="G16" fmla="+- 65416 0 0"/>
                    <a:gd name="G17" fmla="+- 48 0 0"/>
                    <a:gd name="G18" fmla="+- 184 0 0"/>
                    <a:gd name="G19" fmla="+- 216 0 0"/>
                    <a:gd name="G20" fmla="+- 176 0 0"/>
                    <a:gd name="T0" fmla="*/ 67 w 330"/>
                    <a:gd name="T1" fmla="*/ 19 h 158"/>
                    <a:gd name="T2" fmla="*/ 19 w 330"/>
                    <a:gd name="T3" fmla="*/ 139 h 158"/>
                    <a:gd name="T4" fmla="*/ 179 w 330"/>
                    <a:gd name="T5" fmla="*/ 131 h 158"/>
                    <a:gd name="T6" fmla="*/ 315 w 330"/>
                    <a:gd name="T7" fmla="*/ 131 h 158"/>
                    <a:gd name="T8" fmla="*/ 267 w 330"/>
                    <a:gd name="T9" fmla="*/ 51 h 158"/>
                    <a:gd name="T10" fmla="*/ 203 w 330"/>
                    <a:gd name="T11" fmla="*/ 27 h 158"/>
                    <a:gd name="T12" fmla="*/ 67 w 330"/>
                    <a:gd name="T13" fmla="*/ 19 h 158"/>
                    <a:gd name="T14" fmla="*/ 0 w 330"/>
                    <a:gd name="T15" fmla="*/ 0 h 158"/>
                    <a:gd name="T16" fmla="*/ 330 w 330"/>
                    <a:gd name="T17" fmla="*/ 158 h 1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T14" t="T15" r="T16" b="T17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240" cap="sq">
                  <a:solidFill>
                    <a:srgbClr val="4D4D4D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grpSp>
            <p:nvGrpSpPr>
              <p:cNvPr id="8388" name="Group 289"/>
              <p:cNvGrpSpPr>
                <a:grpSpLocks/>
              </p:cNvGrpSpPr>
              <p:nvPr/>
            </p:nvGrpSpPr>
            <p:grpSpPr bwMode="auto">
              <a:xfrm>
                <a:off x="4328" y="3865"/>
                <a:ext cx="103" cy="51"/>
                <a:chOff x="4328" y="3865"/>
                <a:chExt cx="103" cy="51"/>
              </a:xfrm>
            </p:grpSpPr>
            <p:sp>
              <p:nvSpPr>
                <p:cNvPr id="8482" name="AutoShape 290"/>
                <p:cNvSpPr>
                  <a:spLocks noChangeArrowheads="1"/>
                </p:cNvSpPr>
                <p:nvPr/>
              </p:nvSpPr>
              <p:spPr bwMode="auto">
                <a:xfrm>
                  <a:off x="4328" y="3865"/>
                  <a:ext cx="48" cy="51"/>
                </a:xfrm>
                <a:custGeom>
                  <a:avLst/>
                  <a:gdLst>
                    <a:gd name="G0" fmla="+- 1 0 0"/>
                    <a:gd name="G1" fmla="+- 1 0 0"/>
                    <a:gd name="G2" fmla="+- 1 0 0"/>
                    <a:gd name="G3" fmla="+- 1 0 0"/>
                    <a:gd name="G4" fmla="+- 1 0 0"/>
                    <a:gd name="G5" fmla="+- 1 0 0"/>
                    <a:gd name="G6" fmla="+- 1 0 0"/>
                    <a:gd name="G7" fmla="+- 52 0 0"/>
                    <a:gd name="G8" fmla="*/ 1 5095 51712"/>
                    <a:gd name="G9" fmla="*/ 1 48365 11520"/>
                    <a:gd name="G10" fmla="*/ G9 1 180"/>
                    <a:gd name="G11" fmla="*/ G8 1 G10"/>
                    <a:gd name="G12" fmla="+- 1 0 0"/>
                    <a:gd name="G13" fmla="+- 1 0 0"/>
                    <a:gd name="G14" fmla="*/ 1 64527 51712"/>
                    <a:gd name="G15" fmla="*/ 1 48365 11520"/>
                    <a:gd name="G16" fmla="*/ G15 1 180"/>
                    <a:gd name="G17" fmla="*/ G14 1 G16"/>
                    <a:gd name="G18" fmla="+- 1 0 0"/>
                    <a:gd name="G19" fmla="+- 0 0 0"/>
                    <a:gd name="G20" fmla="+- 1 0 0"/>
                    <a:gd name="G21" fmla="+- 1 0 0"/>
                    <a:gd name="T0" fmla="*/ 17 w 356"/>
                    <a:gd name="T1" fmla="*/ 157 h 228"/>
                    <a:gd name="T2" fmla="*/ 225 w 356"/>
                    <a:gd name="T3" fmla="*/ 13 h 228"/>
                    <a:gd name="T4" fmla="*/ 353 w 356"/>
                    <a:gd name="T5" fmla="*/ 77 h 228"/>
                    <a:gd name="T6" fmla="*/ 241 w 356"/>
                    <a:gd name="T7" fmla="*/ 117 h 228"/>
                    <a:gd name="T8" fmla="*/ 121 w 356"/>
                    <a:gd name="T9" fmla="*/ 221 h 228"/>
                    <a:gd name="T10" fmla="*/ 17 w 356"/>
                    <a:gd name="T11" fmla="*/ 157 h 228"/>
                    <a:gd name="T12" fmla="*/ 0 w 356"/>
                    <a:gd name="T13" fmla="*/ 0 h 228"/>
                    <a:gd name="T14" fmla="*/ 356 w 356"/>
                    <a:gd name="T15" fmla="*/ 228 h 2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T12" t="T13" r="T14" b="T15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240" cap="sq">
                  <a:solidFill>
                    <a:srgbClr val="4D4D4D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8483" name="AutoShape 291"/>
                <p:cNvSpPr>
                  <a:spLocks noChangeArrowheads="1"/>
                </p:cNvSpPr>
                <p:nvPr/>
              </p:nvSpPr>
              <p:spPr bwMode="auto">
                <a:xfrm>
                  <a:off x="4381" y="3865"/>
                  <a:ext cx="50" cy="43"/>
                </a:xfrm>
                <a:custGeom>
                  <a:avLst/>
                  <a:gdLst>
                    <a:gd name="G0" fmla="+- 1 0 0"/>
                    <a:gd name="G1" fmla="+- 0 0 0"/>
                    <a:gd name="G2" fmla="+- 1 0 0"/>
                    <a:gd name="G3" fmla="+- 1 0 0"/>
                    <a:gd name="G4" fmla="+- 1 0 0"/>
                    <a:gd name="G5" fmla="+- 1 0 0"/>
                    <a:gd name="G6" fmla="*/ 1 56639 38528"/>
                    <a:gd name="G7" fmla="+- 1 0 0"/>
                    <a:gd name="G8" fmla="+- 1 0 0"/>
                    <a:gd name="G9" fmla="+- 1 0 0"/>
                    <a:gd name="G10" fmla="*/ 1 24577 2"/>
                    <a:gd name="G11" fmla="+- 1 0 0"/>
                    <a:gd name="G12" fmla="+- 1 0 0"/>
                    <a:gd name="G13" fmla="*/ 1 48365 11520"/>
                    <a:gd name="G14" fmla="*/ G13 1 180"/>
                    <a:gd name="G15" fmla="*/ 0 1 G14"/>
                    <a:gd name="G16" fmla="+- 65416 0 0"/>
                    <a:gd name="G17" fmla="+- 48 0 0"/>
                    <a:gd name="G18" fmla="+- 184 0 0"/>
                    <a:gd name="G19" fmla="+- 216 0 0"/>
                    <a:gd name="G20" fmla="+- 176 0 0"/>
                    <a:gd name="T0" fmla="*/ 67 w 330"/>
                    <a:gd name="T1" fmla="*/ 19 h 158"/>
                    <a:gd name="T2" fmla="*/ 19 w 330"/>
                    <a:gd name="T3" fmla="*/ 139 h 158"/>
                    <a:gd name="T4" fmla="*/ 179 w 330"/>
                    <a:gd name="T5" fmla="*/ 131 h 158"/>
                    <a:gd name="T6" fmla="*/ 315 w 330"/>
                    <a:gd name="T7" fmla="*/ 131 h 158"/>
                    <a:gd name="T8" fmla="*/ 267 w 330"/>
                    <a:gd name="T9" fmla="*/ 51 h 158"/>
                    <a:gd name="T10" fmla="*/ 203 w 330"/>
                    <a:gd name="T11" fmla="*/ 27 h 158"/>
                    <a:gd name="T12" fmla="*/ 67 w 330"/>
                    <a:gd name="T13" fmla="*/ 19 h 158"/>
                    <a:gd name="T14" fmla="*/ 0 w 330"/>
                    <a:gd name="T15" fmla="*/ 0 h 158"/>
                    <a:gd name="T16" fmla="*/ 330 w 330"/>
                    <a:gd name="T17" fmla="*/ 158 h 1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T14" t="T15" r="T16" b="T17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240" cap="sq">
                  <a:solidFill>
                    <a:srgbClr val="4D4D4D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grpSp>
            <p:nvGrpSpPr>
              <p:cNvPr id="8391" name="Group 292"/>
              <p:cNvGrpSpPr>
                <a:grpSpLocks/>
              </p:cNvGrpSpPr>
              <p:nvPr/>
            </p:nvGrpSpPr>
            <p:grpSpPr bwMode="auto">
              <a:xfrm>
                <a:off x="4376" y="3841"/>
                <a:ext cx="103" cy="51"/>
                <a:chOff x="4376" y="3841"/>
                <a:chExt cx="103" cy="51"/>
              </a:xfrm>
            </p:grpSpPr>
            <p:sp>
              <p:nvSpPr>
                <p:cNvPr id="8485" name="AutoShape 293"/>
                <p:cNvSpPr>
                  <a:spLocks noChangeArrowheads="1"/>
                </p:cNvSpPr>
                <p:nvPr/>
              </p:nvSpPr>
              <p:spPr bwMode="auto">
                <a:xfrm>
                  <a:off x="4376" y="3841"/>
                  <a:ext cx="48" cy="51"/>
                </a:xfrm>
                <a:custGeom>
                  <a:avLst/>
                  <a:gdLst>
                    <a:gd name="G0" fmla="+- 1 0 0"/>
                    <a:gd name="G1" fmla="+- 1 0 0"/>
                    <a:gd name="G2" fmla="+- 1 0 0"/>
                    <a:gd name="G3" fmla="+- 1 0 0"/>
                    <a:gd name="G4" fmla="+- 1 0 0"/>
                    <a:gd name="G5" fmla="+- 1 0 0"/>
                    <a:gd name="G6" fmla="+- 1 0 0"/>
                    <a:gd name="G7" fmla="+- 52 0 0"/>
                    <a:gd name="G8" fmla="*/ 1 5095 51712"/>
                    <a:gd name="G9" fmla="*/ 1 48365 11520"/>
                    <a:gd name="G10" fmla="*/ G9 1 180"/>
                    <a:gd name="G11" fmla="*/ G8 1 G10"/>
                    <a:gd name="G12" fmla="+- 1 0 0"/>
                    <a:gd name="G13" fmla="+- 1 0 0"/>
                    <a:gd name="G14" fmla="*/ 1 64527 51712"/>
                    <a:gd name="G15" fmla="*/ 1 48365 11520"/>
                    <a:gd name="G16" fmla="*/ G15 1 180"/>
                    <a:gd name="G17" fmla="*/ G14 1 G16"/>
                    <a:gd name="G18" fmla="+- 1 0 0"/>
                    <a:gd name="G19" fmla="+- 0 0 0"/>
                    <a:gd name="G20" fmla="+- 1 0 0"/>
                    <a:gd name="G21" fmla="+- 1 0 0"/>
                    <a:gd name="T0" fmla="*/ 17 w 356"/>
                    <a:gd name="T1" fmla="*/ 157 h 228"/>
                    <a:gd name="T2" fmla="*/ 225 w 356"/>
                    <a:gd name="T3" fmla="*/ 13 h 228"/>
                    <a:gd name="T4" fmla="*/ 353 w 356"/>
                    <a:gd name="T5" fmla="*/ 77 h 228"/>
                    <a:gd name="T6" fmla="*/ 241 w 356"/>
                    <a:gd name="T7" fmla="*/ 117 h 228"/>
                    <a:gd name="T8" fmla="*/ 121 w 356"/>
                    <a:gd name="T9" fmla="*/ 221 h 228"/>
                    <a:gd name="T10" fmla="*/ 17 w 356"/>
                    <a:gd name="T11" fmla="*/ 157 h 228"/>
                    <a:gd name="T12" fmla="*/ 0 w 356"/>
                    <a:gd name="T13" fmla="*/ 0 h 228"/>
                    <a:gd name="T14" fmla="*/ 356 w 356"/>
                    <a:gd name="T15" fmla="*/ 228 h 2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T12" t="T13" r="T14" b="T15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240" cap="sq">
                  <a:solidFill>
                    <a:srgbClr val="4D4D4D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8486" name="AutoShape 294"/>
                <p:cNvSpPr>
                  <a:spLocks noChangeArrowheads="1"/>
                </p:cNvSpPr>
                <p:nvPr/>
              </p:nvSpPr>
              <p:spPr bwMode="auto">
                <a:xfrm>
                  <a:off x="4429" y="3841"/>
                  <a:ext cx="50" cy="43"/>
                </a:xfrm>
                <a:custGeom>
                  <a:avLst/>
                  <a:gdLst>
                    <a:gd name="G0" fmla="+- 1 0 0"/>
                    <a:gd name="G1" fmla="+- 0 0 0"/>
                    <a:gd name="G2" fmla="+- 1 0 0"/>
                    <a:gd name="G3" fmla="+- 1 0 0"/>
                    <a:gd name="G4" fmla="+- 1 0 0"/>
                    <a:gd name="G5" fmla="+- 1 0 0"/>
                    <a:gd name="G6" fmla="*/ 1 56639 38528"/>
                    <a:gd name="G7" fmla="+- 1 0 0"/>
                    <a:gd name="G8" fmla="+- 1 0 0"/>
                    <a:gd name="G9" fmla="+- 1 0 0"/>
                    <a:gd name="G10" fmla="*/ 1 24577 2"/>
                    <a:gd name="G11" fmla="+- 1 0 0"/>
                    <a:gd name="G12" fmla="+- 1 0 0"/>
                    <a:gd name="G13" fmla="*/ 1 48365 11520"/>
                    <a:gd name="G14" fmla="*/ G13 1 180"/>
                    <a:gd name="G15" fmla="*/ 0 1 G14"/>
                    <a:gd name="G16" fmla="+- 65416 0 0"/>
                    <a:gd name="G17" fmla="+- 48 0 0"/>
                    <a:gd name="G18" fmla="+- 184 0 0"/>
                    <a:gd name="G19" fmla="+- 216 0 0"/>
                    <a:gd name="G20" fmla="+- 176 0 0"/>
                    <a:gd name="T0" fmla="*/ 67 w 330"/>
                    <a:gd name="T1" fmla="*/ 19 h 158"/>
                    <a:gd name="T2" fmla="*/ 19 w 330"/>
                    <a:gd name="T3" fmla="*/ 139 h 158"/>
                    <a:gd name="T4" fmla="*/ 179 w 330"/>
                    <a:gd name="T5" fmla="*/ 131 h 158"/>
                    <a:gd name="T6" fmla="*/ 315 w 330"/>
                    <a:gd name="T7" fmla="*/ 131 h 158"/>
                    <a:gd name="T8" fmla="*/ 267 w 330"/>
                    <a:gd name="T9" fmla="*/ 51 h 158"/>
                    <a:gd name="T10" fmla="*/ 203 w 330"/>
                    <a:gd name="T11" fmla="*/ 27 h 158"/>
                    <a:gd name="T12" fmla="*/ 67 w 330"/>
                    <a:gd name="T13" fmla="*/ 19 h 158"/>
                    <a:gd name="T14" fmla="*/ 0 w 330"/>
                    <a:gd name="T15" fmla="*/ 0 h 158"/>
                    <a:gd name="T16" fmla="*/ 330 w 330"/>
                    <a:gd name="T17" fmla="*/ 158 h 1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T14" t="T15" r="T16" b="T17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240" cap="sq">
                  <a:solidFill>
                    <a:srgbClr val="4D4D4D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grpSp>
            <p:nvGrpSpPr>
              <p:cNvPr id="8394" name="Group 295"/>
              <p:cNvGrpSpPr>
                <a:grpSpLocks/>
              </p:cNvGrpSpPr>
              <p:nvPr/>
            </p:nvGrpSpPr>
            <p:grpSpPr bwMode="auto">
              <a:xfrm>
                <a:off x="4504" y="3793"/>
                <a:ext cx="103" cy="51"/>
                <a:chOff x="4504" y="3793"/>
                <a:chExt cx="103" cy="51"/>
              </a:xfrm>
            </p:grpSpPr>
            <p:sp>
              <p:nvSpPr>
                <p:cNvPr id="8488" name="AutoShape 296"/>
                <p:cNvSpPr>
                  <a:spLocks noChangeArrowheads="1"/>
                </p:cNvSpPr>
                <p:nvPr/>
              </p:nvSpPr>
              <p:spPr bwMode="auto">
                <a:xfrm>
                  <a:off x="4504" y="3793"/>
                  <a:ext cx="48" cy="51"/>
                </a:xfrm>
                <a:custGeom>
                  <a:avLst/>
                  <a:gdLst>
                    <a:gd name="G0" fmla="+- 1 0 0"/>
                    <a:gd name="G1" fmla="+- 1 0 0"/>
                    <a:gd name="G2" fmla="+- 1 0 0"/>
                    <a:gd name="G3" fmla="+- 1 0 0"/>
                    <a:gd name="G4" fmla="+- 1 0 0"/>
                    <a:gd name="G5" fmla="+- 1 0 0"/>
                    <a:gd name="G6" fmla="+- 1 0 0"/>
                    <a:gd name="G7" fmla="+- 52 0 0"/>
                    <a:gd name="G8" fmla="*/ 1 5095 51712"/>
                    <a:gd name="G9" fmla="*/ 1 48365 11520"/>
                    <a:gd name="G10" fmla="*/ G9 1 180"/>
                    <a:gd name="G11" fmla="*/ G8 1 G10"/>
                    <a:gd name="G12" fmla="+- 1 0 0"/>
                    <a:gd name="G13" fmla="+- 1 0 0"/>
                    <a:gd name="G14" fmla="*/ 1 64527 51712"/>
                    <a:gd name="G15" fmla="*/ 1 48365 11520"/>
                    <a:gd name="G16" fmla="*/ G15 1 180"/>
                    <a:gd name="G17" fmla="*/ G14 1 G16"/>
                    <a:gd name="G18" fmla="+- 1 0 0"/>
                    <a:gd name="G19" fmla="+- 0 0 0"/>
                    <a:gd name="G20" fmla="+- 1 0 0"/>
                    <a:gd name="G21" fmla="+- 1 0 0"/>
                    <a:gd name="T0" fmla="*/ 17 w 356"/>
                    <a:gd name="T1" fmla="*/ 157 h 228"/>
                    <a:gd name="T2" fmla="*/ 225 w 356"/>
                    <a:gd name="T3" fmla="*/ 13 h 228"/>
                    <a:gd name="T4" fmla="*/ 353 w 356"/>
                    <a:gd name="T5" fmla="*/ 77 h 228"/>
                    <a:gd name="T6" fmla="*/ 241 w 356"/>
                    <a:gd name="T7" fmla="*/ 117 h 228"/>
                    <a:gd name="T8" fmla="*/ 121 w 356"/>
                    <a:gd name="T9" fmla="*/ 221 h 228"/>
                    <a:gd name="T10" fmla="*/ 17 w 356"/>
                    <a:gd name="T11" fmla="*/ 157 h 228"/>
                    <a:gd name="T12" fmla="*/ 0 w 356"/>
                    <a:gd name="T13" fmla="*/ 0 h 228"/>
                    <a:gd name="T14" fmla="*/ 356 w 356"/>
                    <a:gd name="T15" fmla="*/ 228 h 2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T12" t="T13" r="T14" b="T15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240" cap="sq">
                  <a:solidFill>
                    <a:srgbClr val="4D4D4D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8489" name="AutoShape 297"/>
                <p:cNvSpPr>
                  <a:spLocks noChangeArrowheads="1"/>
                </p:cNvSpPr>
                <p:nvPr/>
              </p:nvSpPr>
              <p:spPr bwMode="auto">
                <a:xfrm>
                  <a:off x="4557" y="3793"/>
                  <a:ext cx="50" cy="43"/>
                </a:xfrm>
                <a:custGeom>
                  <a:avLst/>
                  <a:gdLst>
                    <a:gd name="G0" fmla="+- 1 0 0"/>
                    <a:gd name="G1" fmla="+- 0 0 0"/>
                    <a:gd name="G2" fmla="+- 1 0 0"/>
                    <a:gd name="G3" fmla="+- 1 0 0"/>
                    <a:gd name="G4" fmla="+- 1 0 0"/>
                    <a:gd name="G5" fmla="+- 1 0 0"/>
                    <a:gd name="G6" fmla="*/ 1 56639 38528"/>
                    <a:gd name="G7" fmla="+- 1 0 0"/>
                    <a:gd name="G8" fmla="+- 1 0 0"/>
                    <a:gd name="G9" fmla="+- 1 0 0"/>
                    <a:gd name="G10" fmla="*/ 1 24577 2"/>
                    <a:gd name="G11" fmla="+- 1 0 0"/>
                    <a:gd name="G12" fmla="+- 1 0 0"/>
                    <a:gd name="G13" fmla="*/ 1 48365 11520"/>
                    <a:gd name="G14" fmla="*/ G13 1 180"/>
                    <a:gd name="G15" fmla="*/ 0 1 G14"/>
                    <a:gd name="G16" fmla="+- 65416 0 0"/>
                    <a:gd name="G17" fmla="+- 48 0 0"/>
                    <a:gd name="G18" fmla="+- 184 0 0"/>
                    <a:gd name="G19" fmla="+- 216 0 0"/>
                    <a:gd name="G20" fmla="+- 176 0 0"/>
                    <a:gd name="T0" fmla="*/ 67 w 330"/>
                    <a:gd name="T1" fmla="*/ 19 h 158"/>
                    <a:gd name="T2" fmla="*/ 19 w 330"/>
                    <a:gd name="T3" fmla="*/ 139 h 158"/>
                    <a:gd name="T4" fmla="*/ 179 w 330"/>
                    <a:gd name="T5" fmla="*/ 131 h 158"/>
                    <a:gd name="T6" fmla="*/ 315 w 330"/>
                    <a:gd name="T7" fmla="*/ 131 h 158"/>
                    <a:gd name="T8" fmla="*/ 267 w 330"/>
                    <a:gd name="T9" fmla="*/ 51 h 158"/>
                    <a:gd name="T10" fmla="*/ 203 w 330"/>
                    <a:gd name="T11" fmla="*/ 27 h 158"/>
                    <a:gd name="T12" fmla="*/ 67 w 330"/>
                    <a:gd name="T13" fmla="*/ 19 h 158"/>
                    <a:gd name="T14" fmla="*/ 0 w 330"/>
                    <a:gd name="T15" fmla="*/ 0 h 158"/>
                    <a:gd name="T16" fmla="*/ 330 w 330"/>
                    <a:gd name="T17" fmla="*/ 158 h 1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T14" t="T15" r="T16" b="T17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240" cap="sq">
                  <a:solidFill>
                    <a:srgbClr val="4D4D4D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grpSp>
            <p:nvGrpSpPr>
              <p:cNvPr id="8397" name="Group 298"/>
              <p:cNvGrpSpPr>
                <a:grpSpLocks/>
              </p:cNvGrpSpPr>
              <p:nvPr/>
            </p:nvGrpSpPr>
            <p:grpSpPr bwMode="auto">
              <a:xfrm>
                <a:off x="3632" y="3945"/>
                <a:ext cx="103" cy="51"/>
                <a:chOff x="3632" y="3945"/>
                <a:chExt cx="103" cy="51"/>
              </a:xfrm>
            </p:grpSpPr>
            <p:sp>
              <p:nvSpPr>
                <p:cNvPr id="8491" name="AutoShape 299"/>
                <p:cNvSpPr>
                  <a:spLocks noChangeArrowheads="1"/>
                </p:cNvSpPr>
                <p:nvPr/>
              </p:nvSpPr>
              <p:spPr bwMode="auto">
                <a:xfrm>
                  <a:off x="3632" y="3945"/>
                  <a:ext cx="48" cy="51"/>
                </a:xfrm>
                <a:custGeom>
                  <a:avLst/>
                  <a:gdLst>
                    <a:gd name="G0" fmla="+- 1 0 0"/>
                    <a:gd name="G1" fmla="+- 1 0 0"/>
                    <a:gd name="G2" fmla="+- 1 0 0"/>
                    <a:gd name="G3" fmla="+- 1 0 0"/>
                    <a:gd name="G4" fmla="+- 1 0 0"/>
                    <a:gd name="G5" fmla="+- 1 0 0"/>
                    <a:gd name="G6" fmla="+- 1 0 0"/>
                    <a:gd name="G7" fmla="+- 52 0 0"/>
                    <a:gd name="G8" fmla="*/ 1 5095 51712"/>
                    <a:gd name="G9" fmla="*/ 1 48365 11520"/>
                    <a:gd name="G10" fmla="*/ G9 1 180"/>
                    <a:gd name="G11" fmla="*/ G8 1 G10"/>
                    <a:gd name="G12" fmla="+- 1 0 0"/>
                    <a:gd name="G13" fmla="+- 1 0 0"/>
                    <a:gd name="G14" fmla="*/ 1 64527 51712"/>
                    <a:gd name="G15" fmla="*/ 1 48365 11520"/>
                    <a:gd name="G16" fmla="*/ G15 1 180"/>
                    <a:gd name="G17" fmla="*/ G14 1 G16"/>
                    <a:gd name="G18" fmla="+- 1 0 0"/>
                    <a:gd name="G19" fmla="+- 0 0 0"/>
                    <a:gd name="G20" fmla="+- 1 0 0"/>
                    <a:gd name="G21" fmla="+- 1 0 0"/>
                    <a:gd name="T0" fmla="*/ 17 w 356"/>
                    <a:gd name="T1" fmla="*/ 157 h 228"/>
                    <a:gd name="T2" fmla="*/ 225 w 356"/>
                    <a:gd name="T3" fmla="*/ 13 h 228"/>
                    <a:gd name="T4" fmla="*/ 353 w 356"/>
                    <a:gd name="T5" fmla="*/ 77 h 228"/>
                    <a:gd name="T6" fmla="*/ 241 w 356"/>
                    <a:gd name="T7" fmla="*/ 117 h 228"/>
                    <a:gd name="T8" fmla="*/ 121 w 356"/>
                    <a:gd name="T9" fmla="*/ 221 h 228"/>
                    <a:gd name="T10" fmla="*/ 17 w 356"/>
                    <a:gd name="T11" fmla="*/ 157 h 228"/>
                    <a:gd name="T12" fmla="*/ 0 w 356"/>
                    <a:gd name="T13" fmla="*/ 0 h 228"/>
                    <a:gd name="T14" fmla="*/ 356 w 356"/>
                    <a:gd name="T15" fmla="*/ 228 h 2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T12" t="T13" r="T14" b="T15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240" cap="sq">
                  <a:solidFill>
                    <a:srgbClr val="4D4D4D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8492" name="AutoShape 300"/>
                <p:cNvSpPr>
                  <a:spLocks noChangeArrowheads="1"/>
                </p:cNvSpPr>
                <p:nvPr/>
              </p:nvSpPr>
              <p:spPr bwMode="auto">
                <a:xfrm>
                  <a:off x="3685" y="3945"/>
                  <a:ext cx="50" cy="43"/>
                </a:xfrm>
                <a:custGeom>
                  <a:avLst/>
                  <a:gdLst>
                    <a:gd name="G0" fmla="+- 1 0 0"/>
                    <a:gd name="G1" fmla="+- 0 0 0"/>
                    <a:gd name="G2" fmla="+- 1 0 0"/>
                    <a:gd name="G3" fmla="+- 1 0 0"/>
                    <a:gd name="G4" fmla="+- 1 0 0"/>
                    <a:gd name="G5" fmla="+- 1 0 0"/>
                    <a:gd name="G6" fmla="*/ 1 56639 38528"/>
                    <a:gd name="G7" fmla="+- 1 0 0"/>
                    <a:gd name="G8" fmla="+- 1 0 0"/>
                    <a:gd name="G9" fmla="+- 1 0 0"/>
                    <a:gd name="G10" fmla="*/ 1 24577 2"/>
                    <a:gd name="G11" fmla="+- 1 0 0"/>
                    <a:gd name="G12" fmla="+- 1 0 0"/>
                    <a:gd name="G13" fmla="*/ 1 48365 11520"/>
                    <a:gd name="G14" fmla="*/ G13 1 180"/>
                    <a:gd name="G15" fmla="*/ 0 1 G14"/>
                    <a:gd name="G16" fmla="+- 65416 0 0"/>
                    <a:gd name="G17" fmla="+- 48 0 0"/>
                    <a:gd name="G18" fmla="+- 184 0 0"/>
                    <a:gd name="G19" fmla="+- 216 0 0"/>
                    <a:gd name="G20" fmla="+- 176 0 0"/>
                    <a:gd name="T0" fmla="*/ 67 w 330"/>
                    <a:gd name="T1" fmla="*/ 19 h 158"/>
                    <a:gd name="T2" fmla="*/ 19 w 330"/>
                    <a:gd name="T3" fmla="*/ 139 h 158"/>
                    <a:gd name="T4" fmla="*/ 179 w 330"/>
                    <a:gd name="T5" fmla="*/ 131 h 158"/>
                    <a:gd name="T6" fmla="*/ 315 w 330"/>
                    <a:gd name="T7" fmla="*/ 131 h 158"/>
                    <a:gd name="T8" fmla="*/ 267 w 330"/>
                    <a:gd name="T9" fmla="*/ 51 h 158"/>
                    <a:gd name="T10" fmla="*/ 203 w 330"/>
                    <a:gd name="T11" fmla="*/ 27 h 158"/>
                    <a:gd name="T12" fmla="*/ 67 w 330"/>
                    <a:gd name="T13" fmla="*/ 19 h 158"/>
                    <a:gd name="T14" fmla="*/ 0 w 330"/>
                    <a:gd name="T15" fmla="*/ 0 h 158"/>
                    <a:gd name="T16" fmla="*/ 330 w 330"/>
                    <a:gd name="T17" fmla="*/ 158 h 1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T14" t="T15" r="T16" b="T17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240" cap="sq">
                  <a:solidFill>
                    <a:srgbClr val="4D4D4D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grpSp>
            <p:nvGrpSpPr>
              <p:cNvPr id="8400" name="Group 301"/>
              <p:cNvGrpSpPr>
                <a:grpSpLocks/>
              </p:cNvGrpSpPr>
              <p:nvPr/>
            </p:nvGrpSpPr>
            <p:grpSpPr bwMode="auto">
              <a:xfrm>
                <a:off x="3488" y="3977"/>
                <a:ext cx="103" cy="51"/>
                <a:chOff x="3488" y="3977"/>
                <a:chExt cx="103" cy="51"/>
              </a:xfrm>
            </p:grpSpPr>
            <p:sp>
              <p:nvSpPr>
                <p:cNvPr id="8494" name="AutoShape 302"/>
                <p:cNvSpPr>
                  <a:spLocks noChangeArrowheads="1"/>
                </p:cNvSpPr>
                <p:nvPr/>
              </p:nvSpPr>
              <p:spPr bwMode="auto">
                <a:xfrm>
                  <a:off x="3488" y="3977"/>
                  <a:ext cx="48" cy="51"/>
                </a:xfrm>
                <a:custGeom>
                  <a:avLst/>
                  <a:gdLst>
                    <a:gd name="G0" fmla="+- 1 0 0"/>
                    <a:gd name="G1" fmla="+- 1 0 0"/>
                    <a:gd name="G2" fmla="+- 1 0 0"/>
                    <a:gd name="G3" fmla="+- 1 0 0"/>
                    <a:gd name="G4" fmla="+- 1 0 0"/>
                    <a:gd name="G5" fmla="+- 1 0 0"/>
                    <a:gd name="G6" fmla="+- 1 0 0"/>
                    <a:gd name="G7" fmla="+- 52 0 0"/>
                    <a:gd name="G8" fmla="*/ 1 5095 51712"/>
                    <a:gd name="G9" fmla="*/ 1 48365 11520"/>
                    <a:gd name="G10" fmla="*/ G9 1 180"/>
                    <a:gd name="G11" fmla="*/ G8 1 G10"/>
                    <a:gd name="G12" fmla="+- 1 0 0"/>
                    <a:gd name="G13" fmla="+- 1 0 0"/>
                    <a:gd name="G14" fmla="*/ 1 64527 51712"/>
                    <a:gd name="G15" fmla="*/ 1 48365 11520"/>
                    <a:gd name="G16" fmla="*/ G15 1 180"/>
                    <a:gd name="G17" fmla="*/ G14 1 G16"/>
                    <a:gd name="G18" fmla="+- 1 0 0"/>
                    <a:gd name="G19" fmla="+- 0 0 0"/>
                    <a:gd name="G20" fmla="+- 1 0 0"/>
                    <a:gd name="G21" fmla="+- 1 0 0"/>
                    <a:gd name="T0" fmla="*/ 17 w 356"/>
                    <a:gd name="T1" fmla="*/ 157 h 228"/>
                    <a:gd name="T2" fmla="*/ 225 w 356"/>
                    <a:gd name="T3" fmla="*/ 13 h 228"/>
                    <a:gd name="T4" fmla="*/ 353 w 356"/>
                    <a:gd name="T5" fmla="*/ 77 h 228"/>
                    <a:gd name="T6" fmla="*/ 241 w 356"/>
                    <a:gd name="T7" fmla="*/ 117 h 228"/>
                    <a:gd name="T8" fmla="*/ 121 w 356"/>
                    <a:gd name="T9" fmla="*/ 221 h 228"/>
                    <a:gd name="T10" fmla="*/ 17 w 356"/>
                    <a:gd name="T11" fmla="*/ 157 h 228"/>
                    <a:gd name="T12" fmla="*/ 0 w 356"/>
                    <a:gd name="T13" fmla="*/ 0 h 228"/>
                    <a:gd name="T14" fmla="*/ 356 w 356"/>
                    <a:gd name="T15" fmla="*/ 228 h 2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T12" t="T13" r="T14" b="T15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240" cap="sq">
                  <a:solidFill>
                    <a:srgbClr val="4D4D4D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8495" name="AutoShape 303"/>
                <p:cNvSpPr>
                  <a:spLocks noChangeArrowheads="1"/>
                </p:cNvSpPr>
                <p:nvPr/>
              </p:nvSpPr>
              <p:spPr bwMode="auto">
                <a:xfrm>
                  <a:off x="3541" y="3977"/>
                  <a:ext cx="50" cy="43"/>
                </a:xfrm>
                <a:custGeom>
                  <a:avLst/>
                  <a:gdLst>
                    <a:gd name="G0" fmla="+- 1 0 0"/>
                    <a:gd name="G1" fmla="+- 0 0 0"/>
                    <a:gd name="G2" fmla="+- 1 0 0"/>
                    <a:gd name="G3" fmla="+- 1 0 0"/>
                    <a:gd name="G4" fmla="+- 1 0 0"/>
                    <a:gd name="G5" fmla="+- 1 0 0"/>
                    <a:gd name="G6" fmla="*/ 1 56639 38528"/>
                    <a:gd name="G7" fmla="+- 1 0 0"/>
                    <a:gd name="G8" fmla="+- 1 0 0"/>
                    <a:gd name="G9" fmla="+- 1 0 0"/>
                    <a:gd name="G10" fmla="*/ 1 24577 2"/>
                    <a:gd name="G11" fmla="+- 1 0 0"/>
                    <a:gd name="G12" fmla="+- 1 0 0"/>
                    <a:gd name="G13" fmla="*/ 1 48365 11520"/>
                    <a:gd name="G14" fmla="*/ G13 1 180"/>
                    <a:gd name="G15" fmla="*/ 0 1 G14"/>
                    <a:gd name="G16" fmla="+- 65416 0 0"/>
                    <a:gd name="G17" fmla="+- 48 0 0"/>
                    <a:gd name="G18" fmla="+- 184 0 0"/>
                    <a:gd name="G19" fmla="+- 216 0 0"/>
                    <a:gd name="G20" fmla="+- 176 0 0"/>
                    <a:gd name="T0" fmla="*/ 67 w 330"/>
                    <a:gd name="T1" fmla="*/ 19 h 158"/>
                    <a:gd name="T2" fmla="*/ 19 w 330"/>
                    <a:gd name="T3" fmla="*/ 139 h 158"/>
                    <a:gd name="T4" fmla="*/ 179 w 330"/>
                    <a:gd name="T5" fmla="*/ 131 h 158"/>
                    <a:gd name="T6" fmla="*/ 315 w 330"/>
                    <a:gd name="T7" fmla="*/ 131 h 158"/>
                    <a:gd name="T8" fmla="*/ 267 w 330"/>
                    <a:gd name="T9" fmla="*/ 51 h 158"/>
                    <a:gd name="T10" fmla="*/ 203 w 330"/>
                    <a:gd name="T11" fmla="*/ 27 h 158"/>
                    <a:gd name="T12" fmla="*/ 67 w 330"/>
                    <a:gd name="T13" fmla="*/ 19 h 158"/>
                    <a:gd name="T14" fmla="*/ 0 w 330"/>
                    <a:gd name="T15" fmla="*/ 0 h 158"/>
                    <a:gd name="T16" fmla="*/ 330 w 330"/>
                    <a:gd name="T17" fmla="*/ 158 h 1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T14" t="T15" r="T16" b="T17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240" cap="sq">
                  <a:solidFill>
                    <a:srgbClr val="4D4D4D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grpSp>
            <p:nvGrpSpPr>
              <p:cNvPr id="8403" name="Group 304"/>
              <p:cNvGrpSpPr>
                <a:grpSpLocks/>
              </p:cNvGrpSpPr>
              <p:nvPr/>
            </p:nvGrpSpPr>
            <p:grpSpPr bwMode="auto">
              <a:xfrm>
                <a:off x="3384" y="3993"/>
                <a:ext cx="103" cy="51"/>
                <a:chOff x="3384" y="3993"/>
                <a:chExt cx="103" cy="51"/>
              </a:xfrm>
            </p:grpSpPr>
            <p:sp>
              <p:nvSpPr>
                <p:cNvPr id="8497" name="AutoShape 305"/>
                <p:cNvSpPr>
                  <a:spLocks noChangeArrowheads="1"/>
                </p:cNvSpPr>
                <p:nvPr/>
              </p:nvSpPr>
              <p:spPr bwMode="auto">
                <a:xfrm>
                  <a:off x="3384" y="3993"/>
                  <a:ext cx="48" cy="51"/>
                </a:xfrm>
                <a:custGeom>
                  <a:avLst/>
                  <a:gdLst>
                    <a:gd name="G0" fmla="+- 1 0 0"/>
                    <a:gd name="G1" fmla="+- 1 0 0"/>
                    <a:gd name="G2" fmla="+- 1 0 0"/>
                    <a:gd name="G3" fmla="+- 1 0 0"/>
                    <a:gd name="G4" fmla="+- 1 0 0"/>
                    <a:gd name="G5" fmla="+- 1 0 0"/>
                    <a:gd name="G6" fmla="+- 1 0 0"/>
                    <a:gd name="G7" fmla="+- 52 0 0"/>
                    <a:gd name="G8" fmla="*/ 1 5095 51712"/>
                    <a:gd name="G9" fmla="*/ 1 48365 11520"/>
                    <a:gd name="G10" fmla="*/ G9 1 180"/>
                    <a:gd name="G11" fmla="*/ G8 1 G10"/>
                    <a:gd name="G12" fmla="+- 1 0 0"/>
                    <a:gd name="G13" fmla="+- 1 0 0"/>
                    <a:gd name="G14" fmla="*/ 1 64527 51712"/>
                    <a:gd name="G15" fmla="*/ 1 48365 11520"/>
                    <a:gd name="G16" fmla="*/ G15 1 180"/>
                    <a:gd name="G17" fmla="*/ G14 1 G16"/>
                    <a:gd name="G18" fmla="+- 1 0 0"/>
                    <a:gd name="G19" fmla="+- 0 0 0"/>
                    <a:gd name="G20" fmla="+- 1 0 0"/>
                    <a:gd name="G21" fmla="+- 1 0 0"/>
                    <a:gd name="T0" fmla="*/ 17 w 356"/>
                    <a:gd name="T1" fmla="*/ 157 h 228"/>
                    <a:gd name="T2" fmla="*/ 225 w 356"/>
                    <a:gd name="T3" fmla="*/ 13 h 228"/>
                    <a:gd name="T4" fmla="*/ 353 w 356"/>
                    <a:gd name="T5" fmla="*/ 77 h 228"/>
                    <a:gd name="T6" fmla="*/ 241 w 356"/>
                    <a:gd name="T7" fmla="*/ 117 h 228"/>
                    <a:gd name="T8" fmla="*/ 121 w 356"/>
                    <a:gd name="T9" fmla="*/ 221 h 228"/>
                    <a:gd name="T10" fmla="*/ 17 w 356"/>
                    <a:gd name="T11" fmla="*/ 157 h 228"/>
                    <a:gd name="T12" fmla="*/ 0 w 356"/>
                    <a:gd name="T13" fmla="*/ 0 h 228"/>
                    <a:gd name="T14" fmla="*/ 356 w 356"/>
                    <a:gd name="T15" fmla="*/ 228 h 2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T12" t="T13" r="T14" b="T15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240" cap="sq">
                  <a:solidFill>
                    <a:srgbClr val="4D4D4D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8498" name="AutoShape 306"/>
                <p:cNvSpPr>
                  <a:spLocks noChangeArrowheads="1"/>
                </p:cNvSpPr>
                <p:nvPr/>
              </p:nvSpPr>
              <p:spPr bwMode="auto">
                <a:xfrm>
                  <a:off x="3437" y="3993"/>
                  <a:ext cx="50" cy="43"/>
                </a:xfrm>
                <a:custGeom>
                  <a:avLst/>
                  <a:gdLst>
                    <a:gd name="G0" fmla="+- 1 0 0"/>
                    <a:gd name="G1" fmla="+- 0 0 0"/>
                    <a:gd name="G2" fmla="+- 1 0 0"/>
                    <a:gd name="G3" fmla="+- 1 0 0"/>
                    <a:gd name="G4" fmla="+- 1 0 0"/>
                    <a:gd name="G5" fmla="+- 1 0 0"/>
                    <a:gd name="G6" fmla="*/ 1 56639 38528"/>
                    <a:gd name="G7" fmla="+- 1 0 0"/>
                    <a:gd name="G8" fmla="+- 1 0 0"/>
                    <a:gd name="G9" fmla="+- 1 0 0"/>
                    <a:gd name="G10" fmla="*/ 1 24577 2"/>
                    <a:gd name="G11" fmla="+- 1 0 0"/>
                    <a:gd name="G12" fmla="+- 1 0 0"/>
                    <a:gd name="G13" fmla="*/ 1 48365 11520"/>
                    <a:gd name="G14" fmla="*/ G13 1 180"/>
                    <a:gd name="G15" fmla="*/ 0 1 G14"/>
                    <a:gd name="G16" fmla="+- 65416 0 0"/>
                    <a:gd name="G17" fmla="+- 48 0 0"/>
                    <a:gd name="G18" fmla="+- 184 0 0"/>
                    <a:gd name="G19" fmla="+- 216 0 0"/>
                    <a:gd name="G20" fmla="+- 176 0 0"/>
                    <a:gd name="T0" fmla="*/ 67 w 330"/>
                    <a:gd name="T1" fmla="*/ 19 h 158"/>
                    <a:gd name="T2" fmla="*/ 19 w 330"/>
                    <a:gd name="T3" fmla="*/ 139 h 158"/>
                    <a:gd name="T4" fmla="*/ 179 w 330"/>
                    <a:gd name="T5" fmla="*/ 131 h 158"/>
                    <a:gd name="T6" fmla="*/ 315 w 330"/>
                    <a:gd name="T7" fmla="*/ 131 h 158"/>
                    <a:gd name="T8" fmla="*/ 267 w 330"/>
                    <a:gd name="T9" fmla="*/ 51 h 158"/>
                    <a:gd name="T10" fmla="*/ 203 w 330"/>
                    <a:gd name="T11" fmla="*/ 27 h 158"/>
                    <a:gd name="T12" fmla="*/ 67 w 330"/>
                    <a:gd name="T13" fmla="*/ 19 h 158"/>
                    <a:gd name="T14" fmla="*/ 0 w 330"/>
                    <a:gd name="T15" fmla="*/ 0 h 158"/>
                    <a:gd name="T16" fmla="*/ 330 w 330"/>
                    <a:gd name="T17" fmla="*/ 158 h 1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T14" t="T15" r="T16" b="T17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240" cap="sq">
                  <a:solidFill>
                    <a:srgbClr val="4D4D4D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grpSp>
            <p:nvGrpSpPr>
              <p:cNvPr id="8406" name="Group 307"/>
              <p:cNvGrpSpPr>
                <a:grpSpLocks/>
              </p:cNvGrpSpPr>
              <p:nvPr/>
            </p:nvGrpSpPr>
            <p:grpSpPr bwMode="auto">
              <a:xfrm>
                <a:off x="3384" y="3929"/>
                <a:ext cx="103" cy="51"/>
                <a:chOff x="3384" y="3929"/>
                <a:chExt cx="103" cy="51"/>
              </a:xfrm>
            </p:grpSpPr>
            <p:sp>
              <p:nvSpPr>
                <p:cNvPr id="8500" name="AutoShape 308"/>
                <p:cNvSpPr>
                  <a:spLocks noChangeArrowheads="1"/>
                </p:cNvSpPr>
                <p:nvPr/>
              </p:nvSpPr>
              <p:spPr bwMode="auto">
                <a:xfrm>
                  <a:off x="3384" y="3929"/>
                  <a:ext cx="48" cy="51"/>
                </a:xfrm>
                <a:custGeom>
                  <a:avLst/>
                  <a:gdLst>
                    <a:gd name="G0" fmla="+- 1 0 0"/>
                    <a:gd name="G1" fmla="+- 1 0 0"/>
                    <a:gd name="G2" fmla="+- 1 0 0"/>
                    <a:gd name="G3" fmla="+- 1 0 0"/>
                    <a:gd name="G4" fmla="+- 1 0 0"/>
                    <a:gd name="G5" fmla="+- 1 0 0"/>
                    <a:gd name="G6" fmla="+- 1 0 0"/>
                    <a:gd name="G7" fmla="+- 52 0 0"/>
                    <a:gd name="G8" fmla="*/ 1 5095 51712"/>
                    <a:gd name="G9" fmla="*/ 1 48365 11520"/>
                    <a:gd name="G10" fmla="*/ G9 1 180"/>
                    <a:gd name="G11" fmla="*/ G8 1 G10"/>
                    <a:gd name="G12" fmla="+- 1 0 0"/>
                    <a:gd name="G13" fmla="+- 1 0 0"/>
                    <a:gd name="G14" fmla="*/ 1 64527 51712"/>
                    <a:gd name="G15" fmla="*/ 1 48365 11520"/>
                    <a:gd name="G16" fmla="*/ G15 1 180"/>
                    <a:gd name="G17" fmla="*/ G14 1 G16"/>
                    <a:gd name="G18" fmla="+- 1 0 0"/>
                    <a:gd name="G19" fmla="+- 0 0 0"/>
                    <a:gd name="G20" fmla="+- 1 0 0"/>
                    <a:gd name="G21" fmla="+- 1 0 0"/>
                    <a:gd name="T0" fmla="*/ 17 w 356"/>
                    <a:gd name="T1" fmla="*/ 157 h 228"/>
                    <a:gd name="T2" fmla="*/ 225 w 356"/>
                    <a:gd name="T3" fmla="*/ 13 h 228"/>
                    <a:gd name="T4" fmla="*/ 353 w 356"/>
                    <a:gd name="T5" fmla="*/ 77 h 228"/>
                    <a:gd name="T6" fmla="*/ 241 w 356"/>
                    <a:gd name="T7" fmla="*/ 117 h 228"/>
                    <a:gd name="T8" fmla="*/ 121 w 356"/>
                    <a:gd name="T9" fmla="*/ 221 h 228"/>
                    <a:gd name="T10" fmla="*/ 17 w 356"/>
                    <a:gd name="T11" fmla="*/ 157 h 228"/>
                    <a:gd name="T12" fmla="*/ 0 w 356"/>
                    <a:gd name="T13" fmla="*/ 0 h 228"/>
                    <a:gd name="T14" fmla="*/ 356 w 356"/>
                    <a:gd name="T15" fmla="*/ 228 h 2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T12" t="T13" r="T14" b="T15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240" cap="sq">
                  <a:solidFill>
                    <a:srgbClr val="4D4D4D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8501" name="AutoShape 309"/>
                <p:cNvSpPr>
                  <a:spLocks noChangeArrowheads="1"/>
                </p:cNvSpPr>
                <p:nvPr/>
              </p:nvSpPr>
              <p:spPr bwMode="auto">
                <a:xfrm>
                  <a:off x="3437" y="3929"/>
                  <a:ext cx="50" cy="43"/>
                </a:xfrm>
                <a:custGeom>
                  <a:avLst/>
                  <a:gdLst>
                    <a:gd name="G0" fmla="+- 1 0 0"/>
                    <a:gd name="G1" fmla="+- 0 0 0"/>
                    <a:gd name="G2" fmla="+- 1 0 0"/>
                    <a:gd name="G3" fmla="+- 1 0 0"/>
                    <a:gd name="G4" fmla="+- 1 0 0"/>
                    <a:gd name="G5" fmla="+- 1 0 0"/>
                    <a:gd name="G6" fmla="*/ 1 56639 38528"/>
                    <a:gd name="G7" fmla="+- 1 0 0"/>
                    <a:gd name="G8" fmla="+- 1 0 0"/>
                    <a:gd name="G9" fmla="+- 1 0 0"/>
                    <a:gd name="G10" fmla="*/ 1 24577 2"/>
                    <a:gd name="G11" fmla="+- 1 0 0"/>
                    <a:gd name="G12" fmla="+- 1 0 0"/>
                    <a:gd name="G13" fmla="*/ 1 48365 11520"/>
                    <a:gd name="G14" fmla="*/ G13 1 180"/>
                    <a:gd name="G15" fmla="*/ 0 1 G14"/>
                    <a:gd name="G16" fmla="+- 65416 0 0"/>
                    <a:gd name="G17" fmla="+- 48 0 0"/>
                    <a:gd name="G18" fmla="+- 184 0 0"/>
                    <a:gd name="G19" fmla="+- 216 0 0"/>
                    <a:gd name="G20" fmla="+- 176 0 0"/>
                    <a:gd name="T0" fmla="*/ 67 w 330"/>
                    <a:gd name="T1" fmla="*/ 19 h 158"/>
                    <a:gd name="T2" fmla="*/ 19 w 330"/>
                    <a:gd name="T3" fmla="*/ 139 h 158"/>
                    <a:gd name="T4" fmla="*/ 179 w 330"/>
                    <a:gd name="T5" fmla="*/ 131 h 158"/>
                    <a:gd name="T6" fmla="*/ 315 w 330"/>
                    <a:gd name="T7" fmla="*/ 131 h 158"/>
                    <a:gd name="T8" fmla="*/ 267 w 330"/>
                    <a:gd name="T9" fmla="*/ 51 h 158"/>
                    <a:gd name="T10" fmla="*/ 203 w 330"/>
                    <a:gd name="T11" fmla="*/ 27 h 158"/>
                    <a:gd name="T12" fmla="*/ 67 w 330"/>
                    <a:gd name="T13" fmla="*/ 19 h 158"/>
                    <a:gd name="T14" fmla="*/ 0 w 330"/>
                    <a:gd name="T15" fmla="*/ 0 h 158"/>
                    <a:gd name="T16" fmla="*/ 330 w 330"/>
                    <a:gd name="T17" fmla="*/ 158 h 1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T14" t="T15" r="T16" b="T17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240" cap="sq">
                  <a:solidFill>
                    <a:srgbClr val="4D4D4D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grpSp>
            <p:nvGrpSpPr>
              <p:cNvPr id="8409" name="Group 310"/>
              <p:cNvGrpSpPr>
                <a:grpSpLocks/>
              </p:cNvGrpSpPr>
              <p:nvPr/>
            </p:nvGrpSpPr>
            <p:grpSpPr bwMode="auto">
              <a:xfrm>
                <a:off x="3432" y="3889"/>
                <a:ext cx="103" cy="51"/>
                <a:chOff x="3432" y="3889"/>
                <a:chExt cx="103" cy="51"/>
              </a:xfrm>
            </p:grpSpPr>
            <p:sp>
              <p:nvSpPr>
                <p:cNvPr id="8503" name="AutoShape 311"/>
                <p:cNvSpPr>
                  <a:spLocks noChangeArrowheads="1"/>
                </p:cNvSpPr>
                <p:nvPr/>
              </p:nvSpPr>
              <p:spPr bwMode="auto">
                <a:xfrm>
                  <a:off x="3432" y="3889"/>
                  <a:ext cx="48" cy="51"/>
                </a:xfrm>
                <a:custGeom>
                  <a:avLst/>
                  <a:gdLst>
                    <a:gd name="G0" fmla="+- 1 0 0"/>
                    <a:gd name="G1" fmla="+- 1 0 0"/>
                    <a:gd name="G2" fmla="+- 1 0 0"/>
                    <a:gd name="G3" fmla="+- 1 0 0"/>
                    <a:gd name="G4" fmla="+- 1 0 0"/>
                    <a:gd name="G5" fmla="+- 1 0 0"/>
                    <a:gd name="G6" fmla="+- 1 0 0"/>
                    <a:gd name="G7" fmla="+- 52 0 0"/>
                    <a:gd name="G8" fmla="*/ 1 5095 51712"/>
                    <a:gd name="G9" fmla="*/ 1 48365 11520"/>
                    <a:gd name="G10" fmla="*/ G9 1 180"/>
                    <a:gd name="G11" fmla="*/ G8 1 G10"/>
                    <a:gd name="G12" fmla="+- 1 0 0"/>
                    <a:gd name="G13" fmla="+- 1 0 0"/>
                    <a:gd name="G14" fmla="*/ 1 64527 51712"/>
                    <a:gd name="G15" fmla="*/ 1 48365 11520"/>
                    <a:gd name="G16" fmla="*/ G15 1 180"/>
                    <a:gd name="G17" fmla="*/ G14 1 G16"/>
                    <a:gd name="G18" fmla="+- 1 0 0"/>
                    <a:gd name="G19" fmla="+- 0 0 0"/>
                    <a:gd name="G20" fmla="+- 1 0 0"/>
                    <a:gd name="G21" fmla="+- 1 0 0"/>
                    <a:gd name="T0" fmla="*/ 17 w 356"/>
                    <a:gd name="T1" fmla="*/ 157 h 228"/>
                    <a:gd name="T2" fmla="*/ 225 w 356"/>
                    <a:gd name="T3" fmla="*/ 13 h 228"/>
                    <a:gd name="T4" fmla="*/ 353 w 356"/>
                    <a:gd name="T5" fmla="*/ 77 h 228"/>
                    <a:gd name="T6" fmla="*/ 241 w 356"/>
                    <a:gd name="T7" fmla="*/ 117 h 228"/>
                    <a:gd name="T8" fmla="*/ 121 w 356"/>
                    <a:gd name="T9" fmla="*/ 221 h 228"/>
                    <a:gd name="T10" fmla="*/ 17 w 356"/>
                    <a:gd name="T11" fmla="*/ 157 h 228"/>
                    <a:gd name="T12" fmla="*/ 0 w 356"/>
                    <a:gd name="T13" fmla="*/ 0 h 228"/>
                    <a:gd name="T14" fmla="*/ 356 w 356"/>
                    <a:gd name="T15" fmla="*/ 228 h 2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T12" t="T13" r="T14" b="T15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240" cap="sq">
                  <a:solidFill>
                    <a:srgbClr val="4D4D4D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8504" name="AutoShape 312"/>
                <p:cNvSpPr>
                  <a:spLocks noChangeArrowheads="1"/>
                </p:cNvSpPr>
                <p:nvPr/>
              </p:nvSpPr>
              <p:spPr bwMode="auto">
                <a:xfrm>
                  <a:off x="3485" y="3889"/>
                  <a:ext cx="50" cy="43"/>
                </a:xfrm>
                <a:custGeom>
                  <a:avLst/>
                  <a:gdLst>
                    <a:gd name="G0" fmla="+- 1 0 0"/>
                    <a:gd name="G1" fmla="+- 0 0 0"/>
                    <a:gd name="G2" fmla="+- 1 0 0"/>
                    <a:gd name="G3" fmla="+- 1 0 0"/>
                    <a:gd name="G4" fmla="+- 1 0 0"/>
                    <a:gd name="G5" fmla="+- 1 0 0"/>
                    <a:gd name="G6" fmla="*/ 1 56639 38528"/>
                    <a:gd name="G7" fmla="+- 1 0 0"/>
                    <a:gd name="G8" fmla="+- 1 0 0"/>
                    <a:gd name="G9" fmla="+- 1 0 0"/>
                    <a:gd name="G10" fmla="*/ 1 24577 2"/>
                    <a:gd name="G11" fmla="+- 1 0 0"/>
                    <a:gd name="G12" fmla="+- 1 0 0"/>
                    <a:gd name="G13" fmla="*/ 1 48365 11520"/>
                    <a:gd name="G14" fmla="*/ G13 1 180"/>
                    <a:gd name="G15" fmla="*/ 0 1 G14"/>
                    <a:gd name="G16" fmla="+- 65416 0 0"/>
                    <a:gd name="G17" fmla="+- 48 0 0"/>
                    <a:gd name="G18" fmla="+- 184 0 0"/>
                    <a:gd name="G19" fmla="+- 216 0 0"/>
                    <a:gd name="G20" fmla="+- 176 0 0"/>
                    <a:gd name="T0" fmla="*/ 67 w 330"/>
                    <a:gd name="T1" fmla="*/ 19 h 158"/>
                    <a:gd name="T2" fmla="*/ 19 w 330"/>
                    <a:gd name="T3" fmla="*/ 139 h 158"/>
                    <a:gd name="T4" fmla="*/ 179 w 330"/>
                    <a:gd name="T5" fmla="*/ 131 h 158"/>
                    <a:gd name="T6" fmla="*/ 315 w 330"/>
                    <a:gd name="T7" fmla="*/ 131 h 158"/>
                    <a:gd name="T8" fmla="*/ 267 w 330"/>
                    <a:gd name="T9" fmla="*/ 51 h 158"/>
                    <a:gd name="T10" fmla="*/ 203 w 330"/>
                    <a:gd name="T11" fmla="*/ 27 h 158"/>
                    <a:gd name="T12" fmla="*/ 67 w 330"/>
                    <a:gd name="T13" fmla="*/ 19 h 158"/>
                    <a:gd name="T14" fmla="*/ 0 w 330"/>
                    <a:gd name="T15" fmla="*/ 0 h 158"/>
                    <a:gd name="T16" fmla="*/ 330 w 330"/>
                    <a:gd name="T17" fmla="*/ 158 h 1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T14" t="T15" r="T16" b="T17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240" cap="sq">
                  <a:solidFill>
                    <a:srgbClr val="4D4D4D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grpSp>
            <p:nvGrpSpPr>
              <p:cNvPr id="8412" name="Group 313"/>
              <p:cNvGrpSpPr>
                <a:grpSpLocks/>
              </p:cNvGrpSpPr>
              <p:nvPr/>
            </p:nvGrpSpPr>
            <p:grpSpPr bwMode="auto">
              <a:xfrm>
                <a:off x="3472" y="3873"/>
                <a:ext cx="103" cy="51"/>
                <a:chOff x="3472" y="3873"/>
                <a:chExt cx="103" cy="51"/>
              </a:xfrm>
            </p:grpSpPr>
            <p:sp>
              <p:nvSpPr>
                <p:cNvPr id="8506" name="AutoShape 314"/>
                <p:cNvSpPr>
                  <a:spLocks noChangeArrowheads="1"/>
                </p:cNvSpPr>
                <p:nvPr/>
              </p:nvSpPr>
              <p:spPr bwMode="auto">
                <a:xfrm>
                  <a:off x="3472" y="3873"/>
                  <a:ext cx="48" cy="51"/>
                </a:xfrm>
                <a:custGeom>
                  <a:avLst/>
                  <a:gdLst>
                    <a:gd name="G0" fmla="+- 1 0 0"/>
                    <a:gd name="G1" fmla="+- 1 0 0"/>
                    <a:gd name="G2" fmla="+- 1 0 0"/>
                    <a:gd name="G3" fmla="+- 1 0 0"/>
                    <a:gd name="G4" fmla="+- 1 0 0"/>
                    <a:gd name="G5" fmla="+- 1 0 0"/>
                    <a:gd name="G6" fmla="+- 1 0 0"/>
                    <a:gd name="G7" fmla="+- 52 0 0"/>
                    <a:gd name="G8" fmla="*/ 1 5095 51712"/>
                    <a:gd name="G9" fmla="*/ 1 48365 11520"/>
                    <a:gd name="G10" fmla="*/ G9 1 180"/>
                    <a:gd name="G11" fmla="*/ G8 1 G10"/>
                    <a:gd name="G12" fmla="+- 1 0 0"/>
                    <a:gd name="G13" fmla="+- 1 0 0"/>
                    <a:gd name="G14" fmla="*/ 1 64527 51712"/>
                    <a:gd name="G15" fmla="*/ 1 48365 11520"/>
                    <a:gd name="G16" fmla="*/ G15 1 180"/>
                    <a:gd name="G17" fmla="*/ G14 1 G16"/>
                    <a:gd name="G18" fmla="+- 1 0 0"/>
                    <a:gd name="G19" fmla="+- 0 0 0"/>
                    <a:gd name="G20" fmla="+- 1 0 0"/>
                    <a:gd name="G21" fmla="+- 1 0 0"/>
                    <a:gd name="T0" fmla="*/ 17 w 356"/>
                    <a:gd name="T1" fmla="*/ 157 h 228"/>
                    <a:gd name="T2" fmla="*/ 225 w 356"/>
                    <a:gd name="T3" fmla="*/ 13 h 228"/>
                    <a:gd name="T4" fmla="*/ 353 w 356"/>
                    <a:gd name="T5" fmla="*/ 77 h 228"/>
                    <a:gd name="T6" fmla="*/ 241 w 356"/>
                    <a:gd name="T7" fmla="*/ 117 h 228"/>
                    <a:gd name="T8" fmla="*/ 121 w 356"/>
                    <a:gd name="T9" fmla="*/ 221 h 228"/>
                    <a:gd name="T10" fmla="*/ 17 w 356"/>
                    <a:gd name="T11" fmla="*/ 157 h 228"/>
                    <a:gd name="T12" fmla="*/ 0 w 356"/>
                    <a:gd name="T13" fmla="*/ 0 h 228"/>
                    <a:gd name="T14" fmla="*/ 356 w 356"/>
                    <a:gd name="T15" fmla="*/ 228 h 2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T12" t="T13" r="T14" b="T15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240" cap="sq">
                  <a:solidFill>
                    <a:srgbClr val="4D4D4D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8507" name="AutoShape 315"/>
                <p:cNvSpPr>
                  <a:spLocks noChangeArrowheads="1"/>
                </p:cNvSpPr>
                <p:nvPr/>
              </p:nvSpPr>
              <p:spPr bwMode="auto">
                <a:xfrm>
                  <a:off x="3525" y="3873"/>
                  <a:ext cx="50" cy="43"/>
                </a:xfrm>
                <a:custGeom>
                  <a:avLst/>
                  <a:gdLst>
                    <a:gd name="G0" fmla="+- 1 0 0"/>
                    <a:gd name="G1" fmla="+- 0 0 0"/>
                    <a:gd name="G2" fmla="+- 1 0 0"/>
                    <a:gd name="G3" fmla="+- 1 0 0"/>
                    <a:gd name="G4" fmla="+- 1 0 0"/>
                    <a:gd name="G5" fmla="+- 1 0 0"/>
                    <a:gd name="G6" fmla="*/ 1 56639 38528"/>
                    <a:gd name="G7" fmla="+- 1 0 0"/>
                    <a:gd name="G8" fmla="+- 1 0 0"/>
                    <a:gd name="G9" fmla="+- 1 0 0"/>
                    <a:gd name="G10" fmla="*/ 1 24577 2"/>
                    <a:gd name="G11" fmla="+- 1 0 0"/>
                    <a:gd name="G12" fmla="+- 1 0 0"/>
                    <a:gd name="G13" fmla="*/ 1 48365 11520"/>
                    <a:gd name="G14" fmla="*/ G13 1 180"/>
                    <a:gd name="G15" fmla="*/ 0 1 G14"/>
                    <a:gd name="G16" fmla="+- 65416 0 0"/>
                    <a:gd name="G17" fmla="+- 48 0 0"/>
                    <a:gd name="G18" fmla="+- 184 0 0"/>
                    <a:gd name="G19" fmla="+- 216 0 0"/>
                    <a:gd name="G20" fmla="+- 176 0 0"/>
                    <a:gd name="T0" fmla="*/ 67 w 330"/>
                    <a:gd name="T1" fmla="*/ 19 h 158"/>
                    <a:gd name="T2" fmla="*/ 19 w 330"/>
                    <a:gd name="T3" fmla="*/ 139 h 158"/>
                    <a:gd name="T4" fmla="*/ 179 w 330"/>
                    <a:gd name="T5" fmla="*/ 131 h 158"/>
                    <a:gd name="T6" fmla="*/ 315 w 330"/>
                    <a:gd name="T7" fmla="*/ 131 h 158"/>
                    <a:gd name="T8" fmla="*/ 267 w 330"/>
                    <a:gd name="T9" fmla="*/ 51 h 158"/>
                    <a:gd name="T10" fmla="*/ 203 w 330"/>
                    <a:gd name="T11" fmla="*/ 27 h 158"/>
                    <a:gd name="T12" fmla="*/ 67 w 330"/>
                    <a:gd name="T13" fmla="*/ 19 h 158"/>
                    <a:gd name="T14" fmla="*/ 0 w 330"/>
                    <a:gd name="T15" fmla="*/ 0 h 158"/>
                    <a:gd name="T16" fmla="*/ 330 w 330"/>
                    <a:gd name="T17" fmla="*/ 158 h 1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T14" t="T15" r="T16" b="T17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240" cap="sq">
                  <a:solidFill>
                    <a:srgbClr val="4D4D4D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grpSp>
            <p:nvGrpSpPr>
              <p:cNvPr id="8415" name="Group 316"/>
              <p:cNvGrpSpPr>
                <a:grpSpLocks/>
              </p:cNvGrpSpPr>
              <p:nvPr/>
            </p:nvGrpSpPr>
            <p:grpSpPr bwMode="auto">
              <a:xfrm>
                <a:off x="3520" y="3849"/>
                <a:ext cx="103" cy="51"/>
                <a:chOff x="3520" y="3849"/>
                <a:chExt cx="103" cy="51"/>
              </a:xfrm>
            </p:grpSpPr>
            <p:sp>
              <p:nvSpPr>
                <p:cNvPr id="8509" name="AutoShape 317"/>
                <p:cNvSpPr>
                  <a:spLocks noChangeArrowheads="1"/>
                </p:cNvSpPr>
                <p:nvPr/>
              </p:nvSpPr>
              <p:spPr bwMode="auto">
                <a:xfrm>
                  <a:off x="3520" y="3849"/>
                  <a:ext cx="48" cy="51"/>
                </a:xfrm>
                <a:custGeom>
                  <a:avLst/>
                  <a:gdLst>
                    <a:gd name="G0" fmla="+- 1 0 0"/>
                    <a:gd name="G1" fmla="+- 1 0 0"/>
                    <a:gd name="G2" fmla="+- 1 0 0"/>
                    <a:gd name="G3" fmla="+- 1 0 0"/>
                    <a:gd name="G4" fmla="+- 1 0 0"/>
                    <a:gd name="G5" fmla="+- 1 0 0"/>
                    <a:gd name="G6" fmla="+- 1 0 0"/>
                    <a:gd name="G7" fmla="+- 52 0 0"/>
                    <a:gd name="G8" fmla="*/ 1 5095 51712"/>
                    <a:gd name="G9" fmla="*/ 1 48365 11520"/>
                    <a:gd name="G10" fmla="*/ G9 1 180"/>
                    <a:gd name="G11" fmla="*/ G8 1 G10"/>
                    <a:gd name="G12" fmla="+- 1 0 0"/>
                    <a:gd name="G13" fmla="+- 1 0 0"/>
                    <a:gd name="G14" fmla="*/ 1 64527 51712"/>
                    <a:gd name="G15" fmla="*/ 1 48365 11520"/>
                    <a:gd name="G16" fmla="*/ G15 1 180"/>
                    <a:gd name="G17" fmla="*/ G14 1 G16"/>
                    <a:gd name="G18" fmla="+- 1 0 0"/>
                    <a:gd name="G19" fmla="+- 0 0 0"/>
                    <a:gd name="G20" fmla="+- 1 0 0"/>
                    <a:gd name="G21" fmla="+- 1 0 0"/>
                    <a:gd name="T0" fmla="*/ 17 w 356"/>
                    <a:gd name="T1" fmla="*/ 157 h 228"/>
                    <a:gd name="T2" fmla="*/ 225 w 356"/>
                    <a:gd name="T3" fmla="*/ 13 h 228"/>
                    <a:gd name="T4" fmla="*/ 353 w 356"/>
                    <a:gd name="T5" fmla="*/ 77 h 228"/>
                    <a:gd name="T6" fmla="*/ 241 w 356"/>
                    <a:gd name="T7" fmla="*/ 117 h 228"/>
                    <a:gd name="T8" fmla="*/ 121 w 356"/>
                    <a:gd name="T9" fmla="*/ 221 h 228"/>
                    <a:gd name="T10" fmla="*/ 17 w 356"/>
                    <a:gd name="T11" fmla="*/ 157 h 228"/>
                    <a:gd name="T12" fmla="*/ 0 w 356"/>
                    <a:gd name="T13" fmla="*/ 0 h 228"/>
                    <a:gd name="T14" fmla="*/ 356 w 356"/>
                    <a:gd name="T15" fmla="*/ 228 h 2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T12" t="T13" r="T14" b="T15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240" cap="sq">
                  <a:solidFill>
                    <a:srgbClr val="4D4D4D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8510" name="AutoShape 318"/>
                <p:cNvSpPr>
                  <a:spLocks noChangeArrowheads="1"/>
                </p:cNvSpPr>
                <p:nvPr/>
              </p:nvSpPr>
              <p:spPr bwMode="auto">
                <a:xfrm>
                  <a:off x="3573" y="3849"/>
                  <a:ext cx="50" cy="43"/>
                </a:xfrm>
                <a:custGeom>
                  <a:avLst/>
                  <a:gdLst>
                    <a:gd name="G0" fmla="+- 1 0 0"/>
                    <a:gd name="G1" fmla="+- 0 0 0"/>
                    <a:gd name="G2" fmla="+- 1 0 0"/>
                    <a:gd name="G3" fmla="+- 1 0 0"/>
                    <a:gd name="G4" fmla="+- 1 0 0"/>
                    <a:gd name="G5" fmla="+- 1 0 0"/>
                    <a:gd name="G6" fmla="*/ 1 56639 38528"/>
                    <a:gd name="G7" fmla="+- 1 0 0"/>
                    <a:gd name="G8" fmla="+- 1 0 0"/>
                    <a:gd name="G9" fmla="+- 1 0 0"/>
                    <a:gd name="G10" fmla="*/ 1 24577 2"/>
                    <a:gd name="G11" fmla="+- 1 0 0"/>
                    <a:gd name="G12" fmla="+- 1 0 0"/>
                    <a:gd name="G13" fmla="*/ 1 48365 11520"/>
                    <a:gd name="G14" fmla="*/ G13 1 180"/>
                    <a:gd name="G15" fmla="*/ 0 1 G14"/>
                    <a:gd name="G16" fmla="+- 65416 0 0"/>
                    <a:gd name="G17" fmla="+- 48 0 0"/>
                    <a:gd name="G18" fmla="+- 184 0 0"/>
                    <a:gd name="G19" fmla="+- 216 0 0"/>
                    <a:gd name="G20" fmla="+- 176 0 0"/>
                    <a:gd name="T0" fmla="*/ 67 w 330"/>
                    <a:gd name="T1" fmla="*/ 19 h 158"/>
                    <a:gd name="T2" fmla="*/ 19 w 330"/>
                    <a:gd name="T3" fmla="*/ 139 h 158"/>
                    <a:gd name="T4" fmla="*/ 179 w 330"/>
                    <a:gd name="T5" fmla="*/ 131 h 158"/>
                    <a:gd name="T6" fmla="*/ 315 w 330"/>
                    <a:gd name="T7" fmla="*/ 131 h 158"/>
                    <a:gd name="T8" fmla="*/ 267 w 330"/>
                    <a:gd name="T9" fmla="*/ 51 h 158"/>
                    <a:gd name="T10" fmla="*/ 203 w 330"/>
                    <a:gd name="T11" fmla="*/ 27 h 158"/>
                    <a:gd name="T12" fmla="*/ 67 w 330"/>
                    <a:gd name="T13" fmla="*/ 19 h 158"/>
                    <a:gd name="T14" fmla="*/ 0 w 330"/>
                    <a:gd name="T15" fmla="*/ 0 h 158"/>
                    <a:gd name="T16" fmla="*/ 330 w 330"/>
                    <a:gd name="T17" fmla="*/ 158 h 1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T14" t="T15" r="T16" b="T17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240" cap="sq">
                  <a:solidFill>
                    <a:srgbClr val="4D4D4D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grpSp>
            <p:nvGrpSpPr>
              <p:cNvPr id="8418" name="Group 319"/>
              <p:cNvGrpSpPr>
                <a:grpSpLocks/>
              </p:cNvGrpSpPr>
              <p:nvPr/>
            </p:nvGrpSpPr>
            <p:grpSpPr bwMode="auto">
              <a:xfrm>
                <a:off x="3648" y="3801"/>
                <a:ext cx="103" cy="51"/>
                <a:chOff x="3648" y="3801"/>
                <a:chExt cx="103" cy="51"/>
              </a:xfrm>
            </p:grpSpPr>
            <p:sp>
              <p:nvSpPr>
                <p:cNvPr id="8512" name="AutoShape 320"/>
                <p:cNvSpPr>
                  <a:spLocks noChangeArrowheads="1"/>
                </p:cNvSpPr>
                <p:nvPr/>
              </p:nvSpPr>
              <p:spPr bwMode="auto">
                <a:xfrm>
                  <a:off x="3648" y="3801"/>
                  <a:ext cx="48" cy="51"/>
                </a:xfrm>
                <a:custGeom>
                  <a:avLst/>
                  <a:gdLst>
                    <a:gd name="G0" fmla="+- 1 0 0"/>
                    <a:gd name="G1" fmla="+- 1 0 0"/>
                    <a:gd name="G2" fmla="+- 1 0 0"/>
                    <a:gd name="G3" fmla="+- 1 0 0"/>
                    <a:gd name="G4" fmla="+- 1 0 0"/>
                    <a:gd name="G5" fmla="+- 1 0 0"/>
                    <a:gd name="G6" fmla="+- 1 0 0"/>
                    <a:gd name="G7" fmla="+- 52 0 0"/>
                    <a:gd name="G8" fmla="*/ 1 5095 51712"/>
                    <a:gd name="G9" fmla="*/ 1 48365 11520"/>
                    <a:gd name="G10" fmla="*/ G9 1 180"/>
                    <a:gd name="G11" fmla="*/ G8 1 G10"/>
                    <a:gd name="G12" fmla="+- 1 0 0"/>
                    <a:gd name="G13" fmla="+- 1 0 0"/>
                    <a:gd name="G14" fmla="*/ 1 64527 51712"/>
                    <a:gd name="G15" fmla="*/ 1 48365 11520"/>
                    <a:gd name="G16" fmla="*/ G15 1 180"/>
                    <a:gd name="G17" fmla="*/ G14 1 G16"/>
                    <a:gd name="G18" fmla="+- 1 0 0"/>
                    <a:gd name="G19" fmla="+- 0 0 0"/>
                    <a:gd name="G20" fmla="+- 1 0 0"/>
                    <a:gd name="G21" fmla="+- 1 0 0"/>
                    <a:gd name="T0" fmla="*/ 17 w 356"/>
                    <a:gd name="T1" fmla="*/ 157 h 228"/>
                    <a:gd name="T2" fmla="*/ 225 w 356"/>
                    <a:gd name="T3" fmla="*/ 13 h 228"/>
                    <a:gd name="T4" fmla="*/ 353 w 356"/>
                    <a:gd name="T5" fmla="*/ 77 h 228"/>
                    <a:gd name="T6" fmla="*/ 241 w 356"/>
                    <a:gd name="T7" fmla="*/ 117 h 228"/>
                    <a:gd name="T8" fmla="*/ 121 w 356"/>
                    <a:gd name="T9" fmla="*/ 221 h 228"/>
                    <a:gd name="T10" fmla="*/ 17 w 356"/>
                    <a:gd name="T11" fmla="*/ 157 h 228"/>
                    <a:gd name="T12" fmla="*/ 0 w 356"/>
                    <a:gd name="T13" fmla="*/ 0 h 228"/>
                    <a:gd name="T14" fmla="*/ 356 w 356"/>
                    <a:gd name="T15" fmla="*/ 228 h 2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T12" t="T13" r="T14" b="T15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240" cap="sq">
                  <a:solidFill>
                    <a:srgbClr val="4D4D4D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8513" name="AutoShape 321"/>
                <p:cNvSpPr>
                  <a:spLocks noChangeArrowheads="1"/>
                </p:cNvSpPr>
                <p:nvPr/>
              </p:nvSpPr>
              <p:spPr bwMode="auto">
                <a:xfrm>
                  <a:off x="3701" y="3801"/>
                  <a:ext cx="50" cy="43"/>
                </a:xfrm>
                <a:custGeom>
                  <a:avLst/>
                  <a:gdLst>
                    <a:gd name="G0" fmla="+- 1 0 0"/>
                    <a:gd name="G1" fmla="+- 0 0 0"/>
                    <a:gd name="G2" fmla="+- 1 0 0"/>
                    <a:gd name="G3" fmla="+- 1 0 0"/>
                    <a:gd name="G4" fmla="+- 1 0 0"/>
                    <a:gd name="G5" fmla="+- 1 0 0"/>
                    <a:gd name="G6" fmla="*/ 1 56639 38528"/>
                    <a:gd name="G7" fmla="+- 1 0 0"/>
                    <a:gd name="G8" fmla="+- 1 0 0"/>
                    <a:gd name="G9" fmla="+- 1 0 0"/>
                    <a:gd name="G10" fmla="*/ 1 24577 2"/>
                    <a:gd name="G11" fmla="+- 1 0 0"/>
                    <a:gd name="G12" fmla="+- 1 0 0"/>
                    <a:gd name="G13" fmla="*/ 1 48365 11520"/>
                    <a:gd name="G14" fmla="*/ G13 1 180"/>
                    <a:gd name="G15" fmla="*/ 0 1 G14"/>
                    <a:gd name="G16" fmla="+- 65416 0 0"/>
                    <a:gd name="G17" fmla="+- 48 0 0"/>
                    <a:gd name="G18" fmla="+- 184 0 0"/>
                    <a:gd name="G19" fmla="+- 216 0 0"/>
                    <a:gd name="G20" fmla="+- 176 0 0"/>
                    <a:gd name="T0" fmla="*/ 67 w 330"/>
                    <a:gd name="T1" fmla="*/ 19 h 158"/>
                    <a:gd name="T2" fmla="*/ 19 w 330"/>
                    <a:gd name="T3" fmla="*/ 139 h 158"/>
                    <a:gd name="T4" fmla="*/ 179 w 330"/>
                    <a:gd name="T5" fmla="*/ 131 h 158"/>
                    <a:gd name="T6" fmla="*/ 315 w 330"/>
                    <a:gd name="T7" fmla="*/ 131 h 158"/>
                    <a:gd name="T8" fmla="*/ 267 w 330"/>
                    <a:gd name="T9" fmla="*/ 51 h 158"/>
                    <a:gd name="T10" fmla="*/ 203 w 330"/>
                    <a:gd name="T11" fmla="*/ 27 h 158"/>
                    <a:gd name="T12" fmla="*/ 67 w 330"/>
                    <a:gd name="T13" fmla="*/ 19 h 158"/>
                    <a:gd name="T14" fmla="*/ 0 w 330"/>
                    <a:gd name="T15" fmla="*/ 0 h 158"/>
                    <a:gd name="T16" fmla="*/ 330 w 330"/>
                    <a:gd name="T17" fmla="*/ 158 h 1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T14" t="T15" r="T16" b="T17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240" cap="sq">
                  <a:solidFill>
                    <a:srgbClr val="4D4D4D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grpSp>
            <p:nvGrpSpPr>
              <p:cNvPr id="8421" name="Group 322"/>
              <p:cNvGrpSpPr>
                <a:grpSpLocks/>
              </p:cNvGrpSpPr>
              <p:nvPr/>
            </p:nvGrpSpPr>
            <p:grpSpPr bwMode="auto">
              <a:xfrm>
                <a:off x="1146" y="3457"/>
                <a:ext cx="1095" cy="281"/>
                <a:chOff x="1146" y="3457"/>
                <a:chExt cx="1095" cy="281"/>
              </a:xfrm>
            </p:grpSpPr>
            <p:grpSp>
              <p:nvGrpSpPr>
                <p:cNvPr id="8424" name="Group 323"/>
                <p:cNvGrpSpPr>
                  <a:grpSpLocks/>
                </p:cNvGrpSpPr>
                <p:nvPr/>
              </p:nvGrpSpPr>
              <p:grpSpPr bwMode="auto">
                <a:xfrm>
                  <a:off x="1146" y="3457"/>
                  <a:ext cx="615" cy="281"/>
                  <a:chOff x="1146" y="3457"/>
                  <a:chExt cx="615" cy="281"/>
                </a:xfrm>
              </p:grpSpPr>
              <p:grpSp>
                <p:nvGrpSpPr>
                  <p:cNvPr id="8427" name="Group 324"/>
                  <p:cNvGrpSpPr>
                    <a:grpSpLocks/>
                  </p:cNvGrpSpPr>
                  <p:nvPr/>
                </p:nvGrpSpPr>
                <p:grpSpPr bwMode="auto">
                  <a:xfrm>
                    <a:off x="1146" y="3492"/>
                    <a:ext cx="309" cy="247"/>
                    <a:chOff x="1146" y="3492"/>
                    <a:chExt cx="309" cy="247"/>
                  </a:xfrm>
                </p:grpSpPr>
                <p:grpSp>
                  <p:nvGrpSpPr>
                    <p:cNvPr id="8430" name="Group 325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334" y="3492"/>
                      <a:ext cx="121" cy="174"/>
                      <a:chOff x="1334" y="3492"/>
                      <a:chExt cx="121" cy="174"/>
                    </a:xfrm>
                  </p:grpSpPr>
                  <p:sp>
                    <p:nvSpPr>
                      <p:cNvPr id="8518" name="AutoShape 326"/>
                      <p:cNvSpPr>
                        <a:spLocks noChangeArrowheads="1"/>
                      </p:cNvSpPr>
                      <p:nvPr/>
                    </p:nvSpPr>
                    <p:spPr bwMode="auto">
                      <a:xfrm rot="21120000" flipH="1">
                        <a:off x="1345" y="3498"/>
                        <a:ext cx="101" cy="150"/>
                      </a:xfrm>
                      <a:custGeom>
                        <a:avLst/>
                        <a:gdLst>
                          <a:gd name="G0" fmla="+- 1 0 0"/>
                          <a:gd name="G1" fmla="+- 1 0 0"/>
                          <a:gd name="G2" fmla="+- 1 0 0"/>
                          <a:gd name="G3" fmla="+- 318 0 0"/>
                          <a:gd name="G4" fmla="*/ 1 24577 2"/>
                          <a:gd name="G5" fmla="+- 1 0 0"/>
                          <a:gd name="G6" fmla="+- 1 0 0"/>
                          <a:gd name="T0" fmla="*/ 136 w 136"/>
                          <a:gd name="T1" fmla="*/ 0 h 318"/>
                          <a:gd name="T2" fmla="*/ 46 w 136"/>
                          <a:gd name="T3" fmla="*/ 137 h 318"/>
                          <a:gd name="T4" fmla="*/ 0 w 136"/>
                          <a:gd name="T5" fmla="*/ 318 h 318"/>
                          <a:gd name="T6" fmla="*/ 0 w 136"/>
                          <a:gd name="T7" fmla="*/ 0 h 318"/>
                          <a:gd name="T8" fmla="*/ 136 w 136"/>
                          <a:gd name="T9" fmla="*/ 318 h 318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</a:cxnLst>
                        <a:rect l="T6" t="T7" r="T8" b="T9"/>
                        <a:pathLst>
                          <a:path w="136" h="318">
                            <a:moveTo>
                              <a:pt x="136" y="0"/>
                            </a:moveTo>
                            <a:cubicBezTo>
                              <a:pt x="102" y="42"/>
                              <a:pt x="69" y="84"/>
                              <a:pt x="46" y="137"/>
                            </a:cubicBezTo>
                            <a:cubicBezTo>
                              <a:pt x="23" y="190"/>
                              <a:pt x="11" y="254"/>
                              <a:pt x="0" y="318"/>
                            </a:cubicBezTo>
                          </a:path>
                        </a:pathLst>
                      </a:custGeom>
                      <a:solidFill>
                        <a:srgbClr val="66FF66"/>
                      </a:solidFill>
                      <a:ln w="28440" cap="sq">
                        <a:solidFill>
                          <a:srgbClr val="33CC33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 wrap="none" anchor="ctr"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8519" name="AutoShape 327"/>
                      <p:cNvSpPr>
                        <a:spLocks noChangeArrowheads="1"/>
                      </p:cNvSpPr>
                      <p:nvPr/>
                    </p:nvSpPr>
                    <p:spPr bwMode="auto">
                      <a:xfrm rot="21120000" flipH="1">
                        <a:off x="1351" y="3502"/>
                        <a:ext cx="65" cy="159"/>
                      </a:xfrm>
                      <a:custGeom>
                        <a:avLst/>
                        <a:gdLst>
                          <a:gd name="G0" fmla="+- 1 0 0"/>
                          <a:gd name="G1" fmla="+- 1 0 0"/>
                          <a:gd name="G2" fmla="*/ 1 51705 57600"/>
                          <a:gd name="G3" fmla="+- 336 0 0"/>
                          <a:gd name="G4" fmla="*/ 1 24577 2"/>
                          <a:gd name="G5" fmla="+- 1 0 0"/>
                          <a:gd name="G6" fmla="+- 1 0 0"/>
                          <a:gd name="T0" fmla="*/ 88 w 88"/>
                          <a:gd name="T1" fmla="*/ 0 h 336"/>
                          <a:gd name="T2" fmla="*/ 16 w 88"/>
                          <a:gd name="T3" fmla="*/ 200 h 336"/>
                          <a:gd name="T4" fmla="*/ 0 w 88"/>
                          <a:gd name="T5" fmla="*/ 336 h 336"/>
                          <a:gd name="T6" fmla="*/ 0 w 88"/>
                          <a:gd name="T7" fmla="*/ 0 h 336"/>
                          <a:gd name="T8" fmla="*/ 88 w 88"/>
                          <a:gd name="T9" fmla="*/ 336 h 336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</a:cxnLst>
                        <a:rect l="T6" t="T7" r="T8" b="T9"/>
                        <a:pathLst>
                          <a:path w="88" h="336">
                            <a:moveTo>
                              <a:pt x="88" y="0"/>
                            </a:moveTo>
                            <a:cubicBezTo>
                              <a:pt x="76" y="33"/>
                              <a:pt x="31" y="144"/>
                              <a:pt x="16" y="200"/>
                            </a:cubicBezTo>
                            <a:cubicBezTo>
                              <a:pt x="1" y="256"/>
                              <a:pt x="3" y="308"/>
                              <a:pt x="0" y="336"/>
                            </a:cubicBezTo>
                          </a:path>
                        </a:pathLst>
                      </a:custGeom>
                      <a:solidFill>
                        <a:srgbClr val="66FF66"/>
                      </a:solidFill>
                      <a:ln w="28440" cap="sq">
                        <a:solidFill>
                          <a:srgbClr val="33CC33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 wrap="none" anchor="ctr"/>
                      <a:lstStyle/>
                      <a:p>
                        <a:endParaRPr lang="ru-RU"/>
                      </a:p>
                    </p:txBody>
                  </p:sp>
                </p:grpSp>
                <p:grpSp>
                  <p:nvGrpSpPr>
                    <p:cNvPr id="8433" name="Group 328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261" y="3519"/>
                      <a:ext cx="138" cy="181"/>
                      <a:chOff x="1261" y="3519"/>
                      <a:chExt cx="138" cy="181"/>
                    </a:xfrm>
                  </p:grpSpPr>
                  <p:sp>
                    <p:nvSpPr>
                      <p:cNvPr id="8521" name="AutoShape 329"/>
                      <p:cNvSpPr>
                        <a:spLocks noChangeArrowheads="1"/>
                      </p:cNvSpPr>
                      <p:nvPr/>
                    </p:nvSpPr>
                    <p:spPr bwMode="auto">
                      <a:xfrm rot="20640000" flipH="1">
                        <a:off x="1280" y="3530"/>
                        <a:ext cx="101" cy="150"/>
                      </a:xfrm>
                      <a:custGeom>
                        <a:avLst/>
                        <a:gdLst>
                          <a:gd name="G0" fmla="+- 1 0 0"/>
                          <a:gd name="G1" fmla="+- 1 0 0"/>
                          <a:gd name="G2" fmla="+- 1 0 0"/>
                          <a:gd name="G3" fmla="+- 318 0 0"/>
                          <a:gd name="G4" fmla="*/ 1 24577 2"/>
                          <a:gd name="G5" fmla="+- 1 0 0"/>
                          <a:gd name="G6" fmla="+- 1 0 0"/>
                          <a:gd name="T0" fmla="*/ 136 w 136"/>
                          <a:gd name="T1" fmla="*/ 0 h 318"/>
                          <a:gd name="T2" fmla="*/ 46 w 136"/>
                          <a:gd name="T3" fmla="*/ 137 h 318"/>
                          <a:gd name="T4" fmla="*/ 0 w 136"/>
                          <a:gd name="T5" fmla="*/ 318 h 318"/>
                          <a:gd name="T6" fmla="*/ 0 w 136"/>
                          <a:gd name="T7" fmla="*/ 0 h 318"/>
                          <a:gd name="T8" fmla="*/ 136 w 136"/>
                          <a:gd name="T9" fmla="*/ 318 h 318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</a:cxnLst>
                        <a:rect l="T6" t="T7" r="T8" b="T9"/>
                        <a:pathLst>
                          <a:path w="136" h="318">
                            <a:moveTo>
                              <a:pt x="136" y="0"/>
                            </a:moveTo>
                            <a:cubicBezTo>
                              <a:pt x="102" y="42"/>
                              <a:pt x="69" y="84"/>
                              <a:pt x="46" y="137"/>
                            </a:cubicBezTo>
                            <a:cubicBezTo>
                              <a:pt x="23" y="190"/>
                              <a:pt x="11" y="254"/>
                              <a:pt x="0" y="318"/>
                            </a:cubicBezTo>
                          </a:path>
                        </a:pathLst>
                      </a:custGeom>
                      <a:solidFill>
                        <a:srgbClr val="66FF66"/>
                      </a:solidFill>
                      <a:ln w="28440" cap="sq">
                        <a:solidFill>
                          <a:srgbClr val="33CC33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 wrap="none" anchor="ctr"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8522" name="AutoShape 330"/>
                      <p:cNvSpPr>
                        <a:spLocks noChangeArrowheads="1"/>
                      </p:cNvSpPr>
                      <p:nvPr/>
                    </p:nvSpPr>
                    <p:spPr bwMode="auto">
                      <a:xfrm rot="20640000" flipH="1">
                        <a:off x="1287" y="3534"/>
                        <a:ext cx="65" cy="158"/>
                      </a:xfrm>
                      <a:custGeom>
                        <a:avLst/>
                        <a:gdLst>
                          <a:gd name="G0" fmla="+- 1 0 0"/>
                          <a:gd name="G1" fmla="+- 1 0 0"/>
                          <a:gd name="G2" fmla="*/ 1 51705 57600"/>
                          <a:gd name="G3" fmla="+- 336 0 0"/>
                          <a:gd name="G4" fmla="*/ 1 24577 2"/>
                          <a:gd name="G5" fmla="+- 1 0 0"/>
                          <a:gd name="G6" fmla="+- 1 0 0"/>
                          <a:gd name="T0" fmla="*/ 88 w 88"/>
                          <a:gd name="T1" fmla="*/ 0 h 336"/>
                          <a:gd name="T2" fmla="*/ 16 w 88"/>
                          <a:gd name="T3" fmla="*/ 200 h 336"/>
                          <a:gd name="T4" fmla="*/ 0 w 88"/>
                          <a:gd name="T5" fmla="*/ 336 h 336"/>
                          <a:gd name="T6" fmla="*/ 0 w 88"/>
                          <a:gd name="T7" fmla="*/ 0 h 336"/>
                          <a:gd name="T8" fmla="*/ 88 w 88"/>
                          <a:gd name="T9" fmla="*/ 336 h 336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</a:cxnLst>
                        <a:rect l="T6" t="T7" r="T8" b="T9"/>
                        <a:pathLst>
                          <a:path w="88" h="336">
                            <a:moveTo>
                              <a:pt x="88" y="0"/>
                            </a:moveTo>
                            <a:cubicBezTo>
                              <a:pt x="76" y="33"/>
                              <a:pt x="31" y="144"/>
                              <a:pt x="16" y="200"/>
                            </a:cubicBezTo>
                            <a:cubicBezTo>
                              <a:pt x="1" y="256"/>
                              <a:pt x="3" y="308"/>
                              <a:pt x="0" y="336"/>
                            </a:cubicBezTo>
                          </a:path>
                        </a:pathLst>
                      </a:custGeom>
                      <a:solidFill>
                        <a:srgbClr val="66FF66"/>
                      </a:solidFill>
                      <a:ln w="28440" cap="sq">
                        <a:solidFill>
                          <a:srgbClr val="33CC33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 wrap="none" anchor="ctr"/>
                      <a:lstStyle/>
                      <a:p>
                        <a:endParaRPr lang="ru-RU"/>
                      </a:p>
                    </p:txBody>
                  </p:sp>
                </p:grpSp>
                <p:grpSp>
                  <p:nvGrpSpPr>
                    <p:cNvPr id="8436" name="Group 331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146" y="3551"/>
                      <a:ext cx="168" cy="188"/>
                      <a:chOff x="1146" y="3551"/>
                      <a:chExt cx="168" cy="188"/>
                    </a:xfrm>
                  </p:grpSpPr>
                  <p:sp>
                    <p:nvSpPr>
                      <p:cNvPr id="8524" name="AutoShape 332"/>
                      <p:cNvSpPr>
                        <a:spLocks noChangeArrowheads="1"/>
                      </p:cNvSpPr>
                      <p:nvPr/>
                    </p:nvSpPr>
                    <p:spPr bwMode="auto">
                      <a:xfrm rot="19560000" flipH="1">
                        <a:off x="1180" y="3566"/>
                        <a:ext cx="101" cy="150"/>
                      </a:xfrm>
                      <a:custGeom>
                        <a:avLst/>
                        <a:gdLst>
                          <a:gd name="G0" fmla="+- 1 0 0"/>
                          <a:gd name="G1" fmla="+- 1 0 0"/>
                          <a:gd name="G2" fmla="+- 1 0 0"/>
                          <a:gd name="G3" fmla="+- 318 0 0"/>
                          <a:gd name="G4" fmla="*/ 1 24577 2"/>
                          <a:gd name="G5" fmla="+- 1 0 0"/>
                          <a:gd name="G6" fmla="+- 1 0 0"/>
                          <a:gd name="T0" fmla="*/ 136 w 136"/>
                          <a:gd name="T1" fmla="*/ 0 h 318"/>
                          <a:gd name="T2" fmla="*/ 46 w 136"/>
                          <a:gd name="T3" fmla="*/ 137 h 318"/>
                          <a:gd name="T4" fmla="*/ 0 w 136"/>
                          <a:gd name="T5" fmla="*/ 318 h 318"/>
                          <a:gd name="T6" fmla="*/ 0 w 136"/>
                          <a:gd name="T7" fmla="*/ 0 h 318"/>
                          <a:gd name="T8" fmla="*/ 136 w 136"/>
                          <a:gd name="T9" fmla="*/ 318 h 318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</a:cxnLst>
                        <a:rect l="T6" t="T7" r="T8" b="T9"/>
                        <a:pathLst>
                          <a:path w="136" h="318">
                            <a:moveTo>
                              <a:pt x="136" y="0"/>
                            </a:moveTo>
                            <a:cubicBezTo>
                              <a:pt x="102" y="42"/>
                              <a:pt x="69" y="84"/>
                              <a:pt x="46" y="137"/>
                            </a:cubicBezTo>
                            <a:cubicBezTo>
                              <a:pt x="23" y="190"/>
                              <a:pt x="11" y="254"/>
                              <a:pt x="0" y="318"/>
                            </a:cubicBezTo>
                          </a:path>
                        </a:pathLst>
                      </a:custGeom>
                      <a:solidFill>
                        <a:srgbClr val="66FF66"/>
                      </a:solidFill>
                      <a:ln w="28440" cap="sq">
                        <a:solidFill>
                          <a:srgbClr val="33CC33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 wrap="none" anchor="ctr"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8525" name="AutoShape 333"/>
                      <p:cNvSpPr>
                        <a:spLocks noChangeArrowheads="1"/>
                      </p:cNvSpPr>
                      <p:nvPr/>
                    </p:nvSpPr>
                    <p:spPr bwMode="auto">
                      <a:xfrm rot="19560000" flipH="1">
                        <a:off x="1191" y="3574"/>
                        <a:ext cx="65" cy="159"/>
                      </a:xfrm>
                      <a:custGeom>
                        <a:avLst/>
                        <a:gdLst>
                          <a:gd name="G0" fmla="+- 1 0 0"/>
                          <a:gd name="G1" fmla="+- 1 0 0"/>
                          <a:gd name="G2" fmla="*/ 1 51705 57600"/>
                          <a:gd name="G3" fmla="+- 336 0 0"/>
                          <a:gd name="G4" fmla="*/ 1 24577 2"/>
                          <a:gd name="G5" fmla="+- 1 0 0"/>
                          <a:gd name="G6" fmla="+- 1 0 0"/>
                          <a:gd name="T0" fmla="*/ 88 w 88"/>
                          <a:gd name="T1" fmla="*/ 0 h 336"/>
                          <a:gd name="T2" fmla="*/ 16 w 88"/>
                          <a:gd name="T3" fmla="*/ 200 h 336"/>
                          <a:gd name="T4" fmla="*/ 0 w 88"/>
                          <a:gd name="T5" fmla="*/ 336 h 336"/>
                          <a:gd name="T6" fmla="*/ 0 w 88"/>
                          <a:gd name="T7" fmla="*/ 0 h 336"/>
                          <a:gd name="T8" fmla="*/ 88 w 88"/>
                          <a:gd name="T9" fmla="*/ 336 h 336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</a:cxnLst>
                        <a:rect l="T6" t="T7" r="T8" b="T9"/>
                        <a:pathLst>
                          <a:path w="88" h="336">
                            <a:moveTo>
                              <a:pt x="88" y="0"/>
                            </a:moveTo>
                            <a:cubicBezTo>
                              <a:pt x="76" y="33"/>
                              <a:pt x="31" y="144"/>
                              <a:pt x="16" y="200"/>
                            </a:cubicBezTo>
                            <a:cubicBezTo>
                              <a:pt x="1" y="256"/>
                              <a:pt x="3" y="308"/>
                              <a:pt x="0" y="336"/>
                            </a:cubicBezTo>
                          </a:path>
                        </a:pathLst>
                      </a:custGeom>
                      <a:solidFill>
                        <a:srgbClr val="66FF66"/>
                      </a:solidFill>
                      <a:ln w="28440" cap="sq">
                        <a:solidFill>
                          <a:srgbClr val="33CC33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 wrap="none" anchor="ctr"/>
                      <a:lstStyle/>
                      <a:p>
                        <a:endParaRPr lang="ru-RU"/>
                      </a:p>
                    </p:txBody>
                  </p:sp>
                </p:grpSp>
              </p:grpSp>
              <p:grpSp>
                <p:nvGrpSpPr>
                  <p:cNvPr id="8439" name="Group 334"/>
                  <p:cNvGrpSpPr>
                    <a:grpSpLocks/>
                  </p:cNvGrpSpPr>
                  <p:nvPr/>
                </p:nvGrpSpPr>
                <p:grpSpPr bwMode="auto">
                  <a:xfrm>
                    <a:off x="1459" y="3457"/>
                    <a:ext cx="302" cy="214"/>
                    <a:chOff x="1459" y="3457"/>
                    <a:chExt cx="302" cy="214"/>
                  </a:xfrm>
                </p:grpSpPr>
                <p:grpSp>
                  <p:nvGrpSpPr>
                    <p:cNvPr id="8442" name="Group 335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459" y="3457"/>
                      <a:ext cx="103" cy="162"/>
                      <a:chOff x="1459" y="3457"/>
                      <a:chExt cx="103" cy="162"/>
                    </a:xfrm>
                  </p:grpSpPr>
                  <p:sp>
                    <p:nvSpPr>
                      <p:cNvPr id="8528" name="AutoShape 336"/>
                      <p:cNvSpPr>
                        <a:spLocks noChangeArrowheads="1"/>
                      </p:cNvSpPr>
                      <p:nvPr/>
                    </p:nvSpPr>
                    <p:spPr bwMode="auto">
                      <a:xfrm rot="21540000">
                        <a:off x="1460" y="3459"/>
                        <a:ext cx="101" cy="150"/>
                      </a:xfrm>
                      <a:custGeom>
                        <a:avLst/>
                        <a:gdLst>
                          <a:gd name="G0" fmla="+- 1 0 0"/>
                          <a:gd name="G1" fmla="+- 1 0 0"/>
                          <a:gd name="G2" fmla="+- 1 0 0"/>
                          <a:gd name="G3" fmla="+- 318 0 0"/>
                          <a:gd name="G4" fmla="*/ 1 24577 2"/>
                          <a:gd name="G5" fmla="+- 1 0 0"/>
                          <a:gd name="G6" fmla="+- 1 0 0"/>
                          <a:gd name="T0" fmla="*/ 136 w 136"/>
                          <a:gd name="T1" fmla="*/ 0 h 318"/>
                          <a:gd name="T2" fmla="*/ 46 w 136"/>
                          <a:gd name="T3" fmla="*/ 137 h 318"/>
                          <a:gd name="T4" fmla="*/ 0 w 136"/>
                          <a:gd name="T5" fmla="*/ 318 h 318"/>
                          <a:gd name="T6" fmla="*/ 0 w 136"/>
                          <a:gd name="T7" fmla="*/ 0 h 318"/>
                          <a:gd name="T8" fmla="*/ 136 w 136"/>
                          <a:gd name="T9" fmla="*/ 318 h 318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</a:cxnLst>
                        <a:rect l="T6" t="T7" r="T8" b="T9"/>
                        <a:pathLst>
                          <a:path w="136" h="318">
                            <a:moveTo>
                              <a:pt x="136" y="0"/>
                            </a:moveTo>
                            <a:cubicBezTo>
                              <a:pt x="102" y="42"/>
                              <a:pt x="69" y="84"/>
                              <a:pt x="46" y="137"/>
                            </a:cubicBezTo>
                            <a:cubicBezTo>
                              <a:pt x="23" y="190"/>
                              <a:pt x="11" y="254"/>
                              <a:pt x="0" y="318"/>
                            </a:cubicBezTo>
                          </a:path>
                        </a:pathLst>
                      </a:custGeom>
                      <a:solidFill>
                        <a:srgbClr val="66FF66"/>
                      </a:solidFill>
                      <a:ln w="28440" cap="sq">
                        <a:solidFill>
                          <a:srgbClr val="33CC33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 wrap="none" anchor="ctr"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8529" name="AutoShape 337"/>
                      <p:cNvSpPr>
                        <a:spLocks noChangeArrowheads="1"/>
                      </p:cNvSpPr>
                      <p:nvPr/>
                    </p:nvSpPr>
                    <p:spPr bwMode="auto">
                      <a:xfrm rot="21540000">
                        <a:off x="1492" y="3461"/>
                        <a:ext cx="65" cy="159"/>
                      </a:xfrm>
                      <a:custGeom>
                        <a:avLst/>
                        <a:gdLst>
                          <a:gd name="G0" fmla="+- 1 0 0"/>
                          <a:gd name="G1" fmla="+- 1 0 0"/>
                          <a:gd name="G2" fmla="*/ 1 51705 57600"/>
                          <a:gd name="G3" fmla="+- 336 0 0"/>
                          <a:gd name="G4" fmla="*/ 1 24577 2"/>
                          <a:gd name="G5" fmla="+- 1 0 0"/>
                          <a:gd name="G6" fmla="+- 1 0 0"/>
                          <a:gd name="T0" fmla="*/ 88 w 88"/>
                          <a:gd name="T1" fmla="*/ 0 h 336"/>
                          <a:gd name="T2" fmla="*/ 16 w 88"/>
                          <a:gd name="T3" fmla="*/ 200 h 336"/>
                          <a:gd name="T4" fmla="*/ 0 w 88"/>
                          <a:gd name="T5" fmla="*/ 336 h 336"/>
                          <a:gd name="T6" fmla="*/ 0 w 88"/>
                          <a:gd name="T7" fmla="*/ 0 h 336"/>
                          <a:gd name="T8" fmla="*/ 88 w 88"/>
                          <a:gd name="T9" fmla="*/ 336 h 336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</a:cxnLst>
                        <a:rect l="T6" t="T7" r="T8" b="T9"/>
                        <a:pathLst>
                          <a:path w="88" h="336">
                            <a:moveTo>
                              <a:pt x="88" y="0"/>
                            </a:moveTo>
                            <a:cubicBezTo>
                              <a:pt x="76" y="33"/>
                              <a:pt x="31" y="144"/>
                              <a:pt x="16" y="200"/>
                            </a:cubicBezTo>
                            <a:cubicBezTo>
                              <a:pt x="1" y="256"/>
                              <a:pt x="3" y="308"/>
                              <a:pt x="0" y="336"/>
                            </a:cubicBezTo>
                          </a:path>
                        </a:pathLst>
                      </a:custGeom>
                      <a:solidFill>
                        <a:srgbClr val="66FF66"/>
                      </a:solidFill>
                      <a:ln w="28440" cap="sq">
                        <a:solidFill>
                          <a:srgbClr val="33CC33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 wrap="none" anchor="ctr"/>
                      <a:lstStyle/>
                      <a:p>
                        <a:endParaRPr lang="ru-RU"/>
                      </a:p>
                    </p:txBody>
                  </p:sp>
                </p:grpSp>
                <p:grpSp>
                  <p:nvGrpSpPr>
                    <p:cNvPr id="8445" name="Group 338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521" y="3474"/>
                      <a:ext cx="117" cy="171"/>
                      <a:chOff x="1521" y="3474"/>
                      <a:chExt cx="117" cy="171"/>
                    </a:xfrm>
                  </p:grpSpPr>
                  <p:sp>
                    <p:nvSpPr>
                      <p:cNvPr id="8531" name="AutoShape 339"/>
                      <p:cNvSpPr>
                        <a:spLocks noChangeArrowheads="1"/>
                      </p:cNvSpPr>
                      <p:nvPr/>
                    </p:nvSpPr>
                    <p:spPr bwMode="auto">
                      <a:xfrm rot="420000">
                        <a:off x="1529" y="3479"/>
                        <a:ext cx="101" cy="150"/>
                      </a:xfrm>
                      <a:custGeom>
                        <a:avLst/>
                        <a:gdLst>
                          <a:gd name="G0" fmla="+- 1 0 0"/>
                          <a:gd name="G1" fmla="+- 1 0 0"/>
                          <a:gd name="G2" fmla="+- 1 0 0"/>
                          <a:gd name="G3" fmla="+- 318 0 0"/>
                          <a:gd name="G4" fmla="*/ 1 24577 2"/>
                          <a:gd name="G5" fmla="+- 1 0 0"/>
                          <a:gd name="G6" fmla="+- 1 0 0"/>
                          <a:gd name="T0" fmla="*/ 136 w 136"/>
                          <a:gd name="T1" fmla="*/ 0 h 318"/>
                          <a:gd name="T2" fmla="*/ 46 w 136"/>
                          <a:gd name="T3" fmla="*/ 137 h 318"/>
                          <a:gd name="T4" fmla="*/ 0 w 136"/>
                          <a:gd name="T5" fmla="*/ 318 h 318"/>
                          <a:gd name="T6" fmla="*/ 0 w 136"/>
                          <a:gd name="T7" fmla="*/ 0 h 318"/>
                          <a:gd name="T8" fmla="*/ 136 w 136"/>
                          <a:gd name="T9" fmla="*/ 318 h 318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</a:cxnLst>
                        <a:rect l="T6" t="T7" r="T8" b="T9"/>
                        <a:pathLst>
                          <a:path w="136" h="318">
                            <a:moveTo>
                              <a:pt x="136" y="0"/>
                            </a:moveTo>
                            <a:cubicBezTo>
                              <a:pt x="102" y="42"/>
                              <a:pt x="69" y="84"/>
                              <a:pt x="46" y="137"/>
                            </a:cubicBezTo>
                            <a:cubicBezTo>
                              <a:pt x="23" y="190"/>
                              <a:pt x="11" y="254"/>
                              <a:pt x="0" y="318"/>
                            </a:cubicBezTo>
                          </a:path>
                        </a:pathLst>
                      </a:custGeom>
                      <a:solidFill>
                        <a:srgbClr val="66FF66"/>
                      </a:solidFill>
                      <a:ln w="28440" cap="sq">
                        <a:solidFill>
                          <a:srgbClr val="33CC33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 wrap="none" anchor="ctr"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8532" name="AutoShape 340"/>
                      <p:cNvSpPr>
                        <a:spLocks noChangeArrowheads="1"/>
                      </p:cNvSpPr>
                      <p:nvPr/>
                    </p:nvSpPr>
                    <p:spPr bwMode="auto">
                      <a:xfrm rot="420000">
                        <a:off x="1560" y="3482"/>
                        <a:ext cx="65" cy="158"/>
                      </a:xfrm>
                      <a:custGeom>
                        <a:avLst/>
                        <a:gdLst>
                          <a:gd name="G0" fmla="+- 1 0 0"/>
                          <a:gd name="G1" fmla="+- 1 0 0"/>
                          <a:gd name="G2" fmla="*/ 1 51705 57600"/>
                          <a:gd name="G3" fmla="+- 336 0 0"/>
                          <a:gd name="G4" fmla="*/ 1 24577 2"/>
                          <a:gd name="G5" fmla="+- 1 0 0"/>
                          <a:gd name="G6" fmla="+- 1 0 0"/>
                          <a:gd name="T0" fmla="*/ 88 w 88"/>
                          <a:gd name="T1" fmla="*/ 0 h 336"/>
                          <a:gd name="T2" fmla="*/ 16 w 88"/>
                          <a:gd name="T3" fmla="*/ 200 h 336"/>
                          <a:gd name="T4" fmla="*/ 0 w 88"/>
                          <a:gd name="T5" fmla="*/ 336 h 336"/>
                          <a:gd name="T6" fmla="*/ 0 w 88"/>
                          <a:gd name="T7" fmla="*/ 0 h 336"/>
                          <a:gd name="T8" fmla="*/ 88 w 88"/>
                          <a:gd name="T9" fmla="*/ 336 h 336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</a:cxnLst>
                        <a:rect l="T6" t="T7" r="T8" b="T9"/>
                        <a:pathLst>
                          <a:path w="88" h="336">
                            <a:moveTo>
                              <a:pt x="88" y="0"/>
                            </a:moveTo>
                            <a:cubicBezTo>
                              <a:pt x="76" y="33"/>
                              <a:pt x="31" y="144"/>
                              <a:pt x="16" y="200"/>
                            </a:cubicBezTo>
                            <a:cubicBezTo>
                              <a:pt x="1" y="256"/>
                              <a:pt x="3" y="308"/>
                              <a:pt x="0" y="336"/>
                            </a:cubicBezTo>
                          </a:path>
                        </a:pathLst>
                      </a:custGeom>
                      <a:solidFill>
                        <a:srgbClr val="66FF66"/>
                      </a:solidFill>
                      <a:ln w="28440" cap="sq">
                        <a:solidFill>
                          <a:srgbClr val="33CC33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 wrap="none" anchor="ctr"/>
                      <a:lstStyle/>
                      <a:p>
                        <a:endParaRPr lang="ru-RU"/>
                      </a:p>
                    </p:txBody>
                  </p:sp>
                </p:grpSp>
                <p:grpSp>
                  <p:nvGrpSpPr>
                    <p:cNvPr id="8448" name="Group 341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606" y="3485"/>
                      <a:ext cx="155" cy="187"/>
                      <a:chOff x="1606" y="3485"/>
                      <a:chExt cx="155" cy="187"/>
                    </a:xfrm>
                  </p:grpSpPr>
                  <p:sp>
                    <p:nvSpPr>
                      <p:cNvPr id="8534" name="AutoShape 342"/>
                      <p:cNvSpPr>
                        <a:spLocks noChangeArrowheads="1"/>
                      </p:cNvSpPr>
                      <p:nvPr/>
                    </p:nvSpPr>
                    <p:spPr bwMode="auto">
                      <a:xfrm rot="1500000">
                        <a:off x="1634" y="3499"/>
                        <a:ext cx="101" cy="150"/>
                      </a:xfrm>
                      <a:custGeom>
                        <a:avLst/>
                        <a:gdLst>
                          <a:gd name="G0" fmla="+- 1 0 0"/>
                          <a:gd name="G1" fmla="+- 1 0 0"/>
                          <a:gd name="G2" fmla="+- 1 0 0"/>
                          <a:gd name="G3" fmla="+- 318 0 0"/>
                          <a:gd name="G4" fmla="*/ 1 24577 2"/>
                          <a:gd name="G5" fmla="+- 1 0 0"/>
                          <a:gd name="G6" fmla="+- 1 0 0"/>
                          <a:gd name="T0" fmla="*/ 136 w 136"/>
                          <a:gd name="T1" fmla="*/ 0 h 318"/>
                          <a:gd name="T2" fmla="*/ 46 w 136"/>
                          <a:gd name="T3" fmla="*/ 137 h 318"/>
                          <a:gd name="T4" fmla="*/ 0 w 136"/>
                          <a:gd name="T5" fmla="*/ 318 h 318"/>
                          <a:gd name="T6" fmla="*/ 0 w 136"/>
                          <a:gd name="T7" fmla="*/ 0 h 318"/>
                          <a:gd name="T8" fmla="*/ 136 w 136"/>
                          <a:gd name="T9" fmla="*/ 318 h 318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</a:cxnLst>
                        <a:rect l="T6" t="T7" r="T8" b="T9"/>
                        <a:pathLst>
                          <a:path w="136" h="318">
                            <a:moveTo>
                              <a:pt x="136" y="0"/>
                            </a:moveTo>
                            <a:cubicBezTo>
                              <a:pt x="102" y="42"/>
                              <a:pt x="69" y="84"/>
                              <a:pt x="46" y="137"/>
                            </a:cubicBezTo>
                            <a:cubicBezTo>
                              <a:pt x="23" y="190"/>
                              <a:pt x="11" y="254"/>
                              <a:pt x="0" y="318"/>
                            </a:cubicBezTo>
                          </a:path>
                        </a:pathLst>
                      </a:custGeom>
                      <a:solidFill>
                        <a:srgbClr val="66FF66"/>
                      </a:solidFill>
                      <a:ln w="28440" cap="sq">
                        <a:solidFill>
                          <a:srgbClr val="33CC33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 wrap="none" anchor="ctr"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8535" name="AutoShape 343"/>
                      <p:cNvSpPr>
                        <a:spLocks noChangeArrowheads="1"/>
                      </p:cNvSpPr>
                      <p:nvPr/>
                    </p:nvSpPr>
                    <p:spPr bwMode="auto">
                      <a:xfrm rot="1500000">
                        <a:off x="1662" y="3506"/>
                        <a:ext cx="65" cy="159"/>
                      </a:xfrm>
                      <a:custGeom>
                        <a:avLst/>
                        <a:gdLst>
                          <a:gd name="G0" fmla="+- 1 0 0"/>
                          <a:gd name="G1" fmla="+- 1 0 0"/>
                          <a:gd name="G2" fmla="*/ 1 51705 57600"/>
                          <a:gd name="G3" fmla="+- 336 0 0"/>
                          <a:gd name="G4" fmla="*/ 1 24577 2"/>
                          <a:gd name="G5" fmla="+- 1 0 0"/>
                          <a:gd name="G6" fmla="+- 1 0 0"/>
                          <a:gd name="T0" fmla="*/ 88 w 88"/>
                          <a:gd name="T1" fmla="*/ 0 h 336"/>
                          <a:gd name="T2" fmla="*/ 16 w 88"/>
                          <a:gd name="T3" fmla="*/ 200 h 336"/>
                          <a:gd name="T4" fmla="*/ 0 w 88"/>
                          <a:gd name="T5" fmla="*/ 336 h 336"/>
                          <a:gd name="T6" fmla="*/ 0 w 88"/>
                          <a:gd name="T7" fmla="*/ 0 h 336"/>
                          <a:gd name="T8" fmla="*/ 88 w 88"/>
                          <a:gd name="T9" fmla="*/ 336 h 336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</a:cxnLst>
                        <a:rect l="T6" t="T7" r="T8" b="T9"/>
                        <a:pathLst>
                          <a:path w="88" h="336">
                            <a:moveTo>
                              <a:pt x="88" y="0"/>
                            </a:moveTo>
                            <a:cubicBezTo>
                              <a:pt x="76" y="33"/>
                              <a:pt x="31" y="144"/>
                              <a:pt x="16" y="200"/>
                            </a:cubicBezTo>
                            <a:cubicBezTo>
                              <a:pt x="1" y="256"/>
                              <a:pt x="3" y="308"/>
                              <a:pt x="0" y="336"/>
                            </a:cubicBezTo>
                          </a:path>
                        </a:pathLst>
                      </a:custGeom>
                      <a:solidFill>
                        <a:srgbClr val="66FF66"/>
                      </a:solidFill>
                      <a:ln w="28440" cap="sq">
                        <a:solidFill>
                          <a:srgbClr val="33CC33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 wrap="none" anchor="ctr"/>
                      <a:lstStyle/>
                      <a:p>
                        <a:endParaRPr lang="ru-RU"/>
                      </a:p>
                    </p:txBody>
                  </p:sp>
                </p:grpSp>
              </p:grpSp>
            </p:grpSp>
            <p:grpSp>
              <p:nvGrpSpPr>
                <p:cNvPr id="8451" name="Group 344"/>
                <p:cNvGrpSpPr>
                  <a:grpSpLocks/>
                </p:cNvGrpSpPr>
                <p:nvPr/>
              </p:nvGrpSpPr>
              <p:grpSpPr bwMode="auto">
                <a:xfrm>
                  <a:off x="1626" y="3457"/>
                  <a:ext cx="615" cy="281"/>
                  <a:chOff x="1626" y="3457"/>
                  <a:chExt cx="615" cy="281"/>
                </a:xfrm>
              </p:grpSpPr>
              <p:grpSp>
                <p:nvGrpSpPr>
                  <p:cNvPr id="8454" name="Group 345"/>
                  <p:cNvGrpSpPr>
                    <a:grpSpLocks/>
                  </p:cNvGrpSpPr>
                  <p:nvPr/>
                </p:nvGrpSpPr>
                <p:grpSpPr bwMode="auto">
                  <a:xfrm>
                    <a:off x="1933" y="3492"/>
                    <a:ext cx="309" cy="247"/>
                    <a:chOff x="1933" y="3492"/>
                    <a:chExt cx="309" cy="247"/>
                  </a:xfrm>
                </p:grpSpPr>
                <p:grpSp>
                  <p:nvGrpSpPr>
                    <p:cNvPr id="8457" name="Group 346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933" y="3492"/>
                      <a:ext cx="121" cy="173"/>
                      <a:chOff x="1933" y="3492"/>
                      <a:chExt cx="121" cy="173"/>
                    </a:xfrm>
                  </p:grpSpPr>
                  <p:sp>
                    <p:nvSpPr>
                      <p:cNvPr id="8539" name="AutoShape 347"/>
                      <p:cNvSpPr>
                        <a:spLocks noChangeArrowheads="1"/>
                      </p:cNvSpPr>
                      <p:nvPr/>
                    </p:nvSpPr>
                    <p:spPr bwMode="auto">
                      <a:xfrm rot="480000">
                        <a:off x="1944" y="3498"/>
                        <a:ext cx="101" cy="150"/>
                      </a:xfrm>
                      <a:custGeom>
                        <a:avLst/>
                        <a:gdLst>
                          <a:gd name="G0" fmla="+- 1 0 0"/>
                          <a:gd name="G1" fmla="+- 1 0 0"/>
                          <a:gd name="G2" fmla="+- 1 0 0"/>
                          <a:gd name="G3" fmla="+- 318 0 0"/>
                          <a:gd name="G4" fmla="*/ 1 24577 2"/>
                          <a:gd name="G5" fmla="+- 1 0 0"/>
                          <a:gd name="G6" fmla="+- 1 0 0"/>
                          <a:gd name="T0" fmla="*/ 136 w 136"/>
                          <a:gd name="T1" fmla="*/ 0 h 318"/>
                          <a:gd name="T2" fmla="*/ 46 w 136"/>
                          <a:gd name="T3" fmla="*/ 137 h 318"/>
                          <a:gd name="T4" fmla="*/ 0 w 136"/>
                          <a:gd name="T5" fmla="*/ 318 h 318"/>
                          <a:gd name="T6" fmla="*/ 0 w 136"/>
                          <a:gd name="T7" fmla="*/ 0 h 318"/>
                          <a:gd name="T8" fmla="*/ 136 w 136"/>
                          <a:gd name="T9" fmla="*/ 318 h 318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</a:cxnLst>
                        <a:rect l="T6" t="T7" r="T8" b="T9"/>
                        <a:pathLst>
                          <a:path w="136" h="318">
                            <a:moveTo>
                              <a:pt x="136" y="0"/>
                            </a:moveTo>
                            <a:cubicBezTo>
                              <a:pt x="102" y="42"/>
                              <a:pt x="69" y="84"/>
                              <a:pt x="46" y="137"/>
                            </a:cubicBezTo>
                            <a:cubicBezTo>
                              <a:pt x="23" y="190"/>
                              <a:pt x="11" y="254"/>
                              <a:pt x="0" y="318"/>
                            </a:cubicBezTo>
                          </a:path>
                        </a:pathLst>
                      </a:custGeom>
                      <a:solidFill>
                        <a:srgbClr val="66FF66"/>
                      </a:solidFill>
                      <a:ln w="28440" cap="sq">
                        <a:solidFill>
                          <a:srgbClr val="33CC33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 wrap="none" anchor="ctr"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8540" name="AutoShape 348"/>
                      <p:cNvSpPr>
                        <a:spLocks noChangeArrowheads="1"/>
                      </p:cNvSpPr>
                      <p:nvPr/>
                    </p:nvSpPr>
                    <p:spPr bwMode="auto">
                      <a:xfrm rot="480000">
                        <a:off x="1974" y="3502"/>
                        <a:ext cx="65" cy="158"/>
                      </a:xfrm>
                      <a:custGeom>
                        <a:avLst/>
                        <a:gdLst>
                          <a:gd name="G0" fmla="+- 1 0 0"/>
                          <a:gd name="G1" fmla="+- 1 0 0"/>
                          <a:gd name="G2" fmla="*/ 1 51705 57600"/>
                          <a:gd name="G3" fmla="+- 336 0 0"/>
                          <a:gd name="G4" fmla="*/ 1 24577 2"/>
                          <a:gd name="G5" fmla="+- 1 0 0"/>
                          <a:gd name="G6" fmla="+- 1 0 0"/>
                          <a:gd name="T0" fmla="*/ 88 w 88"/>
                          <a:gd name="T1" fmla="*/ 0 h 336"/>
                          <a:gd name="T2" fmla="*/ 16 w 88"/>
                          <a:gd name="T3" fmla="*/ 200 h 336"/>
                          <a:gd name="T4" fmla="*/ 0 w 88"/>
                          <a:gd name="T5" fmla="*/ 336 h 336"/>
                          <a:gd name="T6" fmla="*/ 0 w 88"/>
                          <a:gd name="T7" fmla="*/ 0 h 336"/>
                          <a:gd name="T8" fmla="*/ 88 w 88"/>
                          <a:gd name="T9" fmla="*/ 336 h 336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</a:cxnLst>
                        <a:rect l="T6" t="T7" r="T8" b="T9"/>
                        <a:pathLst>
                          <a:path w="88" h="336">
                            <a:moveTo>
                              <a:pt x="88" y="0"/>
                            </a:moveTo>
                            <a:cubicBezTo>
                              <a:pt x="76" y="33"/>
                              <a:pt x="31" y="144"/>
                              <a:pt x="16" y="200"/>
                            </a:cubicBezTo>
                            <a:cubicBezTo>
                              <a:pt x="1" y="256"/>
                              <a:pt x="3" y="308"/>
                              <a:pt x="0" y="336"/>
                            </a:cubicBezTo>
                          </a:path>
                        </a:pathLst>
                      </a:custGeom>
                      <a:solidFill>
                        <a:srgbClr val="66FF66"/>
                      </a:solidFill>
                      <a:ln w="28440" cap="sq">
                        <a:solidFill>
                          <a:srgbClr val="33CC33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 wrap="none" anchor="ctr"/>
                      <a:lstStyle/>
                      <a:p>
                        <a:endParaRPr lang="ru-RU"/>
                      </a:p>
                    </p:txBody>
                  </p:sp>
                </p:grpSp>
                <p:grpSp>
                  <p:nvGrpSpPr>
                    <p:cNvPr id="8460" name="Group 349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989" y="3519"/>
                      <a:ext cx="138" cy="181"/>
                      <a:chOff x="1989" y="3519"/>
                      <a:chExt cx="138" cy="181"/>
                    </a:xfrm>
                  </p:grpSpPr>
                  <p:sp>
                    <p:nvSpPr>
                      <p:cNvPr id="8542" name="AutoShape 350"/>
                      <p:cNvSpPr>
                        <a:spLocks noChangeArrowheads="1"/>
                      </p:cNvSpPr>
                      <p:nvPr/>
                    </p:nvSpPr>
                    <p:spPr bwMode="auto">
                      <a:xfrm rot="960000">
                        <a:off x="2008" y="3530"/>
                        <a:ext cx="101" cy="150"/>
                      </a:xfrm>
                      <a:custGeom>
                        <a:avLst/>
                        <a:gdLst>
                          <a:gd name="G0" fmla="+- 1 0 0"/>
                          <a:gd name="G1" fmla="+- 1 0 0"/>
                          <a:gd name="G2" fmla="+- 1 0 0"/>
                          <a:gd name="G3" fmla="+- 318 0 0"/>
                          <a:gd name="G4" fmla="*/ 1 24577 2"/>
                          <a:gd name="G5" fmla="+- 1 0 0"/>
                          <a:gd name="G6" fmla="+- 1 0 0"/>
                          <a:gd name="T0" fmla="*/ 136 w 136"/>
                          <a:gd name="T1" fmla="*/ 0 h 318"/>
                          <a:gd name="T2" fmla="*/ 46 w 136"/>
                          <a:gd name="T3" fmla="*/ 137 h 318"/>
                          <a:gd name="T4" fmla="*/ 0 w 136"/>
                          <a:gd name="T5" fmla="*/ 318 h 318"/>
                          <a:gd name="T6" fmla="*/ 0 w 136"/>
                          <a:gd name="T7" fmla="*/ 0 h 318"/>
                          <a:gd name="T8" fmla="*/ 136 w 136"/>
                          <a:gd name="T9" fmla="*/ 318 h 318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</a:cxnLst>
                        <a:rect l="T6" t="T7" r="T8" b="T9"/>
                        <a:pathLst>
                          <a:path w="136" h="318">
                            <a:moveTo>
                              <a:pt x="136" y="0"/>
                            </a:moveTo>
                            <a:cubicBezTo>
                              <a:pt x="102" y="42"/>
                              <a:pt x="69" y="84"/>
                              <a:pt x="46" y="137"/>
                            </a:cubicBezTo>
                            <a:cubicBezTo>
                              <a:pt x="23" y="190"/>
                              <a:pt x="11" y="254"/>
                              <a:pt x="0" y="318"/>
                            </a:cubicBezTo>
                          </a:path>
                        </a:pathLst>
                      </a:custGeom>
                      <a:solidFill>
                        <a:srgbClr val="66FF66"/>
                      </a:solidFill>
                      <a:ln w="28440" cap="sq">
                        <a:solidFill>
                          <a:srgbClr val="33CC33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 wrap="none" anchor="ctr"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8543" name="AutoShape 351"/>
                      <p:cNvSpPr>
                        <a:spLocks noChangeArrowheads="1"/>
                      </p:cNvSpPr>
                      <p:nvPr/>
                    </p:nvSpPr>
                    <p:spPr bwMode="auto">
                      <a:xfrm rot="960000">
                        <a:off x="2038" y="3534"/>
                        <a:ext cx="65" cy="158"/>
                      </a:xfrm>
                      <a:custGeom>
                        <a:avLst/>
                        <a:gdLst>
                          <a:gd name="G0" fmla="+- 1 0 0"/>
                          <a:gd name="G1" fmla="+- 1 0 0"/>
                          <a:gd name="G2" fmla="*/ 1 51705 57600"/>
                          <a:gd name="G3" fmla="+- 336 0 0"/>
                          <a:gd name="G4" fmla="*/ 1 24577 2"/>
                          <a:gd name="G5" fmla="+- 1 0 0"/>
                          <a:gd name="G6" fmla="+- 1 0 0"/>
                          <a:gd name="T0" fmla="*/ 88 w 88"/>
                          <a:gd name="T1" fmla="*/ 0 h 336"/>
                          <a:gd name="T2" fmla="*/ 16 w 88"/>
                          <a:gd name="T3" fmla="*/ 200 h 336"/>
                          <a:gd name="T4" fmla="*/ 0 w 88"/>
                          <a:gd name="T5" fmla="*/ 336 h 336"/>
                          <a:gd name="T6" fmla="*/ 0 w 88"/>
                          <a:gd name="T7" fmla="*/ 0 h 336"/>
                          <a:gd name="T8" fmla="*/ 88 w 88"/>
                          <a:gd name="T9" fmla="*/ 336 h 336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</a:cxnLst>
                        <a:rect l="T6" t="T7" r="T8" b="T9"/>
                        <a:pathLst>
                          <a:path w="88" h="336">
                            <a:moveTo>
                              <a:pt x="88" y="0"/>
                            </a:moveTo>
                            <a:cubicBezTo>
                              <a:pt x="76" y="33"/>
                              <a:pt x="31" y="144"/>
                              <a:pt x="16" y="200"/>
                            </a:cubicBezTo>
                            <a:cubicBezTo>
                              <a:pt x="1" y="256"/>
                              <a:pt x="3" y="308"/>
                              <a:pt x="0" y="336"/>
                            </a:cubicBezTo>
                          </a:path>
                        </a:pathLst>
                      </a:custGeom>
                      <a:solidFill>
                        <a:srgbClr val="66FF66"/>
                      </a:solidFill>
                      <a:ln w="28440" cap="sq">
                        <a:solidFill>
                          <a:srgbClr val="33CC33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 wrap="none" anchor="ctr"/>
                      <a:lstStyle/>
                      <a:p>
                        <a:endParaRPr lang="ru-RU"/>
                      </a:p>
                    </p:txBody>
                  </p:sp>
                </p:grpSp>
                <p:grpSp>
                  <p:nvGrpSpPr>
                    <p:cNvPr id="8463" name="Group 352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2073" y="3551"/>
                      <a:ext cx="169" cy="188"/>
                      <a:chOff x="2073" y="3551"/>
                      <a:chExt cx="169" cy="188"/>
                    </a:xfrm>
                  </p:grpSpPr>
                  <p:sp>
                    <p:nvSpPr>
                      <p:cNvPr id="8545" name="AutoShape 353"/>
                      <p:cNvSpPr>
                        <a:spLocks noChangeArrowheads="1"/>
                      </p:cNvSpPr>
                      <p:nvPr/>
                    </p:nvSpPr>
                    <p:spPr bwMode="auto">
                      <a:xfrm rot="2040000">
                        <a:off x="2107" y="3566"/>
                        <a:ext cx="101" cy="150"/>
                      </a:xfrm>
                      <a:custGeom>
                        <a:avLst/>
                        <a:gdLst>
                          <a:gd name="G0" fmla="+- 1 0 0"/>
                          <a:gd name="G1" fmla="+- 1 0 0"/>
                          <a:gd name="G2" fmla="+- 1 0 0"/>
                          <a:gd name="G3" fmla="+- 318 0 0"/>
                          <a:gd name="G4" fmla="*/ 1 24577 2"/>
                          <a:gd name="G5" fmla="+- 1 0 0"/>
                          <a:gd name="G6" fmla="+- 1 0 0"/>
                          <a:gd name="T0" fmla="*/ 136 w 136"/>
                          <a:gd name="T1" fmla="*/ 0 h 318"/>
                          <a:gd name="T2" fmla="*/ 46 w 136"/>
                          <a:gd name="T3" fmla="*/ 137 h 318"/>
                          <a:gd name="T4" fmla="*/ 0 w 136"/>
                          <a:gd name="T5" fmla="*/ 318 h 318"/>
                          <a:gd name="T6" fmla="*/ 0 w 136"/>
                          <a:gd name="T7" fmla="*/ 0 h 318"/>
                          <a:gd name="T8" fmla="*/ 136 w 136"/>
                          <a:gd name="T9" fmla="*/ 318 h 318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</a:cxnLst>
                        <a:rect l="T6" t="T7" r="T8" b="T9"/>
                        <a:pathLst>
                          <a:path w="136" h="318">
                            <a:moveTo>
                              <a:pt x="136" y="0"/>
                            </a:moveTo>
                            <a:cubicBezTo>
                              <a:pt x="102" y="42"/>
                              <a:pt x="69" y="84"/>
                              <a:pt x="46" y="137"/>
                            </a:cubicBezTo>
                            <a:cubicBezTo>
                              <a:pt x="23" y="190"/>
                              <a:pt x="11" y="254"/>
                              <a:pt x="0" y="318"/>
                            </a:cubicBezTo>
                          </a:path>
                        </a:pathLst>
                      </a:custGeom>
                      <a:solidFill>
                        <a:srgbClr val="66FF66"/>
                      </a:solidFill>
                      <a:ln w="28440" cap="sq">
                        <a:solidFill>
                          <a:srgbClr val="33CC33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 wrap="none" anchor="ctr"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8546" name="AutoShape 354"/>
                      <p:cNvSpPr>
                        <a:spLocks noChangeArrowheads="1"/>
                      </p:cNvSpPr>
                      <p:nvPr/>
                    </p:nvSpPr>
                    <p:spPr bwMode="auto">
                      <a:xfrm rot="2040000">
                        <a:off x="2133" y="3574"/>
                        <a:ext cx="65" cy="159"/>
                      </a:xfrm>
                      <a:custGeom>
                        <a:avLst/>
                        <a:gdLst>
                          <a:gd name="G0" fmla="+- 1 0 0"/>
                          <a:gd name="G1" fmla="+- 1 0 0"/>
                          <a:gd name="G2" fmla="*/ 1 51705 57600"/>
                          <a:gd name="G3" fmla="+- 336 0 0"/>
                          <a:gd name="G4" fmla="*/ 1 24577 2"/>
                          <a:gd name="G5" fmla="+- 1 0 0"/>
                          <a:gd name="G6" fmla="+- 1 0 0"/>
                          <a:gd name="T0" fmla="*/ 88 w 88"/>
                          <a:gd name="T1" fmla="*/ 0 h 336"/>
                          <a:gd name="T2" fmla="*/ 16 w 88"/>
                          <a:gd name="T3" fmla="*/ 200 h 336"/>
                          <a:gd name="T4" fmla="*/ 0 w 88"/>
                          <a:gd name="T5" fmla="*/ 336 h 336"/>
                          <a:gd name="T6" fmla="*/ 0 w 88"/>
                          <a:gd name="T7" fmla="*/ 0 h 336"/>
                          <a:gd name="T8" fmla="*/ 88 w 88"/>
                          <a:gd name="T9" fmla="*/ 336 h 336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</a:cxnLst>
                        <a:rect l="T6" t="T7" r="T8" b="T9"/>
                        <a:pathLst>
                          <a:path w="88" h="336">
                            <a:moveTo>
                              <a:pt x="88" y="0"/>
                            </a:moveTo>
                            <a:cubicBezTo>
                              <a:pt x="76" y="33"/>
                              <a:pt x="31" y="144"/>
                              <a:pt x="16" y="200"/>
                            </a:cubicBezTo>
                            <a:cubicBezTo>
                              <a:pt x="1" y="256"/>
                              <a:pt x="3" y="308"/>
                              <a:pt x="0" y="336"/>
                            </a:cubicBezTo>
                          </a:path>
                        </a:pathLst>
                      </a:custGeom>
                      <a:solidFill>
                        <a:srgbClr val="66FF66"/>
                      </a:solidFill>
                      <a:ln w="28440" cap="sq">
                        <a:solidFill>
                          <a:srgbClr val="33CC33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 wrap="none" anchor="ctr"/>
                      <a:lstStyle/>
                      <a:p>
                        <a:endParaRPr lang="ru-RU"/>
                      </a:p>
                    </p:txBody>
                  </p:sp>
                </p:grpSp>
              </p:grpSp>
              <p:grpSp>
                <p:nvGrpSpPr>
                  <p:cNvPr id="8466" name="Group 355"/>
                  <p:cNvGrpSpPr>
                    <a:grpSpLocks/>
                  </p:cNvGrpSpPr>
                  <p:nvPr/>
                </p:nvGrpSpPr>
                <p:grpSpPr bwMode="auto">
                  <a:xfrm>
                    <a:off x="1626" y="3457"/>
                    <a:ext cx="302" cy="214"/>
                    <a:chOff x="1626" y="3457"/>
                    <a:chExt cx="302" cy="214"/>
                  </a:xfrm>
                </p:grpSpPr>
                <p:grpSp>
                  <p:nvGrpSpPr>
                    <p:cNvPr id="8469" name="Group 356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825" y="3457"/>
                      <a:ext cx="103" cy="162"/>
                      <a:chOff x="1825" y="3457"/>
                      <a:chExt cx="103" cy="162"/>
                    </a:xfrm>
                  </p:grpSpPr>
                  <p:sp>
                    <p:nvSpPr>
                      <p:cNvPr id="8549" name="AutoShape 357"/>
                      <p:cNvSpPr>
                        <a:spLocks noChangeArrowheads="1"/>
                      </p:cNvSpPr>
                      <p:nvPr/>
                    </p:nvSpPr>
                    <p:spPr bwMode="auto">
                      <a:xfrm rot="60000" flipH="1">
                        <a:off x="1826" y="3459"/>
                        <a:ext cx="101" cy="150"/>
                      </a:xfrm>
                      <a:custGeom>
                        <a:avLst/>
                        <a:gdLst>
                          <a:gd name="G0" fmla="+- 1 0 0"/>
                          <a:gd name="G1" fmla="+- 1 0 0"/>
                          <a:gd name="G2" fmla="+- 1 0 0"/>
                          <a:gd name="G3" fmla="+- 318 0 0"/>
                          <a:gd name="G4" fmla="*/ 1 24577 2"/>
                          <a:gd name="G5" fmla="+- 1 0 0"/>
                          <a:gd name="G6" fmla="+- 1 0 0"/>
                          <a:gd name="T0" fmla="*/ 136 w 136"/>
                          <a:gd name="T1" fmla="*/ 0 h 318"/>
                          <a:gd name="T2" fmla="*/ 46 w 136"/>
                          <a:gd name="T3" fmla="*/ 137 h 318"/>
                          <a:gd name="T4" fmla="*/ 0 w 136"/>
                          <a:gd name="T5" fmla="*/ 318 h 318"/>
                          <a:gd name="T6" fmla="*/ 0 w 136"/>
                          <a:gd name="T7" fmla="*/ 0 h 318"/>
                          <a:gd name="T8" fmla="*/ 136 w 136"/>
                          <a:gd name="T9" fmla="*/ 318 h 318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</a:cxnLst>
                        <a:rect l="T6" t="T7" r="T8" b="T9"/>
                        <a:pathLst>
                          <a:path w="136" h="318">
                            <a:moveTo>
                              <a:pt x="136" y="0"/>
                            </a:moveTo>
                            <a:cubicBezTo>
                              <a:pt x="102" y="42"/>
                              <a:pt x="69" y="84"/>
                              <a:pt x="46" y="137"/>
                            </a:cubicBezTo>
                            <a:cubicBezTo>
                              <a:pt x="23" y="190"/>
                              <a:pt x="11" y="254"/>
                              <a:pt x="0" y="318"/>
                            </a:cubicBezTo>
                          </a:path>
                        </a:pathLst>
                      </a:custGeom>
                      <a:solidFill>
                        <a:srgbClr val="66FF66"/>
                      </a:solidFill>
                      <a:ln w="28440" cap="sq">
                        <a:solidFill>
                          <a:srgbClr val="33CC33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 wrap="none" anchor="ctr"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8550" name="AutoShape 358"/>
                      <p:cNvSpPr>
                        <a:spLocks noChangeArrowheads="1"/>
                      </p:cNvSpPr>
                      <p:nvPr/>
                    </p:nvSpPr>
                    <p:spPr bwMode="auto">
                      <a:xfrm rot="60000" flipH="1">
                        <a:off x="1830" y="3461"/>
                        <a:ext cx="65" cy="159"/>
                      </a:xfrm>
                      <a:custGeom>
                        <a:avLst/>
                        <a:gdLst>
                          <a:gd name="G0" fmla="+- 1 0 0"/>
                          <a:gd name="G1" fmla="+- 1 0 0"/>
                          <a:gd name="G2" fmla="*/ 1 51705 57600"/>
                          <a:gd name="G3" fmla="+- 336 0 0"/>
                          <a:gd name="G4" fmla="*/ 1 24577 2"/>
                          <a:gd name="G5" fmla="+- 1 0 0"/>
                          <a:gd name="G6" fmla="+- 1 0 0"/>
                          <a:gd name="T0" fmla="*/ 88 w 88"/>
                          <a:gd name="T1" fmla="*/ 0 h 336"/>
                          <a:gd name="T2" fmla="*/ 16 w 88"/>
                          <a:gd name="T3" fmla="*/ 200 h 336"/>
                          <a:gd name="T4" fmla="*/ 0 w 88"/>
                          <a:gd name="T5" fmla="*/ 336 h 336"/>
                          <a:gd name="T6" fmla="*/ 0 w 88"/>
                          <a:gd name="T7" fmla="*/ 0 h 336"/>
                          <a:gd name="T8" fmla="*/ 88 w 88"/>
                          <a:gd name="T9" fmla="*/ 336 h 336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</a:cxnLst>
                        <a:rect l="T6" t="T7" r="T8" b="T9"/>
                        <a:pathLst>
                          <a:path w="88" h="336">
                            <a:moveTo>
                              <a:pt x="88" y="0"/>
                            </a:moveTo>
                            <a:cubicBezTo>
                              <a:pt x="76" y="33"/>
                              <a:pt x="31" y="144"/>
                              <a:pt x="16" y="200"/>
                            </a:cubicBezTo>
                            <a:cubicBezTo>
                              <a:pt x="1" y="256"/>
                              <a:pt x="3" y="308"/>
                              <a:pt x="0" y="336"/>
                            </a:cubicBezTo>
                          </a:path>
                        </a:pathLst>
                      </a:custGeom>
                      <a:solidFill>
                        <a:srgbClr val="66FF66"/>
                      </a:solidFill>
                      <a:ln w="28440" cap="sq">
                        <a:solidFill>
                          <a:srgbClr val="33CC33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 wrap="none" anchor="ctr"/>
                      <a:lstStyle/>
                      <a:p>
                        <a:endParaRPr lang="ru-RU"/>
                      </a:p>
                    </p:txBody>
                  </p:sp>
                </p:grpSp>
                <p:grpSp>
                  <p:nvGrpSpPr>
                    <p:cNvPr id="8472" name="Group 359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749" y="3474"/>
                      <a:ext cx="118" cy="171"/>
                      <a:chOff x="1749" y="3474"/>
                      <a:chExt cx="118" cy="171"/>
                    </a:xfrm>
                  </p:grpSpPr>
                  <p:sp>
                    <p:nvSpPr>
                      <p:cNvPr id="8552" name="AutoShape 360"/>
                      <p:cNvSpPr>
                        <a:spLocks noChangeArrowheads="1"/>
                      </p:cNvSpPr>
                      <p:nvPr/>
                    </p:nvSpPr>
                    <p:spPr bwMode="auto">
                      <a:xfrm rot="21180000" flipH="1">
                        <a:off x="1757" y="3479"/>
                        <a:ext cx="101" cy="150"/>
                      </a:xfrm>
                      <a:custGeom>
                        <a:avLst/>
                        <a:gdLst>
                          <a:gd name="G0" fmla="+- 1 0 0"/>
                          <a:gd name="G1" fmla="+- 1 0 0"/>
                          <a:gd name="G2" fmla="+- 1 0 0"/>
                          <a:gd name="G3" fmla="+- 318 0 0"/>
                          <a:gd name="G4" fmla="*/ 1 24577 2"/>
                          <a:gd name="G5" fmla="+- 1 0 0"/>
                          <a:gd name="G6" fmla="+- 1 0 0"/>
                          <a:gd name="T0" fmla="*/ 136 w 136"/>
                          <a:gd name="T1" fmla="*/ 0 h 318"/>
                          <a:gd name="T2" fmla="*/ 46 w 136"/>
                          <a:gd name="T3" fmla="*/ 137 h 318"/>
                          <a:gd name="T4" fmla="*/ 0 w 136"/>
                          <a:gd name="T5" fmla="*/ 318 h 318"/>
                          <a:gd name="T6" fmla="*/ 0 w 136"/>
                          <a:gd name="T7" fmla="*/ 0 h 318"/>
                          <a:gd name="T8" fmla="*/ 136 w 136"/>
                          <a:gd name="T9" fmla="*/ 318 h 318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</a:cxnLst>
                        <a:rect l="T6" t="T7" r="T8" b="T9"/>
                        <a:pathLst>
                          <a:path w="136" h="318">
                            <a:moveTo>
                              <a:pt x="136" y="0"/>
                            </a:moveTo>
                            <a:cubicBezTo>
                              <a:pt x="102" y="42"/>
                              <a:pt x="69" y="84"/>
                              <a:pt x="46" y="137"/>
                            </a:cubicBezTo>
                            <a:cubicBezTo>
                              <a:pt x="23" y="190"/>
                              <a:pt x="11" y="254"/>
                              <a:pt x="0" y="318"/>
                            </a:cubicBezTo>
                          </a:path>
                        </a:pathLst>
                      </a:custGeom>
                      <a:solidFill>
                        <a:srgbClr val="66FF66"/>
                      </a:solidFill>
                      <a:ln w="28440" cap="sq">
                        <a:solidFill>
                          <a:srgbClr val="33CC33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 wrap="none" anchor="ctr"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8553" name="AutoShape 361"/>
                      <p:cNvSpPr>
                        <a:spLocks noChangeArrowheads="1"/>
                      </p:cNvSpPr>
                      <p:nvPr/>
                    </p:nvSpPr>
                    <p:spPr bwMode="auto">
                      <a:xfrm rot="21180000" flipH="1">
                        <a:off x="1763" y="3482"/>
                        <a:ext cx="65" cy="159"/>
                      </a:xfrm>
                      <a:custGeom>
                        <a:avLst/>
                        <a:gdLst>
                          <a:gd name="G0" fmla="+- 1 0 0"/>
                          <a:gd name="G1" fmla="+- 1 0 0"/>
                          <a:gd name="G2" fmla="*/ 1 51705 57600"/>
                          <a:gd name="G3" fmla="+- 336 0 0"/>
                          <a:gd name="G4" fmla="*/ 1 24577 2"/>
                          <a:gd name="G5" fmla="+- 1 0 0"/>
                          <a:gd name="G6" fmla="+- 1 0 0"/>
                          <a:gd name="T0" fmla="*/ 88 w 88"/>
                          <a:gd name="T1" fmla="*/ 0 h 336"/>
                          <a:gd name="T2" fmla="*/ 16 w 88"/>
                          <a:gd name="T3" fmla="*/ 200 h 336"/>
                          <a:gd name="T4" fmla="*/ 0 w 88"/>
                          <a:gd name="T5" fmla="*/ 336 h 336"/>
                          <a:gd name="T6" fmla="*/ 0 w 88"/>
                          <a:gd name="T7" fmla="*/ 0 h 336"/>
                          <a:gd name="T8" fmla="*/ 88 w 88"/>
                          <a:gd name="T9" fmla="*/ 336 h 336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</a:cxnLst>
                        <a:rect l="T6" t="T7" r="T8" b="T9"/>
                        <a:pathLst>
                          <a:path w="88" h="336">
                            <a:moveTo>
                              <a:pt x="88" y="0"/>
                            </a:moveTo>
                            <a:cubicBezTo>
                              <a:pt x="76" y="33"/>
                              <a:pt x="31" y="144"/>
                              <a:pt x="16" y="200"/>
                            </a:cubicBezTo>
                            <a:cubicBezTo>
                              <a:pt x="1" y="256"/>
                              <a:pt x="3" y="308"/>
                              <a:pt x="0" y="336"/>
                            </a:cubicBezTo>
                          </a:path>
                        </a:pathLst>
                      </a:custGeom>
                      <a:solidFill>
                        <a:srgbClr val="66FF66"/>
                      </a:solidFill>
                      <a:ln w="28440" cap="sq">
                        <a:solidFill>
                          <a:srgbClr val="33CC33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 wrap="none" anchor="ctr"/>
                      <a:lstStyle/>
                      <a:p>
                        <a:endParaRPr lang="ru-RU"/>
                      </a:p>
                    </p:txBody>
                  </p:sp>
                </p:grpSp>
                <p:grpSp>
                  <p:nvGrpSpPr>
                    <p:cNvPr id="8475" name="Group 362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626" y="3485"/>
                      <a:ext cx="155" cy="187"/>
                      <a:chOff x="1626" y="3485"/>
                      <a:chExt cx="155" cy="187"/>
                    </a:xfrm>
                  </p:grpSpPr>
                  <p:sp>
                    <p:nvSpPr>
                      <p:cNvPr id="8555" name="AutoShape 363"/>
                      <p:cNvSpPr>
                        <a:spLocks noChangeArrowheads="1"/>
                      </p:cNvSpPr>
                      <p:nvPr/>
                    </p:nvSpPr>
                    <p:spPr bwMode="auto">
                      <a:xfrm rot="20100000" flipH="1">
                        <a:off x="1654" y="3499"/>
                        <a:ext cx="101" cy="150"/>
                      </a:xfrm>
                      <a:custGeom>
                        <a:avLst/>
                        <a:gdLst>
                          <a:gd name="G0" fmla="+- 1 0 0"/>
                          <a:gd name="G1" fmla="+- 1 0 0"/>
                          <a:gd name="G2" fmla="+- 1 0 0"/>
                          <a:gd name="G3" fmla="+- 318 0 0"/>
                          <a:gd name="G4" fmla="*/ 1 24577 2"/>
                          <a:gd name="G5" fmla="+- 1 0 0"/>
                          <a:gd name="G6" fmla="+- 1 0 0"/>
                          <a:gd name="T0" fmla="*/ 136 w 136"/>
                          <a:gd name="T1" fmla="*/ 0 h 318"/>
                          <a:gd name="T2" fmla="*/ 46 w 136"/>
                          <a:gd name="T3" fmla="*/ 137 h 318"/>
                          <a:gd name="T4" fmla="*/ 0 w 136"/>
                          <a:gd name="T5" fmla="*/ 318 h 318"/>
                          <a:gd name="T6" fmla="*/ 0 w 136"/>
                          <a:gd name="T7" fmla="*/ 0 h 318"/>
                          <a:gd name="T8" fmla="*/ 136 w 136"/>
                          <a:gd name="T9" fmla="*/ 318 h 318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</a:cxnLst>
                        <a:rect l="T6" t="T7" r="T8" b="T9"/>
                        <a:pathLst>
                          <a:path w="136" h="318">
                            <a:moveTo>
                              <a:pt x="136" y="0"/>
                            </a:moveTo>
                            <a:cubicBezTo>
                              <a:pt x="102" y="42"/>
                              <a:pt x="69" y="84"/>
                              <a:pt x="46" y="137"/>
                            </a:cubicBezTo>
                            <a:cubicBezTo>
                              <a:pt x="23" y="190"/>
                              <a:pt x="11" y="254"/>
                              <a:pt x="0" y="318"/>
                            </a:cubicBezTo>
                          </a:path>
                        </a:pathLst>
                      </a:custGeom>
                      <a:solidFill>
                        <a:srgbClr val="66FF66"/>
                      </a:solidFill>
                      <a:ln w="28440" cap="sq">
                        <a:solidFill>
                          <a:srgbClr val="33CC33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 wrap="none" anchor="ctr"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8556" name="AutoShape 364"/>
                      <p:cNvSpPr>
                        <a:spLocks noChangeArrowheads="1"/>
                      </p:cNvSpPr>
                      <p:nvPr/>
                    </p:nvSpPr>
                    <p:spPr bwMode="auto">
                      <a:xfrm rot="20100000" flipH="1">
                        <a:off x="1662" y="3506"/>
                        <a:ext cx="65" cy="159"/>
                      </a:xfrm>
                      <a:custGeom>
                        <a:avLst/>
                        <a:gdLst>
                          <a:gd name="G0" fmla="+- 1 0 0"/>
                          <a:gd name="G1" fmla="+- 1 0 0"/>
                          <a:gd name="G2" fmla="*/ 1 51705 57600"/>
                          <a:gd name="G3" fmla="+- 336 0 0"/>
                          <a:gd name="G4" fmla="*/ 1 24577 2"/>
                          <a:gd name="G5" fmla="+- 1 0 0"/>
                          <a:gd name="G6" fmla="+- 1 0 0"/>
                          <a:gd name="T0" fmla="*/ 88 w 88"/>
                          <a:gd name="T1" fmla="*/ 0 h 336"/>
                          <a:gd name="T2" fmla="*/ 16 w 88"/>
                          <a:gd name="T3" fmla="*/ 200 h 336"/>
                          <a:gd name="T4" fmla="*/ 0 w 88"/>
                          <a:gd name="T5" fmla="*/ 336 h 336"/>
                          <a:gd name="T6" fmla="*/ 0 w 88"/>
                          <a:gd name="T7" fmla="*/ 0 h 336"/>
                          <a:gd name="T8" fmla="*/ 88 w 88"/>
                          <a:gd name="T9" fmla="*/ 336 h 336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</a:cxnLst>
                        <a:rect l="T6" t="T7" r="T8" b="T9"/>
                        <a:pathLst>
                          <a:path w="88" h="336">
                            <a:moveTo>
                              <a:pt x="88" y="0"/>
                            </a:moveTo>
                            <a:cubicBezTo>
                              <a:pt x="76" y="33"/>
                              <a:pt x="31" y="144"/>
                              <a:pt x="16" y="200"/>
                            </a:cubicBezTo>
                            <a:cubicBezTo>
                              <a:pt x="1" y="256"/>
                              <a:pt x="3" y="308"/>
                              <a:pt x="0" y="336"/>
                            </a:cubicBezTo>
                          </a:path>
                        </a:pathLst>
                      </a:custGeom>
                      <a:solidFill>
                        <a:srgbClr val="66FF66"/>
                      </a:solidFill>
                      <a:ln w="28440" cap="sq">
                        <a:solidFill>
                          <a:srgbClr val="33CC33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 wrap="none" anchor="ctr"/>
                      <a:lstStyle/>
                      <a:p>
                        <a:endParaRPr lang="ru-RU"/>
                      </a:p>
                    </p:txBody>
                  </p:sp>
                </p:grpSp>
              </p:grpSp>
            </p:grpSp>
          </p:grpSp>
          <p:grpSp>
            <p:nvGrpSpPr>
              <p:cNvPr id="8478" name="Group 365"/>
              <p:cNvGrpSpPr>
                <a:grpSpLocks/>
              </p:cNvGrpSpPr>
              <p:nvPr/>
            </p:nvGrpSpPr>
            <p:grpSpPr bwMode="auto">
              <a:xfrm>
                <a:off x="2112" y="3513"/>
                <a:ext cx="431" cy="139"/>
                <a:chOff x="2112" y="3513"/>
                <a:chExt cx="431" cy="139"/>
              </a:xfrm>
            </p:grpSpPr>
            <p:sp>
              <p:nvSpPr>
                <p:cNvPr id="8558" name="AutoShape 366"/>
                <p:cNvSpPr>
                  <a:spLocks noChangeArrowheads="1"/>
                </p:cNvSpPr>
                <p:nvPr/>
              </p:nvSpPr>
              <p:spPr bwMode="auto">
                <a:xfrm>
                  <a:off x="2112" y="3513"/>
                  <a:ext cx="203" cy="139"/>
                </a:xfrm>
                <a:custGeom>
                  <a:avLst/>
                  <a:gdLst>
                    <a:gd name="G0" fmla="+- 1 0 0"/>
                    <a:gd name="G1" fmla="+- 1 0 0"/>
                    <a:gd name="G2" fmla="+- 1 0 0"/>
                    <a:gd name="G3" fmla="+- 1 0 0"/>
                    <a:gd name="G4" fmla="+- 1 0 0"/>
                    <a:gd name="G5" fmla="+- 1 0 0"/>
                    <a:gd name="G6" fmla="+- 1 0 0"/>
                    <a:gd name="G7" fmla="+- 52 0 0"/>
                    <a:gd name="G8" fmla="*/ 1 5095 51712"/>
                    <a:gd name="G9" fmla="*/ 1 48365 11520"/>
                    <a:gd name="G10" fmla="*/ G9 1 180"/>
                    <a:gd name="G11" fmla="*/ G8 1 G10"/>
                    <a:gd name="G12" fmla="+- 1 0 0"/>
                    <a:gd name="G13" fmla="+- 1 0 0"/>
                    <a:gd name="G14" fmla="*/ 1 64527 51712"/>
                    <a:gd name="G15" fmla="*/ 1 48365 11520"/>
                    <a:gd name="G16" fmla="*/ G15 1 180"/>
                    <a:gd name="G17" fmla="*/ G14 1 G16"/>
                    <a:gd name="G18" fmla="+- 1 0 0"/>
                    <a:gd name="G19" fmla="+- 0 0 0"/>
                    <a:gd name="G20" fmla="+- 1 0 0"/>
                    <a:gd name="G21" fmla="+- 1 0 0"/>
                    <a:gd name="T0" fmla="*/ 17 w 356"/>
                    <a:gd name="T1" fmla="*/ 157 h 228"/>
                    <a:gd name="T2" fmla="*/ 225 w 356"/>
                    <a:gd name="T3" fmla="*/ 13 h 228"/>
                    <a:gd name="T4" fmla="*/ 353 w 356"/>
                    <a:gd name="T5" fmla="*/ 77 h 228"/>
                    <a:gd name="T6" fmla="*/ 241 w 356"/>
                    <a:gd name="T7" fmla="*/ 117 h 228"/>
                    <a:gd name="T8" fmla="*/ 121 w 356"/>
                    <a:gd name="T9" fmla="*/ 221 h 228"/>
                    <a:gd name="T10" fmla="*/ 17 w 356"/>
                    <a:gd name="T11" fmla="*/ 157 h 228"/>
                    <a:gd name="T12" fmla="*/ 0 w 356"/>
                    <a:gd name="T13" fmla="*/ 0 h 228"/>
                    <a:gd name="T14" fmla="*/ 356 w 356"/>
                    <a:gd name="T15" fmla="*/ 228 h 2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T12" t="T13" r="T14" b="T15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240" cap="sq">
                  <a:solidFill>
                    <a:srgbClr val="4D4D4D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8559" name="AutoShape 367"/>
                <p:cNvSpPr>
                  <a:spLocks noChangeArrowheads="1"/>
                </p:cNvSpPr>
                <p:nvPr/>
              </p:nvSpPr>
              <p:spPr bwMode="auto">
                <a:xfrm>
                  <a:off x="2333" y="3514"/>
                  <a:ext cx="210" cy="118"/>
                </a:xfrm>
                <a:custGeom>
                  <a:avLst/>
                  <a:gdLst>
                    <a:gd name="G0" fmla="+- 1 0 0"/>
                    <a:gd name="G1" fmla="+- 0 0 0"/>
                    <a:gd name="G2" fmla="+- 1 0 0"/>
                    <a:gd name="G3" fmla="+- 1 0 0"/>
                    <a:gd name="G4" fmla="+- 1 0 0"/>
                    <a:gd name="G5" fmla="+- 1 0 0"/>
                    <a:gd name="G6" fmla="*/ 1 56639 38528"/>
                    <a:gd name="G7" fmla="+- 1 0 0"/>
                    <a:gd name="G8" fmla="+- 1 0 0"/>
                    <a:gd name="G9" fmla="+- 1 0 0"/>
                    <a:gd name="G10" fmla="*/ 1 24577 2"/>
                    <a:gd name="G11" fmla="+- 1 0 0"/>
                    <a:gd name="G12" fmla="+- 1 0 0"/>
                    <a:gd name="G13" fmla="*/ 1 48365 11520"/>
                    <a:gd name="G14" fmla="*/ G13 1 180"/>
                    <a:gd name="G15" fmla="*/ 0 1 G14"/>
                    <a:gd name="G16" fmla="+- 65416 0 0"/>
                    <a:gd name="G17" fmla="+- 48 0 0"/>
                    <a:gd name="G18" fmla="+- 184 0 0"/>
                    <a:gd name="G19" fmla="+- 216 0 0"/>
                    <a:gd name="G20" fmla="+- 176 0 0"/>
                    <a:gd name="T0" fmla="*/ 67 w 330"/>
                    <a:gd name="T1" fmla="*/ 19 h 158"/>
                    <a:gd name="T2" fmla="*/ 19 w 330"/>
                    <a:gd name="T3" fmla="*/ 139 h 158"/>
                    <a:gd name="T4" fmla="*/ 179 w 330"/>
                    <a:gd name="T5" fmla="*/ 131 h 158"/>
                    <a:gd name="T6" fmla="*/ 315 w 330"/>
                    <a:gd name="T7" fmla="*/ 131 h 158"/>
                    <a:gd name="T8" fmla="*/ 267 w 330"/>
                    <a:gd name="T9" fmla="*/ 51 h 158"/>
                    <a:gd name="T10" fmla="*/ 203 w 330"/>
                    <a:gd name="T11" fmla="*/ 27 h 158"/>
                    <a:gd name="T12" fmla="*/ 67 w 330"/>
                    <a:gd name="T13" fmla="*/ 19 h 158"/>
                    <a:gd name="T14" fmla="*/ 0 w 330"/>
                    <a:gd name="T15" fmla="*/ 0 h 158"/>
                    <a:gd name="T16" fmla="*/ 330 w 330"/>
                    <a:gd name="T17" fmla="*/ 158 h 1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T14" t="T15" r="T16" b="T17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240" cap="sq">
                  <a:solidFill>
                    <a:srgbClr val="4D4D4D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grpSp>
            <p:nvGrpSpPr>
              <p:cNvPr id="8481" name="Group 368"/>
              <p:cNvGrpSpPr>
                <a:grpSpLocks/>
              </p:cNvGrpSpPr>
              <p:nvPr/>
            </p:nvGrpSpPr>
            <p:grpSpPr bwMode="auto">
              <a:xfrm>
                <a:off x="4160" y="3793"/>
                <a:ext cx="103" cy="51"/>
                <a:chOff x="4160" y="3793"/>
                <a:chExt cx="103" cy="51"/>
              </a:xfrm>
            </p:grpSpPr>
            <p:sp>
              <p:nvSpPr>
                <p:cNvPr id="8561" name="AutoShape 369"/>
                <p:cNvSpPr>
                  <a:spLocks noChangeArrowheads="1"/>
                </p:cNvSpPr>
                <p:nvPr/>
              </p:nvSpPr>
              <p:spPr bwMode="auto">
                <a:xfrm>
                  <a:off x="4160" y="3793"/>
                  <a:ext cx="48" cy="51"/>
                </a:xfrm>
                <a:custGeom>
                  <a:avLst/>
                  <a:gdLst>
                    <a:gd name="G0" fmla="+- 1 0 0"/>
                    <a:gd name="G1" fmla="+- 1 0 0"/>
                    <a:gd name="G2" fmla="+- 1 0 0"/>
                    <a:gd name="G3" fmla="+- 1 0 0"/>
                    <a:gd name="G4" fmla="+- 1 0 0"/>
                    <a:gd name="G5" fmla="+- 1 0 0"/>
                    <a:gd name="G6" fmla="+- 1 0 0"/>
                    <a:gd name="G7" fmla="+- 52 0 0"/>
                    <a:gd name="G8" fmla="*/ 1 5095 51712"/>
                    <a:gd name="G9" fmla="*/ 1 48365 11520"/>
                    <a:gd name="G10" fmla="*/ G9 1 180"/>
                    <a:gd name="G11" fmla="*/ G8 1 G10"/>
                    <a:gd name="G12" fmla="+- 1 0 0"/>
                    <a:gd name="G13" fmla="+- 1 0 0"/>
                    <a:gd name="G14" fmla="*/ 1 64527 51712"/>
                    <a:gd name="G15" fmla="*/ 1 48365 11520"/>
                    <a:gd name="G16" fmla="*/ G15 1 180"/>
                    <a:gd name="G17" fmla="*/ G14 1 G16"/>
                    <a:gd name="G18" fmla="+- 1 0 0"/>
                    <a:gd name="G19" fmla="+- 0 0 0"/>
                    <a:gd name="G20" fmla="+- 1 0 0"/>
                    <a:gd name="G21" fmla="+- 1 0 0"/>
                    <a:gd name="T0" fmla="*/ 17 w 356"/>
                    <a:gd name="T1" fmla="*/ 157 h 228"/>
                    <a:gd name="T2" fmla="*/ 225 w 356"/>
                    <a:gd name="T3" fmla="*/ 13 h 228"/>
                    <a:gd name="T4" fmla="*/ 353 w 356"/>
                    <a:gd name="T5" fmla="*/ 77 h 228"/>
                    <a:gd name="T6" fmla="*/ 241 w 356"/>
                    <a:gd name="T7" fmla="*/ 117 h 228"/>
                    <a:gd name="T8" fmla="*/ 121 w 356"/>
                    <a:gd name="T9" fmla="*/ 221 h 228"/>
                    <a:gd name="T10" fmla="*/ 17 w 356"/>
                    <a:gd name="T11" fmla="*/ 157 h 228"/>
                    <a:gd name="T12" fmla="*/ 0 w 356"/>
                    <a:gd name="T13" fmla="*/ 0 h 228"/>
                    <a:gd name="T14" fmla="*/ 356 w 356"/>
                    <a:gd name="T15" fmla="*/ 228 h 2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T12" t="T13" r="T14" b="T15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240" cap="sq">
                  <a:solidFill>
                    <a:srgbClr val="4D4D4D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8562" name="AutoShape 370"/>
                <p:cNvSpPr>
                  <a:spLocks noChangeArrowheads="1"/>
                </p:cNvSpPr>
                <p:nvPr/>
              </p:nvSpPr>
              <p:spPr bwMode="auto">
                <a:xfrm>
                  <a:off x="4213" y="3793"/>
                  <a:ext cx="50" cy="43"/>
                </a:xfrm>
                <a:custGeom>
                  <a:avLst/>
                  <a:gdLst>
                    <a:gd name="G0" fmla="+- 1 0 0"/>
                    <a:gd name="G1" fmla="+- 0 0 0"/>
                    <a:gd name="G2" fmla="+- 1 0 0"/>
                    <a:gd name="G3" fmla="+- 1 0 0"/>
                    <a:gd name="G4" fmla="+- 1 0 0"/>
                    <a:gd name="G5" fmla="+- 1 0 0"/>
                    <a:gd name="G6" fmla="*/ 1 56639 38528"/>
                    <a:gd name="G7" fmla="+- 1 0 0"/>
                    <a:gd name="G8" fmla="+- 1 0 0"/>
                    <a:gd name="G9" fmla="+- 1 0 0"/>
                    <a:gd name="G10" fmla="*/ 1 24577 2"/>
                    <a:gd name="G11" fmla="+- 1 0 0"/>
                    <a:gd name="G12" fmla="+- 1 0 0"/>
                    <a:gd name="G13" fmla="*/ 1 48365 11520"/>
                    <a:gd name="G14" fmla="*/ G13 1 180"/>
                    <a:gd name="G15" fmla="*/ 0 1 G14"/>
                    <a:gd name="G16" fmla="+- 65416 0 0"/>
                    <a:gd name="G17" fmla="+- 48 0 0"/>
                    <a:gd name="G18" fmla="+- 184 0 0"/>
                    <a:gd name="G19" fmla="+- 216 0 0"/>
                    <a:gd name="G20" fmla="+- 176 0 0"/>
                    <a:gd name="T0" fmla="*/ 67 w 330"/>
                    <a:gd name="T1" fmla="*/ 19 h 158"/>
                    <a:gd name="T2" fmla="*/ 19 w 330"/>
                    <a:gd name="T3" fmla="*/ 139 h 158"/>
                    <a:gd name="T4" fmla="*/ 179 w 330"/>
                    <a:gd name="T5" fmla="*/ 131 h 158"/>
                    <a:gd name="T6" fmla="*/ 315 w 330"/>
                    <a:gd name="T7" fmla="*/ 131 h 158"/>
                    <a:gd name="T8" fmla="*/ 267 w 330"/>
                    <a:gd name="T9" fmla="*/ 51 h 158"/>
                    <a:gd name="T10" fmla="*/ 203 w 330"/>
                    <a:gd name="T11" fmla="*/ 27 h 158"/>
                    <a:gd name="T12" fmla="*/ 67 w 330"/>
                    <a:gd name="T13" fmla="*/ 19 h 158"/>
                    <a:gd name="T14" fmla="*/ 0 w 330"/>
                    <a:gd name="T15" fmla="*/ 0 h 158"/>
                    <a:gd name="T16" fmla="*/ 330 w 330"/>
                    <a:gd name="T17" fmla="*/ 158 h 1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T14" t="T15" r="T16" b="T17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240" cap="sq">
                  <a:solidFill>
                    <a:srgbClr val="4D4D4D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grpSp>
            <p:nvGrpSpPr>
              <p:cNvPr id="8484" name="Group 371"/>
              <p:cNvGrpSpPr>
                <a:grpSpLocks/>
              </p:cNvGrpSpPr>
              <p:nvPr/>
            </p:nvGrpSpPr>
            <p:grpSpPr bwMode="auto">
              <a:xfrm>
                <a:off x="4648" y="3705"/>
                <a:ext cx="103" cy="51"/>
                <a:chOff x="4648" y="3705"/>
                <a:chExt cx="103" cy="51"/>
              </a:xfrm>
            </p:grpSpPr>
            <p:sp>
              <p:nvSpPr>
                <p:cNvPr id="8564" name="AutoShape 372"/>
                <p:cNvSpPr>
                  <a:spLocks noChangeArrowheads="1"/>
                </p:cNvSpPr>
                <p:nvPr/>
              </p:nvSpPr>
              <p:spPr bwMode="auto">
                <a:xfrm>
                  <a:off x="4648" y="3705"/>
                  <a:ext cx="48" cy="51"/>
                </a:xfrm>
                <a:custGeom>
                  <a:avLst/>
                  <a:gdLst>
                    <a:gd name="G0" fmla="+- 1 0 0"/>
                    <a:gd name="G1" fmla="+- 1 0 0"/>
                    <a:gd name="G2" fmla="+- 1 0 0"/>
                    <a:gd name="G3" fmla="+- 1 0 0"/>
                    <a:gd name="G4" fmla="+- 1 0 0"/>
                    <a:gd name="G5" fmla="+- 1 0 0"/>
                    <a:gd name="G6" fmla="+- 1 0 0"/>
                    <a:gd name="G7" fmla="+- 52 0 0"/>
                    <a:gd name="G8" fmla="*/ 1 5095 51712"/>
                    <a:gd name="G9" fmla="*/ 1 48365 11520"/>
                    <a:gd name="G10" fmla="*/ G9 1 180"/>
                    <a:gd name="G11" fmla="*/ G8 1 G10"/>
                    <a:gd name="G12" fmla="+- 1 0 0"/>
                    <a:gd name="G13" fmla="+- 1 0 0"/>
                    <a:gd name="G14" fmla="*/ 1 64527 51712"/>
                    <a:gd name="G15" fmla="*/ 1 48365 11520"/>
                    <a:gd name="G16" fmla="*/ G15 1 180"/>
                    <a:gd name="G17" fmla="*/ G14 1 G16"/>
                    <a:gd name="G18" fmla="+- 1 0 0"/>
                    <a:gd name="G19" fmla="+- 0 0 0"/>
                    <a:gd name="G20" fmla="+- 1 0 0"/>
                    <a:gd name="G21" fmla="+- 1 0 0"/>
                    <a:gd name="T0" fmla="*/ 17 w 356"/>
                    <a:gd name="T1" fmla="*/ 157 h 228"/>
                    <a:gd name="T2" fmla="*/ 225 w 356"/>
                    <a:gd name="T3" fmla="*/ 13 h 228"/>
                    <a:gd name="T4" fmla="*/ 353 w 356"/>
                    <a:gd name="T5" fmla="*/ 77 h 228"/>
                    <a:gd name="T6" fmla="*/ 241 w 356"/>
                    <a:gd name="T7" fmla="*/ 117 h 228"/>
                    <a:gd name="T8" fmla="*/ 121 w 356"/>
                    <a:gd name="T9" fmla="*/ 221 h 228"/>
                    <a:gd name="T10" fmla="*/ 17 w 356"/>
                    <a:gd name="T11" fmla="*/ 157 h 228"/>
                    <a:gd name="T12" fmla="*/ 0 w 356"/>
                    <a:gd name="T13" fmla="*/ 0 h 228"/>
                    <a:gd name="T14" fmla="*/ 356 w 356"/>
                    <a:gd name="T15" fmla="*/ 228 h 2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T12" t="T13" r="T14" b="T15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240" cap="sq">
                  <a:solidFill>
                    <a:srgbClr val="4D4D4D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8565" name="AutoShape 373"/>
                <p:cNvSpPr>
                  <a:spLocks noChangeArrowheads="1"/>
                </p:cNvSpPr>
                <p:nvPr/>
              </p:nvSpPr>
              <p:spPr bwMode="auto">
                <a:xfrm>
                  <a:off x="4701" y="3705"/>
                  <a:ext cx="50" cy="43"/>
                </a:xfrm>
                <a:custGeom>
                  <a:avLst/>
                  <a:gdLst>
                    <a:gd name="G0" fmla="+- 1 0 0"/>
                    <a:gd name="G1" fmla="+- 0 0 0"/>
                    <a:gd name="G2" fmla="+- 1 0 0"/>
                    <a:gd name="G3" fmla="+- 1 0 0"/>
                    <a:gd name="G4" fmla="+- 1 0 0"/>
                    <a:gd name="G5" fmla="+- 1 0 0"/>
                    <a:gd name="G6" fmla="*/ 1 56639 38528"/>
                    <a:gd name="G7" fmla="+- 1 0 0"/>
                    <a:gd name="G8" fmla="+- 1 0 0"/>
                    <a:gd name="G9" fmla="+- 1 0 0"/>
                    <a:gd name="G10" fmla="*/ 1 24577 2"/>
                    <a:gd name="G11" fmla="+- 1 0 0"/>
                    <a:gd name="G12" fmla="+- 1 0 0"/>
                    <a:gd name="G13" fmla="*/ 1 48365 11520"/>
                    <a:gd name="G14" fmla="*/ G13 1 180"/>
                    <a:gd name="G15" fmla="*/ 0 1 G14"/>
                    <a:gd name="G16" fmla="+- 65416 0 0"/>
                    <a:gd name="G17" fmla="+- 48 0 0"/>
                    <a:gd name="G18" fmla="+- 184 0 0"/>
                    <a:gd name="G19" fmla="+- 216 0 0"/>
                    <a:gd name="G20" fmla="+- 176 0 0"/>
                    <a:gd name="T0" fmla="*/ 67 w 330"/>
                    <a:gd name="T1" fmla="*/ 19 h 158"/>
                    <a:gd name="T2" fmla="*/ 19 w 330"/>
                    <a:gd name="T3" fmla="*/ 139 h 158"/>
                    <a:gd name="T4" fmla="*/ 179 w 330"/>
                    <a:gd name="T5" fmla="*/ 131 h 158"/>
                    <a:gd name="T6" fmla="*/ 315 w 330"/>
                    <a:gd name="T7" fmla="*/ 131 h 158"/>
                    <a:gd name="T8" fmla="*/ 267 w 330"/>
                    <a:gd name="T9" fmla="*/ 51 h 158"/>
                    <a:gd name="T10" fmla="*/ 203 w 330"/>
                    <a:gd name="T11" fmla="*/ 27 h 158"/>
                    <a:gd name="T12" fmla="*/ 67 w 330"/>
                    <a:gd name="T13" fmla="*/ 19 h 158"/>
                    <a:gd name="T14" fmla="*/ 0 w 330"/>
                    <a:gd name="T15" fmla="*/ 0 h 158"/>
                    <a:gd name="T16" fmla="*/ 330 w 330"/>
                    <a:gd name="T17" fmla="*/ 158 h 1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T14" t="T15" r="T16" b="T17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240" cap="sq">
                  <a:solidFill>
                    <a:srgbClr val="4D4D4D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grpSp>
            <p:nvGrpSpPr>
              <p:cNvPr id="8487" name="Group 374"/>
              <p:cNvGrpSpPr>
                <a:grpSpLocks/>
              </p:cNvGrpSpPr>
              <p:nvPr/>
            </p:nvGrpSpPr>
            <p:grpSpPr bwMode="auto">
              <a:xfrm>
                <a:off x="5064" y="3657"/>
                <a:ext cx="103" cy="51"/>
                <a:chOff x="5064" y="3657"/>
                <a:chExt cx="103" cy="51"/>
              </a:xfrm>
            </p:grpSpPr>
            <p:sp>
              <p:nvSpPr>
                <p:cNvPr id="8567" name="AutoShape 375"/>
                <p:cNvSpPr>
                  <a:spLocks noChangeArrowheads="1"/>
                </p:cNvSpPr>
                <p:nvPr/>
              </p:nvSpPr>
              <p:spPr bwMode="auto">
                <a:xfrm>
                  <a:off x="5064" y="3657"/>
                  <a:ext cx="48" cy="51"/>
                </a:xfrm>
                <a:custGeom>
                  <a:avLst/>
                  <a:gdLst>
                    <a:gd name="G0" fmla="+- 1 0 0"/>
                    <a:gd name="G1" fmla="+- 1 0 0"/>
                    <a:gd name="G2" fmla="+- 1 0 0"/>
                    <a:gd name="G3" fmla="+- 1 0 0"/>
                    <a:gd name="G4" fmla="+- 1 0 0"/>
                    <a:gd name="G5" fmla="+- 1 0 0"/>
                    <a:gd name="G6" fmla="+- 1 0 0"/>
                    <a:gd name="G7" fmla="+- 52 0 0"/>
                    <a:gd name="G8" fmla="*/ 1 5095 51712"/>
                    <a:gd name="G9" fmla="*/ 1 48365 11520"/>
                    <a:gd name="G10" fmla="*/ G9 1 180"/>
                    <a:gd name="G11" fmla="*/ G8 1 G10"/>
                    <a:gd name="G12" fmla="+- 1 0 0"/>
                    <a:gd name="G13" fmla="+- 1 0 0"/>
                    <a:gd name="G14" fmla="*/ 1 64527 51712"/>
                    <a:gd name="G15" fmla="*/ 1 48365 11520"/>
                    <a:gd name="G16" fmla="*/ G15 1 180"/>
                    <a:gd name="G17" fmla="*/ G14 1 G16"/>
                    <a:gd name="G18" fmla="+- 1 0 0"/>
                    <a:gd name="G19" fmla="+- 0 0 0"/>
                    <a:gd name="G20" fmla="+- 1 0 0"/>
                    <a:gd name="G21" fmla="+- 1 0 0"/>
                    <a:gd name="T0" fmla="*/ 17 w 356"/>
                    <a:gd name="T1" fmla="*/ 157 h 228"/>
                    <a:gd name="T2" fmla="*/ 225 w 356"/>
                    <a:gd name="T3" fmla="*/ 13 h 228"/>
                    <a:gd name="T4" fmla="*/ 353 w 356"/>
                    <a:gd name="T5" fmla="*/ 77 h 228"/>
                    <a:gd name="T6" fmla="*/ 241 w 356"/>
                    <a:gd name="T7" fmla="*/ 117 h 228"/>
                    <a:gd name="T8" fmla="*/ 121 w 356"/>
                    <a:gd name="T9" fmla="*/ 221 h 228"/>
                    <a:gd name="T10" fmla="*/ 17 w 356"/>
                    <a:gd name="T11" fmla="*/ 157 h 228"/>
                    <a:gd name="T12" fmla="*/ 0 w 356"/>
                    <a:gd name="T13" fmla="*/ 0 h 228"/>
                    <a:gd name="T14" fmla="*/ 356 w 356"/>
                    <a:gd name="T15" fmla="*/ 228 h 2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T12" t="T13" r="T14" b="T15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240" cap="sq">
                  <a:solidFill>
                    <a:srgbClr val="4D4D4D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8568" name="AutoShape 376"/>
                <p:cNvSpPr>
                  <a:spLocks noChangeArrowheads="1"/>
                </p:cNvSpPr>
                <p:nvPr/>
              </p:nvSpPr>
              <p:spPr bwMode="auto">
                <a:xfrm>
                  <a:off x="5117" y="3657"/>
                  <a:ext cx="50" cy="43"/>
                </a:xfrm>
                <a:custGeom>
                  <a:avLst/>
                  <a:gdLst>
                    <a:gd name="G0" fmla="+- 1 0 0"/>
                    <a:gd name="G1" fmla="+- 0 0 0"/>
                    <a:gd name="G2" fmla="+- 1 0 0"/>
                    <a:gd name="G3" fmla="+- 1 0 0"/>
                    <a:gd name="G4" fmla="+- 1 0 0"/>
                    <a:gd name="G5" fmla="+- 1 0 0"/>
                    <a:gd name="G6" fmla="*/ 1 56639 38528"/>
                    <a:gd name="G7" fmla="+- 1 0 0"/>
                    <a:gd name="G8" fmla="+- 1 0 0"/>
                    <a:gd name="G9" fmla="+- 1 0 0"/>
                    <a:gd name="G10" fmla="*/ 1 24577 2"/>
                    <a:gd name="G11" fmla="+- 1 0 0"/>
                    <a:gd name="G12" fmla="+- 1 0 0"/>
                    <a:gd name="G13" fmla="*/ 1 48365 11520"/>
                    <a:gd name="G14" fmla="*/ G13 1 180"/>
                    <a:gd name="G15" fmla="*/ 0 1 G14"/>
                    <a:gd name="G16" fmla="+- 65416 0 0"/>
                    <a:gd name="G17" fmla="+- 48 0 0"/>
                    <a:gd name="G18" fmla="+- 184 0 0"/>
                    <a:gd name="G19" fmla="+- 216 0 0"/>
                    <a:gd name="G20" fmla="+- 176 0 0"/>
                    <a:gd name="T0" fmla="*/ 67 w 330"/>
                    <a:gd name="T1" fmla="*/ 19 h 158"/>
                    <a:gd name="T2" fmla="*/ 19 w 330"/>
                    <a:gd name="T3" fmla="*/ 139 h 158"/>
                    <a:gd name="T4" fmla="*/ 179 w 330"/>
                    <a:gd name="T5" fmla="*/ 131 h 158"/>
                    <a:gd name="T6" fmla="*/ 315 w 330"/>
                    <a:gd name="T7" fmla="*/ 131 h 158"/>
                    <a:gd name="T8" fmla="*/ 267 w 330"/>
                    <a:gd name="T9" fmla="*/ 51 h 158"/>
                    <a:gd name="T10" fmla="*/ 203 w 330"/>
                    <a:gd name="T11" fmla="*/ 27 h 158"/>
                    <a:gd name="T12" fmla="*/ 67 w 330"/>
                    <a:gd name="T13" fmla="*/ 19 h 158"/>
                    <a:gd name="T14" fmla="*/ 0 w 330"/>
                    <a:gd name="T15" fmla="*/ 0 h 158"/>
                    <a:gd name="T16" fmla="*/ 330 w 330"/>
                    <a:gd name="T17" fmla="*/ 158 h 1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T14" t="T15" r="T16" b="T17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240" cap="sq">
                  <a:solidFill>
                    <a:srgbClr val="4D4D4D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grpSp>
            <p:nvGrpSpPr>
              <p:cNvPr id="8490" name="Group 377"/>
              <p:cNvGrpSpPr>
                <a:grpSpLocks/>
              </p:cNvGrpSpPr>
              <p:nvPr/>
            </p:nvGrpSpPr>
            <p:grpSpPr bwMode="auto">
              <a:xfrm>
                <a:off x="1089" y="3726"/>
                <a:ext cx="431" cy="139"/>
                <a:chOff x="1089" y="3726"/>
                <a:chExt cx="431" cy="139"/>
              </a:xfrm>
            </p:grpSpPr>
            <p:sp>
              <p:nvSpPr>
                <p:cNvPr id="8570" name="AutoShape 378"/>
                <p:cNvSpPr>
                  <a:spLocks noChangeArrowheads="1"/>
                </p:cNvSpPr>
                <p:nvPr/>
              </p:nvSpPr>
              <p:spPr bwMode="auto">
                <a:xfrm>
                  <a:off x="1089" y="3726"/>
                  <a:ext cx="203" cy="139"/>
                </a:xfrm>
                <a:custGeom>
                  <a:avLst/>
                  <a:gdLst>
                    <a:gd name="G0" fmla="+- 1 0 0"/>
                    <a:gd name="G1" fmla="+- 1 0 0"/>
                    <a:gd name="G2" fmla="+- 1 0 0"/>
                    <a:gd name="G3" fmla="+- 1 0 0"/>
                    <a:gd name="G4" fmla="+- 1 0 0"/>
                    <a:gd name="G5" fmla="+- 1 0 0"/>
                    <a:gd name="G6" fmla="+- 1 0 0"/>
                    <a:gd name="G7" fmla="+- 52 0 0"/>
                    <a:gd name="G8" fmla="*/ 1 5095 51712"/>
                    <a:gd name="G9" fmla="*/ 1 48365 11520"/>
                    <a:gd name="G10" fmla="*/ G9 1 180"/>
                    <a:gd name="G11" fmla="*/ G8 1 G10"/>
                    <a:gd name="G12" fmla="+- 1 0 0"/>
                    <a:gd name="G13" fmla="+- 1 0 0"/>
                    <a:gd name="G14" fmla="*/ 1 64527 51712"/>
                    <a:gd name="G15" fmla="*/ 1 48365 11520"/>
                    <a:gd name="G16" fmla="*/ G15 1 180"/>
                    <a:gd name="G17" fmla="*/ G14 1 G16"/>
                    <a:gd name="G18" fmla="+- 1 0 0"/>
                    <a:gd name="G19" fmla="+- 0 0 0"/>
                    <a:gd name="G20" fmla="+- 1 0 0"/>
                    <a:gd name="G21" fmla="+- 1 0 0"/>
                    <a:gd name="T0" fmla="*/ 17 w 356"/>
                    <a:gd name="T1" fmla="*/ 157 h 228"/>
                    <a:gd name="T2" fmla="*/ 225 w 356"/>
                    <a:gd name="T3" fmla="*/ 13 h 228"/>
                    <a:gd name="T4" fmla="*/ 353 w 356"/>
                    <a:gd name="T5" fmla="*/ 77 h 228"/>
                    <a:gd name="T6" fmla="*/ 241 w 356"/>
                    <a:gd name="T7" fmla="*/ 117 h 228"/>
                    <a:gd name="T8" fmla="*/ 121 w 356"/>
                    <a:gd name="T9" fmla="*/ 221 h 228"/>
                    <a:gd name="T10" fmla="*/ 17 w 356"/>
                    <a:gd name="T11" fmla="*/ 157 h 228"/>
                    <a:gd name="T12" fmla="*/ 0 w 356"/>
                    <a:gd name="T13" fmla="*/ 0 h 228"/>
                    <a:gd name="T14" fmla="*/ 356 w 356"/>
                    <a:gd name="T15" fmla="*/ 228 h 2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T12" t="T13" r="T14" b="T15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240" cap="sq">
                  <a:solidFill>
                    <a:srgbClr val="4D4D4D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8571" name="AutoShape 379"/>
                <p:cNvSpPr>
                  <a:spLocks noChangeArrowheads="1"/>
                </p:cNvSpPr>
                <p:nvPr/>
              </p:nvSpPr>
              <p:spPr bwMode="auto">
                <a:xfrm>
                  <a:off x="1310" y="3727"/>
                  <a:ext cx="210" cy="118"/>
                </a:xfrm>
                <a:custGeom>
                  <a:avLst/>
                  <a:gdLst>
                    <a:gd name="G0" fmla="+- 1 0 0"/>
                    <a:gd name="G1" fmla="+- 0 0 0"/>
                    <a:gd name="G2" fmla="+- 1 0 0"/>
                    <a:gd name="G3" fmla="+- 1 0 0"/>
                    <a:gd name="G4" fmla="+- 1 0 0"/>
                    <a:gd name="G5" fmla="+- 1 0 0"/>
                    <a:gd name="G6" fmla="*/ 1 56639 38528"/>
                    <a:gd name="G7" fmla="+- 1 0 0"/>
                    <a:gd name="G8" fmla="+- 1 0 0"/>
                    <a:gd name="G9" fmla="+- 1 0 0"/>
                    <a:gd name="G10" fmla="*/ 1 24577 2"/>
                    <a:gd name="G11" fmla="+- 1 0 0"/>
                    <a:gd name="G12" fmla="+- 1 0 0"/>
                    <a:gd name="G13" fmla="*/ 1 48365 11520"/>
                    <a:gd name="G14" fmla="*/ G13 1 180"/>
                    <a:gd name="G15" fmla="*/ 0 1 G14"/>
                    <a:gd name="G16" fmla="+- 65416 0 0"/>
                    <a:gd name="G17" fmla="+- 48 0 0"/>
                    <a:gd name="G18" fmla="+- 184 0 0"/>
                    <a:gd name="G19" fmla="+- 216 0 0"/>
                    <a:gd name="G20" fmla="+- 176 0 0"/>
                    <a:gd name="T0" fmla="*/ 67 w 330"/>
                    <a:gd name="T1" fmla="*/ 19 h 158"/>
                    <a:gd name="T2" fmla="*/ 19 w 330"/>
                    <a:gd name="T3" fmla="*/ 139 h 158"/>
                    <a:gd name="T4" fmla="*/ 179 w 330"/>
                    <a:gd name="T5" fmla="*/ 131 h 158"/>
                    <a:gd name="T6" fmla="*/ 315 w 330"/>
                    <a:gd name="T7" fmla="*/ 131 h 158"/>
                    <a:gd name="T8" fmla="*/ 267 w 330"/>
                    <a:gd name="T9" fmla="*/ 51 h 158"/>
                    <a:gd name="T10" fmla="*/ 203 w 330"/>
                    <a:gd name="T11" fmla="*/ 27 h 158"/>
                    <a:gd name="T12" fmla="*/ 67 w 330"/>
                    <a:gd name="T13" fmla="*/ 19 h 158"/>
                    <a:gd name="T14" fmla="*/ 0 w 330"/>
                    <a:gd name="T15" fmla="*/ 0 h 158"/>
                    <a:gd name="T16" fmla="*/ 330 w 330"/>
                    <a:gd name="T17" fmla="*/ 158 h 1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T14" t="T15" r="T16" b="T17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240" cap="sq">
                  <a:solidFill>
                    <a:srgbClr val="4D4D4D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grpSp>
            <p:nvGrpSpPr>
              <p:cNvPr id="8493" name="Group 380"/>
              <p:cNvGrpSpPr>
                <a:grpSpLocks/>
              </p:cNvGrpSpPr>
              <p:nvPr/>
            </p:nvGrpSpPr>
            <p:grpSpPr bwMode="auto">
              <a:xfrm>
                <a:off x="3547" y="3985"/>
                <a:ext cx="1095" cy="281"/>
                <a:chOff x="3547" y="3985"/>
                <a:chExt cx="1095" cy="281"/>
              </a:xfrm>
            </p:grpSpPr>
            <p:grpSp>
              <p:nvGrpSpPr>
                <p:cNvPr id="8496" name="Group 381"/>
                <p:cNvGrpSpPr>
                  <a:grpSpLocks/>
                </p:cNvGrpSpPr>
                <p:nvPr/>
              </p:nvGrpSpPr>
              <p:grpSpPr bwMode="auto">
                <a:xfrm>
                  <a:off x="3547" y="3985"/>
                  <a:ext cx="615" cy="281"/>
                  <a:chOff x="3547" y="3985"/>
                  <a:chExt cx="615" cy="281"/>
                </a:xfrm>
              </p:grpSpPr>
              <p:grpSp>
                <p:nvGrpSpPr>
                  <p:cNvPr id="8499" name="Group 382"/>
                  <p:cNvGrpSpPr>
                    <a:grpSpLocks/>
                  </p:cNvGrpSpPr>
                  <p:nvPr/>
                </p:nvGrpSpPr>
                <p:grpSpPr bwMode="auto">
                  <a:xfrm>
                    <a:off x="3547" y="4020"/>
                    <a:ext cx="309" cy="247"/>
                    <a:chOff x="3547" y="4020"/>
                    <a:chExt cx="309" cy="247"/>
                  </a:xfrm>
                </p:grpSpPr>
                <p:grpSp>
                  <p:nvGrpSpPr>
                    <p:cNvPr id="8502" name="Group 383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3735" y="4020"/>
                      <a:ext cx="121" cy="174"/>
                      <a:chOff x="3735" y="4020"/>
                      <a:chExt cx="121" cy="174"/>
                    </a:xfrm>
                  </p:grpSpPr>
                  <p:sp>
                    <p:nvSpPr>
                      <p:cNvPr id="8576" name="AutoShape 384"/>
                      <p:cNvSpPr>
                        <a:spLocks noChangeArrowheads="1"/>
                      </p:cNvSpPr>
                      <p:nvPr/>
                    </p:nvSpPr>
                    <p:spPr bwMode="auto">
                      <a:xfrm rot="21120000" flipH="1">
                        <a:off x="3746" y="4026"/>
                        <a:ext cx="101" cy="150"/>
                      </a:xfrm>
                      <a:custGeom>
                        <a:avLst/>
                        <a:gdLst>
                          <a:gd name="G0" fmla="+- 1 0 0"/>
                          <a:gd name="G1" fmla="+- 1 0 0"/>
                          <a:gd name="G2" fmla="+- 1 0 0"/>
                          <a:gd name="G3" fmla="+- 318 0 0"/>
                          <a:gd name="G4" fmla="*/ 1 24577 2"/>
                          <a:gd name="G5" fmla="+- 1 0 0"/>
                          <a:gd name="G6" fmla="+- 1 0 0"/>
                          <a:gd name="T0" fmla="*/ 136 w 136"/>
                          <a:gd name="T1" fmla="*/ 0 h 318"/>
                          <a:gd name="T2" fmla="*/ 46 w 136"/>
                          <a:gd name="T3" fmla="*/ 137 h 318"/>
                          <a:gd name="T4" fmla="*/ 0 w 136"/>
                          <a:gd name="T5" fmla="*/ 318 h 318"/>
                          <a:gd name="T6" fmla="*/ 0 w 136"/>
                          <a:gd name="T7" fmla="*/ 0 h 318"/>
                          <a:gd name="T8" fmla="*/ 136 w 136"/>
                          <a:gd name="T9" fmla="*/ 318 h 318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</a:cxnLst>
                        <a:rect l="T6" t="T7" r="T8" b="T9"/>
                        <a:pathLst>
                          <a:path w="136" h="318">
                            <a:moveTo>
                              <a:pt x="136" y="0"/>
                            </a:moveTo>
                            <a:cubicBezTo>
                              <a:pt x="102" y="42"/>
                              <a:pt x="69" y="84"/>
                              <a:pt x="46" y="137"/>
                            </a:cubicBezTo>
                            <a:cubicBezTo>
                              <a:pt x="23" y="190"/>
                              <a:pt x="11" y="254"/>
                              <a:pt x="0" y="318"/>
                            </a:cubicBezTo>
                          </a:path>
                        </a:pathLst>
                      </a:custGeom>
                      <a:solidFill>
                        <a:srgbClr val="66FF66"/>
                      </a:solidFill>
                      <a:ln w="28440" cap="sq">
                        <a:solidFill>
                          <a:srgbClr val="33CC33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 wrap="none" anchor="ctr"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8577" name="AutoShape 385"/>
                      <p:cNvSpPr>
                        <a:spLocks noChangeArrowheads="1"/>
                      </p:cNvSpPr>
                      <p:nvPr/>
                    </p:nvSpPr>
                    <p:spPr bwMode="auto">
                      <a:xfrm rot="21120000" flipH="1">
                        <a:off x="3752" y="4030"/>
                        <a:ext cx="65" cy="159"/>
                      </a:xfrm>
                      <a:custGeom>
                        <a:avLst/>
                        <a:gdLst>
                          <a:gd name="G0" fmla="+- 1 0 0"/>
                          <a:gd name="G1" fmla="+- 1 0 0"/>
                          <a:gd name="G2" fmla="*/ 1 51705 57600"/>
                          <a:gd name="G3" fmla="+- 336 0 0"/>
                          <a:gd name="G4" fmla="*/ 1 24577 2"/>
                          <a:gd name="G5" fmla="+- 1 0 0"/>
                          <a:gd name="G6" fmla="+- 1 0 0"/>
                          <a:gd name="T0" fmla="*/ 88 w 88"/>
                          <a:gd name="T1" fmla="*/ 0 h 336"/>
                          <a:gd name="T2" fmla="*/ 16 w 88"/>
                          <a:gd name="T3" fmla="*/ 200 h 336"/>
                          <a:gd name="T4" fmla="*/ 0 w 88"/>
                          <a:gd name="T5" fmla="*/ 336 h 336"/>
                          <a:gd name="T6" fmla="*/ 0 w 88"/>
                          <a:gd name="T7" fmla="*/ 0 h 336"/>
                          <a:gd name="T8" fmla="*/ 88 w 88"/>
                          <a:gd name="T9" fmla="*/ 336 h 336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</a:cxnLst>
                        <a:rect l="T6" t="T7" r="T8" b="T9"/>
                        <a:pathLst>
                          <a:path w="88" h="336">
                            <a:moveTo>
                              <a:pt x="88" y="0"/>
                            </a:moveTo>
                            <a:cubicBezTo>
                              <a:pt x="76" y="33"/>
                              <a:pt x="31" y="144"/>
                              <a:pt x="16" y="200"/>
                            </a:cubicBezTo>
                            <a:cubicBezTo>
                              <a:pt x="1" y="256"/>
                              <a:pt x="3" y="308"/>
                              <a:pt x="0" y="336"/>
                            </a:cubicBezTo>
                          </a:path>
                        </a:pathLst>
                      </a:custGeom>
                      <a:solidFill>
                        <a:srgbClr val="66FF66"/>
                      </a:solidFill>
                      <a:ln w="28440" cap="sq">
                        <a:solidFill>
                          <a:srgbClr val="33CC33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 wrap="none" anchor="ctr"/>
                      <a:lstStyle/>
                      <a:p>
                        <a:endParaRPr lang="ru-RU"/>
                      </a:p>
                    </p:txBody>
                  </p:sp>
                </p:grpSp>
                <p:grpSp>
                  <p:nvGrpSpPr>
                    <p:cNvPr id="8505" name="Group 386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3662" y="4047"/>
                      <a:ext cx="138" cy="181"/>
                      <a:chOff x="3662" y="4047"/>
                      <a:chExt cx="138" cy="181"/>
                    </a:xfrm>
                  </p:grpSpPr>
                  <p:sp>
                    <p:nvSpPr>
                      <p:cNvPr id="8579" name="AutoShape 387"/>
                      <p:cNvSpPr>
                        <a:spLocks noChangeArrowheads="1"/>
                      </p:cNvSpPr>
                      <p:nvPr/>
                    </p:nvSpPr>
                    <p:spPr bwMode="auto">
                      <a:xfrm rot="20640000" flipH="1">
                        <a:off x="3681" y="4058"/>
                        <a:ext cx="101" cy="150"/>
                      </a:xfrm>
                      <a:custGeom>
                        <a:avLst/>
                        <a:gdLst>
                          <a:gd name="G0" fmla="+- 1 0 0"/>
                          <a:gd name="G1" fmla="+- 1 0 0"/>
                          <a:gd name="G2" fmla="+- 1 0 0"/>
                          <a:gd name="G3" fmla="+- 318 0 0"/>
                          <a:gd name="G4" fmla="*/ 1 24577 2"/>
                          <a:gd name="G5" fmla="+- 1 0 0"/>
                          <a:gd name="G6" fmla="+- 1 0 0"/>
                          <a:gd name="T0" fmla="*/ 136 w 136"/>
                          <a:gd name="T1" fmla="*/ 0 h 318"/>
                          <a:gd name="T2" fmla="*/ 46 w 136"/>
                          <a:gd name="T3" fmla="*/ 137 h 318"/>
                          <a:gd name="T4" fmla="*/ 0 w 136"/>
                          <a:gd name="T5" fmla="*/ 318 h 318"/>
                          <a:gd name="T6" fmla="*/ 0 w 136"/>
                          <a:gd name="T7" fmla="*/ 0 h 318"/>
                          <a:gd name="T8" fmla="*/ 136 w 136"/>
                          <a:gd name="T9" fmla="*/ 318 h 318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</a:cxnLst>
                        <a:rect l="T6" t="T7" r="T8" b="T9"/>
                        <a:pathLst>
                          <a:path w="136" h="318">
                            <a:moveTo>
                              <a:pt x="136" y="0"/>
                            </a:moveTo>
                            <a:cubicBezTo>
                              <a:pt x="102" y="42"/>
                              <a:pt x="69" y="84"/>
                              <a:pt x="46" y="137"/>
                            </a:cubicBezTo>
                            <a:cubicBezTo>
                              <a:pt x="23" y="190"/>
                              <a:pt x="11" y="254"/>
                              <a:pt x="0" y="318"/>
                            </a:cubicBezTo>
                          </a:path>
                        </a:pathLst>
                      </a:custGeom>
                      <a:solidFill>
                        <a:srgbClr val="66FF66"/>
                      </a:solidFill>
                      <a:ln w="28440" cap="sq">
                        <a:solidFill>
                          <a:srgbClr val="33CC33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 wrap="none" anchor="ctr"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8580" name="AutoShape 388"/>
                      <p:cNvSpPr>
                        <a:spLocks noChangeArrowheads="1"/>
                      </p:cNvSpPr>
                      <p:nvPr/>
                    </p:nvSpPr>
                    <p:spPr bwMode="auto">
                      <a:xfrm rot="20640000" flipH="1">
                        <a:off x="3688" y="4062"/>
                        <a:ext cx="65" cy="158"/>
                      </a:xfrm>
                      <a:custGeom>
                        <a:avLst/>
                        <a:gdLst>
                          <a:gd name="G0" fmla="+- 1 0 0"/>
                          <a:gd name="G1" fmla="+- 1 0 0"/>
                          <a:gd name="G2" fmla="*/ 1 51705 57600"/>
                          <a:gd name="G3" fmla="+- 336 0 0"/>
                          <a:gd name="G4" fmla="*/ 1 24577 2"/>
                          <a:gd name="G5" fmla="+- 1 0 0"/>
                          <a:gd name="G6" fmla="+- 1 0 0"/>
                          <a:gd name="T0" fmla="*/ 88 w 88"/>
                          <a:gd name="T1" fmla="*/ 0 h 336"/>
                          <a:gd name="T2" fmla="*/ 16 w 88"/>
                          <a:gd name="T3" fmla="*/ 200 h 336"/>
                          <a:gd name="T4" fmla="*/ 0 w 88"/>
                          <a:gd name="T5" fmla="*/ 336 h 336"/>
                          <a:gd name="T6" fmla="*/ 0 w 88"/>
                          <a:gd name="T7" fmla="*/ 0 h 336"/>
                          <a:gd name="T8" fmla="*/ 88 w 88"/>
                          <a:gd name="T9" fmla="*/ 336 h 336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</a:cxnLst>
                        <a:rect l="T6" t="T7" r="T8" b="T9"/>
                        <a:pathLst>
                          <a:path w="88" h="336">
                            <a:moveTo>
                              <a:pt x="88" y="0"/>
                            </a:moveTo>
                            <a:cubicBezTo>
                              <a:pt x="76" y="33"/>
                              <a:pt x="31" y="144"/>
                              <a:pt x="16" y="200"/>
                            </a:cubicBezTo>
                            <a:cubicBezTo>
                              <a:pt x="1" y="256"/>
                              <a:pt x="3" y="308"/>
                              <a:pt x="0" y="336"/>
                            </a:cubicBezTo>
                          </a:path>
                        </a:pathLst>
                      </a:custGeom>
                      <a:solidFill>
                        <a:srgbClr val="66FF66"/>
                      </a:solidFill>
                      <a:ln w="28440" cap="sq">
                        <a:solidFill>
                          <a:srgbClr val="33CC33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 wrap="none" anchor="ctr"/>
                      <a:lstStyle/>
                      <a:p>
                        <a:endParaRPr lang="ru-RU"/>
                      </a:p>
                    </p:txBody>
                  </p:sp>
                </p:grpSp>
                <p:grpSp>
                  <p:nvGrpSpPr>
                    <p:cNvPr id="8508" name="Group 389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3547" y="4079"/>
                      <a:ext cx="168" cy="188"/>
                      <a:chOff x="3547" y="4079"/>
                      <a:chExt cx="168" cy="188"/>
                    </a:xfrm>
                  </p:grpSpPr>
                  <p:sp>
                    <p:nvSpPr>
                      <p:cNvPr id="8582" name="AutoShape 390"/>
                      <p:cNvSpPr>
                        <a:spLocks noChangeArrowheads="1"/>
                      </p:cNvSpPr>
                      <p:nvPr/>
                    </p:nvSpPr>
                    <p:spPr bwMode="auto">
                      <a:xfrm rot="19560000" flipH="1">
                        <a:off x="3581" y="4094"/>
                        <a:ext cx="101" cy="150"/>
                      </a:xfrm>
                      <a:custGeom>
                        <a:avLst/>
                        <a:gdLst>
                          <a:gd name="G0" fmla="+- 1 0 0"/>
                          <a:gd name="G1" fmla="+- 1 0 0"/>
                          <a:gd name="G2" fmla="+- 1 0 0"/>
                          <a:gd name="G3" fmla="+- 318 0 0"/>
                          <a:gd name="G4" fmla="*/ 1 24577 2"/>
                          <a:gd name="G5" fmla="+- 1 0 0"/>
                          <a:gd name="G6" fmla="+- 1 0 0"/>
                          <a:gd name="T0" fmla="*/ 136 w 136"/>
                          <a:gd name="T1" fmla="*/ 0 h 318"/>
                          <a:gd name="T2" fmla="*/ 46 w 136"/>
                          <a:gd name="T3" fmla="*/ 137 h 318"/>
                          <a:gd name="T4" fmla="*/ 0 w 136"/>
                          <a:gd name="T5" fmla="*/ 318 h 318"/>
                          <a:gd name="T6" fmla="*/ 0 w 136"/>
                          <a:gd name="T7" fmla="*/ 0 h 318"/>
                          <a:gd name="T8" fmla="*/ 136 w 136"/>
                          <a:gd name="T9" fmla="*/ 318 h 318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</a:cxnLst>
                        <a:rect l="T6" t="T7" r="T8" b="T9"/>
                        <a:pathLst>
                          <a:path w="136" h="318">
                            <a:moveTo>
                              <a:pt x="136" y="0"/>
                            </a:moveTo>
                            <a:cubicBezTo>
                              <a:pt x="102" y="42"/>
                              <a:pt x="69" y="84"/>
                              <a:pt x="46" y="137"/>
                            </a:cubicBezTo>
                            <a:cubicBezTo>
                              <a:pt x="23" y="190"/>
                              <a:pt x="11" y="254"/>
                              <a:pt x="0" y="318"/>
                            </a:cubicBezTo>
                          </a:path>
                        </a:pathLst>
                      </a:custGeom>
                      <a:solidFill>
                        <a:srgbClr val="66FF66"/>
                      </a:solidFill>
                      <a:ln w="28440" cap="sq">
                        <a:solidFill>
                          <a:srgbClr val="33CC33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 wrap="none" anchor="ctr"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8583" name="AutoShape 391"/>
                      <p:cNvSpPr>
                        <a:spLocks noChangeArrowheads="1"/>
                      </p:cNvSpPr>
                      <p:nvPr/>
                    </p:nvSpPr>
                    <p:spPr bwMode="auto">
                      <a:xfrm rot="19560000" flipH="1">
                        <a:off x="3592" y="4102"/>
                        <a:ext cx="65" cy="159"/>
                      </a:xfrm>
                      <a:custGeom>
                        <a:avLst/>
                        <a:gdLst>
                          <a:gd name="G0" fmla="+- 1 0 0"/>
                          <a:gd name="G1" fmla="+- 1 0 0"/>
                          <a:gd name="G2" fmla="*/ 1 51705 57600"/>
                          <a:gd name="G3" fmla="+- 336 0 0"/>
                          <a:gd name="G4" fmla="*/ 1 24577 2"/>
                          <a:gd name="G5" fmla="+- 1 0 0"/>
                          <a:gd name="G6" fmla="+- 1 0 0"/>
                          <a:gd name="T0" fmla="*/ 88 w 88"/>
                          <a:gd name="T1" fmla="*/ 0 h 336"/>
                          <a:gd name="T2" fmla="*/ 16 w 88"/>
                          <a:gd name="T3" fmla="*/ 200 h 336"/>
                          <a:gd name="T4" fmla="*/ 0 w 88"/>
                          <a:gd name="T5" fmla="*/ 336 h 336"/>
                          <a:gd name="T6" fmla="*/ 0 w 88"/>
                          <a:gd name="T7" fmla="*/ 0 h 336"/>
                          <a:gd name="T8" fmla="*/ 88 w 88"/>
                          <a:gd name="T9" fmla="*/ 336 h 336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</a:cxnLst>
                        <a:rect l="T6" t="T7" r="T8" b="T9"/>
                        <a:pathLst>
                          <a:path w="88" h="336">
                            <a:moveTo>
                              <a:pt x="88" y="0"/>
                            </a:moveTo>
                            <a:cubicBezTo>
                              <a:pt x="76" y="33"/>
                              <a:pt x="31" y="144"/>
                              <a:pt x="16" y="200"/>
                            </a:cubicBezTo>
                            <a:cubicBezTo>
                              <a:pt x="1" y="256"/>
                              <a:pt x="3" y="308"/>
                              <a:pt x="0" y="336"/>
                            </a:cubicBezTo>
                          </a:path>
                        </a:pathLst>
                      </a:custGeom>
                      <a:solidFill>
                        <a:srgbClr val="66FF66"/>
                      </a:solidFill>
                      <a:ln w="28440" cap="sq">
                        <a:solidFill>
                          <a:srgbClr val="33CC33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 wrap="none" anchor="ctr"/>
                      <a:lstStyle/>
                      <a:p>
                        <a:endParaRPr lang="ru-RU"/>
                      </a:p>
                    </p:txBody>
                  </p:sp>
                </p:grpSp>
              </p:grpSp>
              <p:grpSp>
                <p:nvGrpSpPr>
                  <p:cNvPr id="8511" name="Group 392"/>
                  <p:cNvGrpSpPr>
                    <a:grpSpLocks/>
                  </p:cNvGrpSpPr>
                  <p:nvPr/>
                </p:nvGrpSpPr>
                <p:grpSpPr bwMode="auto">
                  <a:xfrm>
                    <a:off x="3860" y="3985"/>
                    <a:ext cx="302" cy="214"/>
                    <a:chOff x="3860" y="3985"/>
                    <a:chExt cx="302" cy="214"/>
                  </a:xfrm>
                </p:grpSpPr>
                <p:grpSp>
                  <p:nvGrpSpPr>
                    <p:cNvPr id="8514" name="Group 393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3860" y="3985"/>
                      <a:ext cx="103" cy="162"/>
                      <a:chOff x="3860" y="3985"/>
                      <a:chExt cx="103" cy="162"/>
                    </a:xfrm>
                  </p:grpSpPr>
                  <p:sp>
                    <p:nvSpPr>
                      <p:cNvPr id="8586" name="AutoShape 394"/>
                      <p:cNvSpPr>
                        <a:spLocks noChangeArrowheads="1"/>
                      </p:cNvSpPr>
                      <p:nvPr/>
                    </p:nvSpPr>
                    <p:spPr bwMode="auto">
                      <a:xfrm rot="21540000">
                        <a:off x="3861" y="3987"/>
                        <a:ext cx="101" cy="150"/>
                      </a:xfrm>
                      <a:custGeom>
                        <a:avLst/>
                        <a:gdLst>
                          <a:gd name="G0" fmla="+- 1 0 0"/>
                          <a:gd name="G1" fmla="+- 1 0 0"/>
                          <a:gd name="G2" fmla="+- 1 0 0"/>
                          <a:gd name="G3" fmla="+- 318 0 0"/>
                          <a:gd name="G4" fmla="*/ 1 24577 2"/>
                          <a:gd name="G5" fmla="+- 1 0 0"/>
                          <a:gd name="G6" fmla="+- 1 0 0"/>
                          <a:gd name="T0" fmla="*/ 136 w 136"/>
                          <a:gd name="T1" fmla="*/ 0 h 318"/>
                          <a:gd name="T2" fmla="*/ 46 w 136"/>
                          <a:gd name="T3" fmla="*/ 137 h 318"/>
                          <a:gd name="T4" fmla="*/ 0 w 136"/>
                          <a:gd name="T5" fmla="*/ 318 h 318"/>
                          <a:gd name="T6" fmla="*/ 0 w 136"/>
                          <a:gd name="T7" fmla="*/ 0 h 318"/>
                          <a:gd name="T8" fmla="*/ 136 w 136"/>
                          <a:gd name="T9" fmla="*/ 318 h 318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</a:cxnLst>
                        <a:rect l="T6" t="T7" r="T8" b="T9"/>
                        <a:pathLst>
                          <a:path w="136" h="318">
                            <a:moveTo>
                              <a:pt x="136" y="0"/>
                            </a:moveTo>
                            <a:cubicBezTo>
                              <a:pt x="102" y="42"/>
                              <a:pt x="69" y="84"/>
                              <a:pt x="46" y="137"/>
                            </a:cubicBezTo>
                            <a:cubicBezTo>
                              <a:pt x="23" y="190"/>
                              <a:pt x="11" y="254"/>
                              <a:pt x="0" y="318"/>
                            </a:cubicBezTo>
                          </a:path>
                        </a:pathLst>
                      </a:custGeom>
                      <a:solidFill>
                        <a:srgbClr val="66FF66"/>
                      </a:solidFill>
                      <a:ln w="28440" cap="sq">
                        <a:solidFill>
                          <a:srgbClr val="33CC33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 wrap="none" anchor="ctr"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8587" name="AutoShape 395"/>
                      <p:cNvSpPr>
                        <a:spLocks noChangeArrowheads="1"/>
                      </p:cNvSpPr>
                      <p:nvPr/>
                    </p:nvSpPr>
                    <p:spPr bwMode="auto">
                      <a:xfrm rot="21540000">
                        <a:off x="3893" y="3989"/>
                        <a:ext cx="65" cy="159"/>
                      </a:xfrm>
                      <a:custGeom>
                        <a:avLst/>
                        <a:gdLst>
                          <a:gd name="G0" fmla="+- 1 0 0"/>
                          <a:gd name="G1" fmla="+- 1 0 0"/>
                          <a:gd name="G2" fmla="*/ 1 51705 57600"/>
                          <a:gd name="G3" fmla="+- 336 0 0"/>
                          <a:gd name="G4" fmla="*/ 1 24577 2"/>
                          <a:gd name="G5" fmla="+- 1 0 0"/>
                          <a:gd name="G6" fmla="+- 1 0 0"/>
                          <a:gd name="T0" fmla="*/ 88 w 88"/>
                          <a:gd name="T1" fmla="*/ 0 h 336"/>
                          <a:gd name="T2" fmla="*/ 16 w 88"/>
                          <a:gd name="T3" fmla="*/ 200 h 336"/>
                          <a:gd name="T4" fmla="*/ 0 w 88"/>
                          <a:gd name="T5" fmla="*/ 336 h 336"/>
                          <a:gd name="T6" fmla="*/ 0 w 88"/>
                          <a:gd name="T7" fmla="*/ 0 h 336"/>
                          <a:gd name="T8" fmla="*/ 88 w 88"/>
                          <a:gd name="T9" fmla="*/ 336 h 336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</a:cxnLst>
                        <a:rect l="T6" t="T7" r="T8" b="T9"/>
                        <a:pathLst>
                          <a:path w="88" h="336">
                            <a:moveTo>
                              <a:pt x="88" y="0"/>
                            </a:moveTo>
                            <a:cubicBezTo>
                              <a:pt x="76" y="33"/>
                              <a:pt x="31" y="144"/>
                              <a:pt x="16" y="200"/>
                            </a:cubicBezTo>
                            <a:cubicBezTo>
                              <a:pt x="1" y="256"/>
                              <a:pt x="3" y="308"/>
                              <a:pt x="0" y="336"/>
                            </a:cubicBezTo>
                          </a:path>
                        </a:pathLst>
                      </a:custGeom>
                      <a:solidFill>
                        <a:srgbClr val="66FF66"/>
                      </a:solidFill>
                      <a:ln w="28440" cap="sq">
                        <a:solidFill>
                          <a:srgbClr val="33CC33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 wrap="none" anchor="ctr"/>
                      <a:lstStyle/>
                      <a:p>
                        <a:endParaRPr lang="ru-RU"/>
                      </a:p>
                    </p:txBody>
                  </p:sp>
                </p:grpSp>
                <p:grpSp>
                  <p:nvGrpSpPr>
                    <p:cNvPr id="8515" name="Group 396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3922" y="4002"/>
                      <a:ext cx="117" cy="171"/>
                      <a:chOff x="3922" y="4002"/>
                      <a:chExt cx="117" cy="171"/>
                    </a:xfrm>
                  </p:grpSpPr>
                  <p:sp>
                    <p:nvSpPr>
                      <p:cNvPr id="8589" name="AutoShape 397"/>
                      <p:cNvSpPr>
                        <a:spLocks noChangeArrowheads="1"/>
                      </p:cNvSpPr>
                      <p:nvPr/>
                    </p:nvSpPr>
                    <p:spPr bwMode="auto">
                      <a:xfrm rot="420000">
                        <a:off x="3930" y="4007"/>
                        <a:ext cx="101" cy="150"/>
                      </a:xfrm>
                      <a:custGeom>
                        <a:avLst/>
                        <a:gdLst>
                          <a:gd name="G0" fmla="+- 1 0 0"/>
                          <a:gd name="G1" fmla="+- 1 0 0"/>
                          <a:gd name="G2" fmla="+- 1 0 0"/>
                          <a:gd name="G3" fmla="+- 318 0 0"/>
                          <a:gd name="G4" fmla="*/ 1 24577 2"/>
                          <a:gd name="G5" fmla="+- 1 0 0"/>
                          <a:gd name="G6" fmla="+- 1 0 0"/>
                          <a:gd name="T0" fmla="*/ 136 w 136"/>
                          <a:gd name="T1" fmla="*/ 0 h 318"/>
                          <a:gd name="T2" fmla="*/ 46 w 136"/>
                          <a:gd name="T3" fmla="*/ 137 h 318"/>
                          <a:gd name="T4" fmla="*/ 0 w 136"/>
                          <a:gd name="T5" fmla="*/ 318 h 318"/>
                          <a:gd name="T6" fmla="*/ 0 w 136"/>
                          <a:gd name="T7" fmla="*/ 0 h 318"/>
                          <a:gd name="T8" fmla="*/ 136 w 136"/>
                          <a:gd name="T9" fmla="*/ 318 h 318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</a:cxnLst>
                        <a:rect l="T6" t="T7" r="T8" b="T9"/>
                        <a:pathLst>
                          <a:path w="136" h="318">
                            <a:moveTo>
                              <a:pt x="136" y="0"/>
                            </a:moveTo>
                            <a:cubicBezTo>
                              <a:pt x="102" y="42"/>
                              <a:pt x="69" y="84"/>
                              <a:pt x="46" y="137"/>
                            </a:cubicBezTo>
                            <a:cubicBezTo>
                              <a:pt x="23" y="190"/>
                              <a:pt x="11" y="254"/>
                              <a:pt x="0" y="318"/>
                            </a:cubicBezTo>
                          </a:path>
                        </a:pathLst>
                      </a:custGeom>
                      <a:solidFill>
                        <a:srgbClr val="66FF66"/>
                      </a:solidFill>
                      <a:ln w="28440" cap="sq">
                        <a:solidFill>
                          <a:srgbClr val="33CC33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 wrap="none" anchor="ctr"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8590" name="AutoShape 398"/>
                      <p:cNvSpPr>
                        <a:spLocks noChangeArrowheads="1"/>
                      </p:cNvSpPr>
                      <p:nvPr/>
                    </p:nvSpPr>
                    <p:spPr bwMode="auto">
                      <a:xfrm rot="420000">
                        <a:off x="3962" y="4010"/>
                        <a:ext cx="65" cy="158"/>
                      </a:xfrm>
                      <a:custGeom>
                        <a:avLst/>
                        <a:gdLst>
                          <a:gd name="G0" fmla="+- 1 0 0"/>
                          <a:gd name="G1" fmla="+- 1 0 0"/>
                          <a:gd name="G2" fmla="*/ 1 51705 57600"/>
                          <a:gd name="G3" fmla="+- 336 0 0"/>
                          <a:gd name="G4" fmla="*/ 1 24577 2"/>
                          <a:gd name="G5" fmla="+- 1 0 0"/>
                          <a:gd name="G6" fmla="+- 1 0 0"/>
                          <a:gd name="T0" fmla="*/ 88 w 88"/>
                          <a:gd name="T1" fmla="*/ 0 h 336"/>
                          <a:gd name="T2" fmla="*/ 16 w 88"/>
                          <a:gd name="T3" fmla="*/ 200 h 336"/>
                          <a:gd name="T4" fmla="*/ 0 w 88"/>
                          <a:gd name="T5" fmla="*/ 336 h 336"/>
                          <a:gd name="T6" fmla="*/ 0 w 88"/>
                          <a:gd name="T7" fmla="*/ 0 h 336"/>
                          <a:gd name="T8" fmla="*/ 88 w 88"/>
                          <a:gd name="T9" fmla="*/ 336 h 336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</a:cxnLst>
                        <a:rect l="T6" t="T7" r="T8" b="T9"/>
                        <a:pathLst>
                          <a:path w="88" h="336">
                            <a:moveTo>
                              <a:pt x="88" y="0"/>
                            </a:moveTo>
                            <a:cubicBezTo>
                              <a:pt x="76" y="33"/>
                              <a:pt x="31" y="144"/>
                              <a:pt x="16" y="200"/>
                            </a:cubicBezTo>
                            <a:cubicBezTo>
                              <a:pt x="1" y="256"/>
                              <a:pt x="3" y="308"/>
                              <a:pt x="0" y="336"/>
                            </a:cubicBezTo>
                          </a:path>
                        </a:pathLst>
                      </a:custGeom>
                      <a:solidFill>
                        <a:srgbClr val="66FF66"/>
                      </a:solidFill>
                      <a:ln w="28440" cap="sq">
                        <a:solidFill>
                          <a:srgbClr val="33CC33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 wrap="none" anchor="ctr"/>
                      <a:lstStyle/>
                      <a:p>
                        <a:endParaRPr lang="ru-RU"/>
                      </a:p>
                    </p:txBody>
                  </p:sp>
                </p:grpSp>
                <p:grpSp>
                  <p:nvGrpSpPr>
                    <p:cNvPr id="8516" name="Group 399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4007" y="4012"/>
                      <a:ext cx="155" cy="187"/>
                      <a:chOff x="4007" y="4012"/>
                      <a:chExt cx="155" cy="187"/>
                    </a:xfrm>
                  </p:grpSpPr>
                  <p:sp>
                    <p:nvSpPr>
                      <p:cNvPr id="8592" name="AutoShape 400"/>
                      <p:cNvSpPr>
                        <a:spLocks noChangeArrowheads="1"/>
                      </p:cNvSpPr>
                      <p:nvPr/>
                    </p:nvSpPr>
                    <p:spPr bwMode="auto">
                      <a:xfrm rot="1500000">
                        <a:off x="4035" y="4026"/>
                        <a:ext cx="101" cy="150"/>
                      </a:xfrm>
                      <a:custGeom>
                        <a:avLst/>
                        <a:gdLst>
                          <a:gd name="G0" fmla="+- 1 0 0"/>
                          <a:gd name="G1" fmla="+- 1 0 0"/>
                          <a:gd name="G2" fmla="+- 1 0 0"/>
                          <a:gd name="G3" fmla="+- 318 0 0"/>
                          <a:gd name="G4" fmla="*/ 1 24577 2"/>
                          <a:gd name="G5" fmla="+- 1 0 0"/>
                          <a:gd name="G6" fmla="+- 1 0 0"/>
                          <a:gd name="T0" fmla="*/ 136 w 136"/>
                          <a:gd name="T1" fmla="*/ 0 h 318"/>
                          <a:gd name="T2" fmla="*/ 46 w 136"/>
                          <a:gd name="T3" fmla="*/ 137 h 318"/>
                          <a:gd name="T4" fmla="*/ 0 w 136"/>
                          <a:gd name="T5" fmla="*/ 318 h 318"/>
                          <a:gd name="T6" fmla="*/ 0 w 136"/>
                          <a:gd name="T7" fmla="*/ 0 h 318"/>
                          <a:gd name="T8" fmla="*/ 136 w 136"/>
                          <a:gd name="T9" fmla="*/ 318 h 318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</a:cxnLst>
                        <a:rect l="T6" t="T7" r="T8" b="T9"/>
                        <a:pathLst>
                          <a:path w="136" h="318">
                            <a:moveTo>
                              <a:pt x="136" y="0"/>
                            </a:moveTo>
                            <a:cubicBezTo>
                              <a:pt x="102" y="42"/>
                              <a:pt x="69" y="84"/>
                              <a:pt x="46" y="137"/>
                            </a:cubicBezTo>
                            <a:cubicBezTo>
                              <a:pt x="23" y="190"/>
                              <a:pt x="11" y="254"/>
                              <a:pt x="0" y="318"/>
                            </a:cubicBezTo>
                          </a:path>
                        </a:pathLst>
                      </a:custGeom>
                      <a:solidFill>
                        <a:srgbClr val="66FF66"/>
                      </a:solidFill>
                      <a:ln w="28440" cap="sq">
                        <a:solidFill>
                          <a:srgbClr val="33CC33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 wrap="none" anchor="ctr"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8593" name="AutoShape 401"/>
                      <p:cNvSpPr>
                        <a:spLocks noChangeArrowheads="1"/>
                      </p:cNvSpPr>
                      <p:nvPr/>
                    </p:nvSpPr>
                    <p:spPr bwMode="auto">
                      <a:xfrm rot="1500000">
                        <a:off x="4063" y="4034"/>
                        <a:ext cx="65" cy="159"/>
                      </a:xfrm>
                      <a:custGeom>
                        <a:avLst/>
                        <a:gdLst>
                          <a:gd name="G0" fmla="+- 1 0 0"/>
                          <a:gd name="G1" fmla="+- 1 0 0"/>
                          <a:gd name="G2" fmla="*/ 1 51705 57600"/>
                          <a:gd name="G3" fmla="+- 336 0 0"/>
                          <a:gd name="G4" fmla="*/ 1 24577 2"/>
                          <a:gd name="G5" fmla="+- 1 0 0"/>
                          <a:gd name="G6" fmla="+- 1 0 0"/>
                          <a:gd name="T0" fmla="*/ 88 w 88"/>
                          <a:gd name="T1" fmla="*/ 0 h 336"/>
                          <a:gd name="T2" fmla="*/ 16 w 88"/>
                          <a:gd name="T3" fmla="*/ 200 h 336"/>
                          <a:gd name="T4" fmla="*/ 0 w 88"/>
                          <a:gd name="T5" fmla="*/ 336 h 336"/>
                          <a:gd name="T6" fmla="*/ 0 w 88"/>
                          <a:gd name="T7" fmla="*/ 0 h 336"/>
                          <a:gd name="T8" fmla="*/ 88 w 88"/>
                          <a:gd name="T9" fmla="*/ 336 h 336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</a:cxnLst>
                        <a:rect l="T6" t="T7" r="T8" b="T9"/>
                        <a:pathLst>
                          <a:path w="88" h="336">
                            <a:moveTo>
                              <a:pt x="88" y="0"/>
                            </a:moveTo>
                            <a:cubicBezTo>
                              <a:pt x="76" y="33"/>
                              <a:pt x="31" y="144"/>
                              <a:pt x="16" y="200"/>
                            </a:cubicBezTo>
                            <a:cubicBezTo>
                              <a:pt x="1" y="256"/>
                              <a:pt x="3" y="308"/>
                              <a:pt x="0" y="336"/>
                            </a:cubicBezTo>
                          </a:path>
                        </a:pathLst>
                      </a:custGeom>
                      <a:solidFill>
                        <a:srgbClr val="66FF66"/>
                      </a:solidFill>
                      <a:ln w="28440" cap="sq">
                        <a:solidFill>
                          <a:srgbClr val="33CC33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 wrap="none" anchor="ctr"/>
                      <a:lstStyle/>
                      <a:p>
                        <a:endParaRPr lang="ru-RU"/>
                      </a:p>
                    </p:txBody>
                  </p:sp>
                </p:grpSp>
              </p:grpSp>
            </p:grpSp>
            <p:grpSp>
              <p:nvGrpSpPr>
                <p:cNvPr id="8517" name="Group 402"/>
                <p:cNvGrpSpPr>
                  <a:grpSpLocks/>
                </p:cNvGrpSpPr>
                <p:nvPr/>
              </p:nvGrpSpPr>
              <p:grpSpPr bwMode="auto">
                <a:xfrm>
                  <a:off x="4027" y="3985"/>
                  <a:ext cx="615" cy="281"/>
                  <a:chOff x="4027" y="3985"/>
                  <a:chExt cx="615" cy="281"/>
                </a:xfrm>
              </p:grpSpPr>
              <p:grpSp>
                <p:nvGrpSpPr>
                  <p:cNvPr id="8520" name="Group 403"/>
                  <p:cNvGrpSpPr>
                    <a:grpSpLocks/>
                  </p:cNvGrpSpPr>
                  <p:nvPr/>
                </p:nvGrpSpPr>
                <p:grpSpPr bwMode="auto">
                  <a:xfrm>
                    <a:off x="4334" y="4020"/>
                    <a:ext cx="309" cy="247"/>
                    <a:chOff x="4334" y="4020"/>
                    <a:chExt cx="309" cy="247"/>
                  </a:xfrm>
                </p:grpSpPr>
                <p:grpSp>
                  <p:nvGrpSpPr>
                    <p:cNvPr id="8523" name="Group 404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4334" y="4020"/>
                      <a:ext cx="121" cy="173"/>
                      <a:chOff x="4334" y="4020"/>
                      <a:chExt cx="121" cy="173"/>
                    </a:xfrm>
                  </p:grpSpPr>
                  <p:sp>
                    <p:nvSpPr>
                      <p:cNvPr id="8597" name="AutoShape 405"/>
                      <p:cNvSpPr>
                        <a:spLocks noChangeArrowheads="1"/>
                      </p:cNvSpPr>
                      <p:nvPr/>
                    </p:nvSpPr>
                    <p:spPr bwMode="auto">
                      <a:xfrm rot="480000">
                        <a:off x="4345" y="4026"/>
                        <a:ext cx="101" cy="150"/>
                      </a:xfrm>
                      <a:custGeom>
                        <a:avLst/>
                        <a:gdLst>
                          <a:gd name="G0" fmla="+- 1 0 0"/>
                          <a:gd name="G1" fmla="+- 1 0 0"/>
                          <a:gd name="G2" fmla="+- 1 0 0"/>
                          <a:gd name="G3" fmla="+- 318 0 0"/>
                          <a:gd name="G4" fmla="*/ 1 24577 2"/>
                          <a:gd name="G5" fmla="+- 1 0 0"/>
                          <a:gd name="G6" fmla="+- 1 0 0"/>
                          <a:gd name="T0" fmla="*/ 136 w 136"/>
                          <a:gd name="T1" fmla="*/ 0 h 318"/>
                          <a:gd name="T2" fmla="*/ 46 w 136"/>
                          <a:gd name="T3" fmla="*/ 137 h 318"/>
                          <a:gd name="T4" fmla="*/ 0 w 136"/>
                          <a:gd name="T5" fmla="*/ 318 h 318"/>
                          <a:gd name="T6" fmla="*/ 0 w 136"/>
                          <a:gd name="T7" fmla="*/ 0 h 318"/>
                          <a:gd name="T8" fmla="*/ 136 w 136"/>
                          <a:gd name="T9" fmla="*/ 318 h 318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</a:cxnLst>
                        <a:rect l="T6" t="T7" r="T8" b="T9"/>
                        <a:pathLst>
                          <a:path w="136" h="318">
                            <a:moveTo>
                              <a:pt x="136" y="0"/>
                            </a:moveTo>
                            <a:cubicBezTo>
                              <a:pt x="102" y="42"/>
                              <a:pt x="69" y="84"/>
                              <a:pt x="46" y="137"/>
                            </a:cubicBezTo>
                            <a:cubicBezTo>
                              <a:pt x="23" y="190"/>
                              <a:pt x="11" y="254"/>
                              <a:pt x="0" y="318"/>
                            </a:cubicBezTo>
                          </a:path>
                        </a:pathLst>
                      </a:custGeom>
                      <a:solidFill>
                        <a:srgbClr val="66FF66"/>
                      </a:solidFill>
                      <a:ln w="28440" cap="sq">
                        <a:solidFill>
                          <a:srgbClr val="33CC33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 wrap="none" anchor="ctr"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8598" name="AutoShape 406"/>
                      <p:cNvSpPr>
                        <a:spLocks noChangeArrowheads="1"/>
                      </p:cNvSpPr>
                      <p:nvPr/>
                    </p:nvSpPr>
                    <p:spPr bwMode="auto">
                      <a:xfrm rot="480000">
                        <a:off x="4375" y="4030"/>
                        <a:ext cx="65" cy="158"/>
                      </a:xfrm>
                      <a:custGeom>
                        <a:avLst/>
                        <a:gdLst>
                          <a:gd name="G0" fmla="+- 1 0 0"/>
                          <a:gd name="G1" fmla="+- 1 0 0"/>
                          <a:gd name="G2" fmla="*/ 1 51705 57600"/>
                          <a:gd name="G3" fmla="+- 336 0 0"/>
                          <a:gd name="G4" fmla="*/ 1 24577 2"/>
                          <a:gd name="G5" fmla="+- 1 0 0"/>
                          <a:gd name="G6" fmla="+- 1 0 0"/>
                          <a:gd name="T0" fmla="*/ 88 w 88"/>
                          <a:gd name="T1" fmla="*/ 0 h 336"/>
                          <a:gd name="T2" fmla="*/ 16 w 88"/>
                          <a:gd name="T3" fmla="*/ 200 h 336"/>
                          <a:gd name="T4" fmla="*/ 0 w 88"/>
                          <a:gd name="T5" fmla="*/ 336 h 336"/>
                          <a:gd name="T6" fmla="*/ 0 w 88"/>
                          <a:gd name="T7" fmla="*/ 0 h 336"/>
                          <a:gd name="T8" fmla="*/ 88 w 88"/>
                          <a:gd name="T9" fmla="*/ 336 h 336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</a:cxnLst>
                        <a:rect l="T6" t="T7" r="T8" b="T9"/>
                        <a:pathLst>
                          <a:path w="88" h="336">
                            <a:moveTo>
                              <a:pt x="88" y="0"/>
                            </a:moveTo>
                            <a:cubicBezTo>
                              <a:pt x="76" y="33"/>
                              <a:pt x="31" y="144"/>
                              <a:pt x="16" y="200"/>
                            </a:cubicBezTo>
                            <a:cubicBezTo>
                              <a:pt x="1" y="256"/>
                              <a:pt x="3" y="308"/>
                              <a:pt x="0" y="336"/>
                            </a:cubicBezTo>
                          </a:path>
                        </a:pathLst>
                      </a:custGeom>
                      <a:solidFill>
                        <a:srgbClr val="66FF66"/>
                      </a:solidFill>
                      <a:ln w="28440" cap="sq">
                        <a:solidFill>
                          <a:srgbClr val="33CC33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 wrap="none" anchor="ctr"/>
                      <a:lstStyle/>
                      <a:p>
                        <a:endParaRPr lang="ru-RU"/>
                      </a:p>
                    </p:txBody>
                  </p:sp>
                </p:grpSp>
                <p:grpSp>
                  <p:nvGrpSpPr>
                    <p:cNvPr id="8526" name="Group 407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4390" y="4047"/>
                      <a:ext cx="138" cy="181"/>
                      <a:chOff x="4390" y="4047"/>
                      <a:chExt cx="138" cy="181"/>
                    </a:xfrm>
                  </p:grpSpPr>
                  <p:sp>
                    <p:nvSpPr>
                      <p:cNvPr id="8600" name="AutoShape 408"/>
                      <p:cNvSpPr>
                        <a:spLocks noChangeArrowheads="1"/>
                      </p:cNvSpPr>
                      <p:nvPr/>
                    </p:nvSpPr>
                    <p:spPr bwMode="auto">
                      <a:xfrm rot="960000">
                        <a:off x="4409" y="4058"/>
                        <a:ext cx="101" cy="150"/>
                      </a:xfrm>
                      <a:custGeom>
                        <a:avLst/>
                        <a:gdLst>
                          <a:gd name="G0" fmla="+- 1 0 0"/>
                          <a:gd name="G1" fmla="+- 1 0 0"/>
                          <a:gd name="G2" fmla="+- 1 0 0"/>
                          <a:gd name="G3" fmla="+- 318 0 0"/>
                          <a:gd name="G4" fmla="*/ 1 24577 2"/>
                          <a:gd name="G5" fmla="+- 1 0 0"/>
                          <a:gd name="G6" fmla="+- 1 0 0"/>
                          <a:gd name="T0" fmla="*/ 136 w 136"/>
                          <a:gd name="T1" fmla="*/ 0 h 318"/>
                          <a:gd name="T2" fmla="*/ 46 w 136"/>
                          <a:gd name="T3" fmla="*/ 137 h 318"/>
                          <a:gd name="T4" fmla="*/ 0 w 136"/>
                          <a:gd name="T5" fmla="*/ 318 h 318"/>
                          <a:gd name="T6" fmla="*/ 0 w 136"/>
                          <a:gd name="T7" fmla="*/ 0 h 318"/>
                          <a:gd name="T8" fmla="*/ 136 w 136"/>
                          <a:gd name="T9" fmla="*/ 318 h 318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</a:cxnLst>
                        <a:rect l="T6" t="T7" r="T8" b="T9"/>
                        <a:pathLst>
                          <a:path w="136" h="318">
                            <a:moveTo>
                              <a:pt x="136" y="0"/>
                            </a:moveTo>
                            <a:cubicBezTo>
                              <a:pt x="102" y="42"/>
                              <a:pt x="69" y="84"/>
                              <a:pt x="46" y="137"/>
                            </a:cubicBezTo>
                            <a:cubicBezTo>
                              <a:pt x="23" y="190"/>
                              <a:pt x="11" y="254"/>
                              <a:pt x="0" y="318"/>
                            </a:cubicBezTo>
                          </a:path>
                        </a:pathLst>
                      </a:custGeom>
                      <a:solidFill>
                        <a:srgbClr val="66FF66"/>
                      </a:solidFill>
                      <a:ln w="28440" cap="sq">
                        <a:solidFill>
                          <a:srgbClr val="33CC33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 wrap="none" anchor="ctr"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8601" name="AutoShape 409"/>
                      <p:cNvSpPr>
                        <a:spLocks noChangeArrowheads="1"/>
                      </p:cNvSpPr>
                      <p:nvPr/>
                    </p:nvSpPr>
                    <p:spPr bwMode="auto">
                      <a:xfrm rot="960000">
                        <a:off x="4439" y="4062"/>
                        <a:ext cx="65" cy="158"/>
                      </a:xfrm>
                      <a:custGeom>
                        <a:avLst/>
                        <a:gdLst>
                          <a:gd name="G0" fmla="+- 1 0 0"/>
                          <a:gd name="G1" fmla="+- 1 0 0"/>
                          <a:gd name="G2" fmla="*/ 1 51705 57600"/>
                          <a:gd name="G3" fmla="+- 336 0 0"/>
                          <a:gd name="G4" fmla="*/ 1 24577 2"/>
                          <a:gd name="G5" fmla="+- 1 0 0"/>
                          <a:gd name="G6" fmla="+- 1 0 0"/>
                          <a:gd name="T0" fmla="*/ 88 w 88"/>
                          <a:gd name="T1" fmla="*/ 0 h 336"/>
                          <a:gd name="T2" fmla="*/ 16 w 88"/>
                          <a:gd name="T3" fmla="*/ 200 h 336"/>
                          <a:gd name="T4" fmla="*/ 0 w 88"/>
                          <a:gd name="T5" fmla="*/ 336 h 336"/>
                          <a:gd name="T6" fmla="*/ 0 w 88"/>
                          <a:gd name="T7" fmla="*/ 0 h 336"/>
                          <a:gd name="T8" fmla="*/ 88 w 88"/>
                          <a:gd name="T9" fmla="*/ 336 h 336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</a:cxnLst>
                        <a:rect l="T6" t="T7" r="T8" b="T9"/>
                        <a:pathLst>
                          <a:path w="88" h="336">
                            <a:moveTo>
                              <a:pt x="88" y="0"/>
                            </a:moveTo>
                            <a:cubicBezTo>
                              <a:pt x="76" y="33"/>
                              <a:pt x="31" y="144"/>
                              <a:pt x="16" y="200"/>
                            </a:cubicBezTo>
                            <a:cubicBezTo>
                              <a:pt x="1" y="256"/>
                              <a:pt x="3" y="308"/>
                              <a:pt x="0" y="336"/>
                            </a:cubicBezTo>
                          </a:path>
                        </a:pathLst>
                      </a:custGeom>
                      <a:solidFill>
                        <a:srgbClr val="66FF66"/>
                      </a:solidFill>
                      <a:ln w="28440" cap="sq">
                        <a:solidFill>
                          <a:srgbClr val="33CC33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 wrap="none" anchor="ctr"/>
                      <a:lstStyle/>
                      <a:p>
                        <a:endParaRPr lang="ru-RU"/>
                      </a:p>
                    </p:txBody>
                  </p:sp>
                </p:grpSp>
                <p:grpSp>
                  <p:nvGrpSpPr>
                    <p:cNvPr id="8527" name="Group 410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4474" y="4079"/>
                      <a:ext cx="169" cy="188"/>
                      <a:chOff x="4474" y="4079"/>
                      <a:chExt cx="169" cy="188"/>
                    </a:xfrm>
                  </p:grpSpPr>
                  <p:sp>
                    <p:nvSpPr>
                      <p:cNvPr id="8603" name="AutoShape 411"/>
                      <p:cNvSpPr>
                        <a:spLocks noChangeArrowheads="1"/>
                      </p:cNvSpPr>
                      <p:nvPr/>
                    </p:nvSpPr>
                    <p:spPr bwMode="auto">
                      <a:xfrm rot="2040000">
                        <a:off x="4508" y="4094"/>
                        <a:ext cx="101" cy="150"/>
                      </a:xfrm>
                      <a:custGeom>
                        <a:avLst/>
                        <a:gdLst>
                          <a:gd name="G0" fmla="+- 1 0 0"/>
                          <a:gd name="G1" fmla="+- 1 0 0"/>
                          <a:gd name="G2" fmla="+- 1 0 0"/>
                          <a:gd name="G3" fmla="+- 318 0 0"/>
                          <a:gd name="G4" fmla="*/ 1 24577 2"/>
                          <a:gd name="G5" fmla="+- 1 0 0"/>
                          <a:gd name="G6" fmla="+- 1 0 0"/>
                          <a:gd name="T0" fmla="*/ 136 w 136"/>
                          <a:gd name="T1" fmla="*/ 0 h 318"/>
                          <a:gd name="T2" fmla="*/ 46 w 136"/>
                          <a:gd name="T3" fmla="*/ 137 h 318"/>
                          <a:gd name="T4" fmla="*/ 0 w 136"/>
                          <a:gd name="T5" fmla="*/ 318 h 318"/>
                          <a:gd name="T6" fmla="*/ 0 w 136"/>
                          <a:gd name="T7" fmla="*/ 0 h 318"/>
                          <a:gd name="T8" fmla="*/ 136 w 136"/>
                          <a:gd name="T9" fmla="*/ 318 h 318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</a:cxnLst>
                        <a:rect l="T6" t="T7" r="T8" b="T9"/>
                        <a:pathLst>
                          <a:path w="136" h="318">
                            <a:moveTo>
                              <a:pt x="136" y="0"/>
                            </a:moveTo>
                            <a:cubicBezTo>
                              <a:pt x="102" y="42"/>
                              <a:pt x="69" y="84"/>
                              <a:pt x="46" y="137"/>
                            </a:cubicBezTo>
                            <a:cubicBezTo>
                              <a:pt x="23" y="190"/>
                              <a:pt x="11" y="254"/>
                              <a:pt x="0" y="318"/>
                            </a:cubicBezTo>
                          </a:path>
                        </a:pathLst>
                      </a:custGeom>
                      <a:solidFill>
                        <a:srgbClr val="66FF66"/>
                      </a:solidFill>
                      <a:ln w="28440" cap="sq">
                        <a:solidFill>
                          <a:srgbClr val="33CC33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 wrap="none" anchor="ctr"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8604" name="AutoShape 412"/>
                      <p:cNvSpPr>
                        <a:spLocks noChangeArrowheads="1"/>
                      </p:cNvSpPr>
                      <p:nvPr/>
                    </p:nvSpPr>
                    <p:spPr bwMode="auto">
                      <a:xfrm rot="2040000">
                        <a:off x="4534" y="4102"/>
                        <a:ext cx="65" cy="159"/>
                      </a:xfrm>
                      <a:custGeom>
                        <a:avLst/>
                        <a:gdLst>
                          <a:gd name="G0" fmla="+- 1 0 0"/>
                          <a:gd name="G1" fmla="+- 1 0 0"/>
                          <a:gd name="G2" fmla="*/ 1 51705 57600"/>
                          <a:gd name="G3" fmla="+- 336 0 0"/>
                          <a:gd name="G4" fmla="*/ 1 24577 2"/>
                          <a:gd name="G5" fmla="+- 1 0 0"/>
                          <a:gd name="G6" fmla="+- 1 0 0"/>
                          <a:gd name="T0" fmla="*/ 88 w 88"/>
                          <a:gd name="T1" fmla="*/ 0 h 336"/>
                          <a:gd name="T2" fmla="*/ 16 w 88"/>
                          <a:gd name="T3" fmla="*/ 200 h 336"/>
                          <a:gd name="T4" fmla="*/ 0 w 88"/>
                          <a:gd name="T5" fmla="*/ 336 h 336"/>
                          <a:gd name="T6" fmla="*/ 0 w 88"/>
                          <a:gd name="T7" fmla="*/ 0 h 336"/>
                          <a:gd name="T8" fmla="*/ 88 w 88"/>
                          <a:gd name="T9" fmla="*/ 336 h 336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</a:cxnLst>
                        <a:rect l="T6" t="T7" r="T8" b="T9"/>
                        <a:pathLst>
                          <a:path w="88" h="336">
                            <a:moveTo>
                              <a:pt x="88" y="0"/>
                            </a:moveTo>
                            <a:cubicBezTo>
                              <a:pt x="76" y="33"/>
                              <a:pt x="31" y="144"/>
                              <a:pt x="16" y="200"/>
                            </a:cubicBezTo>
                            <a:cubicBezTo>
                              <a:pt x="1" y="256"/>
                              <a:pt x="3" y="308"/>
                              <a:pt x="0" y="336"/>
                            </a:cubicBezTo>
                          </a:path>
                        </a:pathLst>
                      </a:custGeom>
                      <a:solidFill>
                        <a:srgbClr val="66FF66"/>
                      </a:solidFill>
                      <a:ln w="28440" cap="sq">
                        <a:solidFill>
                          <a:srgbClr val="33CC33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 wrap="none" anchor="ctr"/>
                      <a:lstStyle/>
                      <a:p>
                        <a:endParaRPr lang="ru-RU"/>
                      </a:p>
                    </p:txBody>
                  </p:sp>
                </p:grpSp>
              </p:grpSp>
              <p:grpSp>
                <p:nvGrpSpPr>
                  <p:cNvPr id="8530" name="Group 413"/>
                  <p:cNvGrpSpPr>
                    <a:grpSpLocks/>
                  </p:cNvGrpSpPr>
                  <p:nvPr/>
                </p:nvGrpSpPr>
                <p:grpSpPr bwMode="auto">
                  <a:xfrm>
                    <a:off x="4027" y="3985"/>
                    <a:ext cx="302" cy="214"/>
                    <a:chOff x="4027" y="3985"/>
                    <a:chExt cx="302" cy="214"/>
                  </a:xfrm>
                </p:grpSpPr>
                <p:grpSp>
                  <p:nvGrpSpPr>
                    <p:cNvPr id="8533" name="Group 414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4226" y="3985"/>
                      <a:ext cx="103" cy="162"/>
                      <a:chOff x="4226" y="3985"/>
                      <a:chExt cx="103" cy="162"/>
                    </a:xfrm>
                  </p:grpSpPr>
                  <p:sp>
                    <p:nvSpPr>
                      <p:cNvPr id="8607" name="AutoShape 415"/>
                      <p:cNvSpPr>
                        <a:spLocks noChangeArrowheads="1"/>
                      </p:cNvSpPr>
                      <p:nvPr/>
                    </p:nvSpPr>
                    <p:spPr bwMode="auto">
                      <a:xfrm rot="60000" flipH="1">
                        <a:off x="4227" y="3987"/>
                        <a:ext cx="101" cy="150"/>
                      </a:xfrm>
                      <a:custGeom>
                        <a:avLst/>
                        <a:gdLst>
                          <a:gd name="G0" fmla="+- 1 0 0"/>
                          <a:gd name="G1" fmla="+- 1 0 0"/>
                          <a:gd name="G2" fmla="+- 1 0 0"/>
                          <a:gd name="G3" fmla="+- 318 0 0"/>
                          <a:gd name="G4" fmla="*/ 1 24577 2"/>
                          <a:gd name="G5" fmla="+- 1 0 0"/>
                          <a:gd name="G6" fmla="+- 1 0 0"/>
                          <a:gd name="T0" fmla="*/ 136 w 136"/>
                          <a:gd name="T1" fmla="*/ 0 h 318"/>
                          <a:gd name="T2" fmla="*/ 46 w 136"/>
                          <a:gd name="T3" fmla="*/ 137 h 318"/>
                          <a:gd name="T4" fmla="*/ 0 w 136"/>
                          <a:gd name="T5" fmla="*/ 318 h 318"/>
                          <a:gd name="T6" fmla="*/ 0 w 136"/>
                          <a:gd name="T7" fmla="*/ 0 h 318"/>
                          <a:gd name="T8" fmla="*/ 136 w 136"/>
                          <a:gd name="T9" fmla="*/ 318 h 318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</a:cxnLst>
                        <a:rect l="T6" t="T7" r="T8" b="T9"/>
                        <a:pathLst>
                          <a:path w="136" h="318">
                            <a:moveTo>
                              <a:pt x="136" y="0"/>
                            </a:moveTo>
                            <a:cubicBezTo>
                              <a:pt x="102" y="42"/>
                              <a:pt x="69" y="84"/>
                              <a:pt x="46" y="137"/>
                            </a:cubicBezTo>
                            <a:cubicBezTo>
                              <a:pt x="23" y="190"/>
                              <a:pt x="11" y="254"/>
                              <a:pt x="0" y="318"/>
                            </a:cubicBezTo>
                          </a:path>
                        </a:pathLst>
                      </a:custGeom>
                      <a:solidFill>
                        <a:srgbClr val="66FF66"/>
                      </a:solidFill>
                      <a:ln w="28440" cap="sq">
                        <a:solidFill>
                          <a:srgbClr val="33CC33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 wrap="none" anchor="ctr"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8608" name="AutoShape 416"/>
                      <p:cNvSpPr>
                        <a:spLocks noChangeArrowheads="1"/>
                      </p:cNvSpPr>
                      <p:nvPr/>
                    </p:nvSpPr>
                    <p:spPr bwMode="auto">
                      <a:xfrm rot="60000" flipH="1">
                        <a:off x="4231" y="3989"/>
                        <a:ext cx="65" cy="159"/>
                      </a:xfrm>
                      <a:custGeom>
                        <a:avLst/>
                        <a:gdLst>
                          <a:gd name="G0" fmla="+- 1 0 0"/>
                          <a:gd name="G1" fmla="+- 1 0 0"/>
                          <a:gd name="G2" fmla="*/ 1 51705 57600"/>
                          <a:gd name="G3" fmla="+- 336 0 0"/>
                          <a:gd name="G4" fmla="*/ 1 24577 2"/>
                          <a:gd name="G5" fmla="+- 1 0 0"/>
                          <a:gd name="G6" fmla="+- 1 0 0"/>
                          <a:gd name="T0" fmla="*/ 88 w 88"/>
                          <a:gd name="T1" fmla="*/ 0 h 336"/>
                          <a:gd name="T2" fmla="*/ 16 w 88"/>
                          <a:gd name="T3" fmla="*/ 200 h 336"/>
                          <a:gd name="T4" fmla="*/ 0 w 88"/>
                          <a:gd name="T5" fmla="*/ 336 h 336"/>
                          <a:gd name="T6" fmla="*/ 0 w 88"/>
                          <a:gd name="T7" fmla="*/ 0 h 336"/>
                          <a:gd name="T8" fmla="*/ 88 w 88"/>
                          <a:gd name="T9" fmla="*/ 336 h 336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</a:cxnLst>
                        <a:rect l="T6" t="T7" r="T8" b="T9"/>
                        <a:pathLst>
                          <a:path w="88" h="336">
                            <a:moveTo>
                              <a:pt x="88" y="0"/>
                            </a:moveTo>
                            <a:cubicBezTo>
                              <a:pt x="76" y="33"/>
                              <a:pt x="31" y="144"/>
                              <a:pt x="16" y="200"/>
                            </a:cubicBezTo>
                            <a:cubicBezTo>
                              <a:pt x="1" y="256"/>
                              <a:pt x="3" y="308"/>
                              <a:pt x="0" y="336"/>
                            </a:cubicBezTo>
                          </a:path>
                        </a:pathLst>
                      </a:custGeom>
                      <a:solidFill>
                        <a:srgbClr val="66FF66"/>
                      </a:solidFill>
                      <a:ln w="28440" cap="sq">
                        <a:solidFill>
                          <a:srgbClr val="33CC33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 wrap="none" anchor="ctr"/>
                      <a:lstStyle/>
                      <a:p>
                        <a:endParaRPr lang="ru-RU"/>
                      </a:p>
                    </p:txBody>
                  </p:sp>
                </p:grpSp>
                <p:grpSp>
                  <p:nvGrpSpPr>
                    <p:cNvPr id="8536" name="Group 417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4150" y="4002"/>
                      <a:ext cx="118" cy="171"/>
                      <a:chOff x="4150" y="4002"/>
                      <a:chExt cx="118" cy="171"/>
                    </a:xfrm>
                  </p:grpSpPr>
                  <p:sp>
                    <p:nvSpPr>
                      <p:cNvPr id="8610" name="AutoShape 418"/>
                      <p:cNvSpPr>
                        <a:spLocks noChangeArrowheads="1"/>
                      </p:cNvSpPr>
                      <p:nvPr/>
                    </p:nvSpPr>
                    <p:spPr bwMode="auto">
                      <a:xfrm rot="21180000" flipH="1">
                        <a:off x="4158" y="4007"/>
                        <a:ext cx="101" cy="150"/>
                      </a:xfrm>
                      <a:custGeom>
                        <a:avLst/>
                        <a:gdLst>
                          <a:gd name="G0" fmla="+- 1 0 0"/>
                          <a:gd name="G1" fmla="+- 1 0 0"/>
                          <a:gd name="G2" fmla="+- 1 0 0"/>
                          <a:gd name="G3" fmla="+- 318 0 0"/>
                          <a:gd name="G4" fmla="*/ 1 24577 2"/>
                          <a:gd name="G5" fmla="+- 1 0 0"/>
                          <a:gd name="G6" fmla="+- 1 0 0"/>
                          <a:gd name="T0" fmla="*/ 136 w 136"/>
                          <a:gd name="T1" fmla="*/ 0 h 318"/>
                          <a:gd name="T2" fmla="*/ 46 w 136"/>
                          <a:gd name="T3" fmla="*/ 137 h 318"/>
                          <a:gd name="T4" fmla="*/ 0 w 136"/>
                          <a:gd name="T5" fmla="*/ 318 h 318"/>
                          <a:gd name="T6" fmla="*/ 0 w 136"/>
                          <a:gd name="T7" fmla="*/ 0 h 318"/>
                          <a:gd name="T8" fmla="*/ 136 w 136"/>
                          <a:gd name="T9" fmla="*/ 318 h 318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</a:cxnLst>
                        <a:rect l="T6" t="T7" r="T8" b="T9"/>
                        <a:pathLst>
                          <a:path w="136" h="318">
                            <a:moveTo>
                              <a:pt x="136" y="0"/>
                            </a:moveTo>
                            <a:cubicBezTo>
                              <a:pt x="102" y="42"/>
                              <a:pt x="69" y="84"/>
                              <a:pt x="46" y="137"/>
                            </a:cubicBezTo>
                            <a:cubicBezTo>
                              <a:pt x="23" y="190"/>
                              <a:pt x="11" y="254"/>
                              <a:pt x="0" y="318"/>
                            </a:cubicBezTo>
                          </a:path>
                        </a:pathLst>
                      </a:custGeom>
                      <a:solidFill>
                        <a:srgbClr val="66FF66"/>
                      </a:solidFill>
                      <a:ln w="28440" cap="sq">
                        <a:solidFill>
                          <a:srgbClr val="33CC33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 wrap="none" anchor="ctr"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8611" name="AutoShape 419"/>
                      <p:cNvSpPr>
                        <a:spLocks noChangeArrowheads="1"/>
                      </p:cNvSpPr>
                      <p:nvPr/>
                    </p:nvSpPr>
                    <p:spPr bwMode="auto">
                      <a:xfrm rot="21180000" flipH="1">
                        <a:off x="4164" y="4010"/>
                        <a:ext cx="65" cy="159"/>
                      </a:xfrm>
                      <a:custGeom>
                        <a:avLst/>
                        <a:gdLst>
                          <a:gd name="G0" fmla="+- 1 0 0"/>
                          <a:gd name="G1" fmla="+- 1 0 0"/>
                          <a:gd name="G2" fmla="*/ 1 51705 57600"/>
                          <a:gd name="G3" fmla="+- 336 0 0"/>
                          <a:gd name="G4" fmla="*/ 1 24577 2"/>
                          <a:gd name="G5" fmla="+- 1 0 0"/>
                          <a:gd name="G6" fmla="+- 1 0 0"/>
                          <a:gd name="T0" fmla="*/ 88 w 88"/>
                          <a:gd name="T1" fmla="*/ 0 h 336"/>
                          <a:gd name="T2" fmla="*/ 16 w 88"/>
                          <a:gd name="T3" fmla="*/ 200 h 336"/>
                          <a:gd name="T4" fmla="*/ 0 w 88"/>
                          <a:gd name="T5" fmla="*/ 336 h 336"/>
                          <a:gd name="T6" fmla="*/ 0 w 88"/>
                          <a:gd name="T7" fmla="*/ 0 h 336"/>
                          <a:gd name="T8" fmla="*/ 88 w 88"/>
                          <a:gd name="T9" fmla="*/ 336 h 336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</a:cxnLst>
                        <a:rect l="T6" t="T7" r="T8" b="T9"/>
                        <a:pathLst>
                          <a:path w="88" h="336">
                            <a:moveTo>
                              <a:pt x="88" y="0"/>
                            </a:moveTo>
                            <a:cubicBezTo>
                              <a:pt x="76" y="33"/>
                              <a:pt x="31" y="144"/>
                              <a:pt x="16" y="200"/>
                            </a:cubicBezTo>
                            <a:cubicBezTo>
                              <a:pt x="1" y="256"/>
                              <a:pt x="3" y="308"/>
                              <a:pt x="0" y="336"/>
                            </a:cubicBezTo>
                          </a:path>
                        </a:pathLst>
                      </a:custGeom>
                      <a:solidFill>
                        <a:srgbClr val="66FF66"/>
                      </a:solidFill>
                      <a:ln w="28440" cap="sq">
                        <a:solidFill>
                          <a:srgbClr val="33CC33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 wrap="none" anchor="ctr"/>
                      <a:lstStyle/>
                      <a:p>
                        <a:endParaRPr lang="ru-RU"/>
                      </a:p>
                    </p:txBody>
                  </p:sp>
                </p:grpSp>
                <p:grpSp>
                  <p:nvGrpSpPr>
                    <p:cNvPr id="8537" name="Group 420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4027" y="4012"/>
                      <a:ext cx="155" cy="187"/>
                      <a:chOff x="4027" y="4012"/>
                      <a:chExt cx="155" cy="187"/>
                    </a:xfrm>
                  </p:grpSpPr>
                  <p:sp>
                    <p:nvSpPr>
                      <p:cNvPr id="8613" name="AutoShape 421"/>
                      <p:cNvSpPr>
                        <a:spLocks noChangeArrowheads="1"/>
                      </p:cNvSpPr>
                      <p:nvPr/>
                    </p:nvSpPr>
                    <p:spPr bwMode="auto">
                      <a:xfrm rot="20100000" flipH="1">
                        <a:off x="4055" y="4026"/>
                        <a:ext cx="101" cy="150"/>
                      </a:xfrm>
                      <a:custGeom>
                        <a:avLst/>
                        <a:gdLst>
                          <a:gd name="G0" fmla="+- 1 0 0"/>
                          <a:gd name="G1" fmla="+- 1 0 0"/>
                          <a:gd name="G2" fmla="+- 1 0 0"/>
                          <a:gd name="G3" fmla="+- 318 0 0"/>
                          <a:gd name="G4" fmla="*/ 1 24577 2"/>
                          <a:gd name="G5" fmla="+- 1 0 0"/>
                          <a:gd name="G6" fmla="+- 1 0 0"/>
                          <a:gd name="T0" fmla="*/ 136 w 136"/>
                          <a:gd name="T1" fmla="*/ 0 h 318"/>
                          <a:gd name="T2" fmla="*/ 46 w 136"/>
                          <a:gd name="T3" fmla="*/ 137 h 318"/>
                          <a:gd name="T4" fmla="*/ 0 w 136"/>
                          <a:gd name="T5" fmla="*/ 318 h 318"/>
                          <a:gd name="T6" fmla="*/ 0 w 136"/>
                          <a:gd name="T7" fmla="*/ 0 h 318"/>
                          <a:gd name="T8" fmla="*/ 136 w 136"/>
                          <a:gd name="T9" fmla="*/ 318 h 318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</a:cxnLst>
                        <a:rect l="T6" t="T7" r="T8" b="T9"/>
                        <a:pathLst>
                          <a:path w="136" h="318">
                            <a:moveTo>
                              <a:pt x="136" y="0"/>
                            </a:moveTo>
                            <a:cubicBezTo>
                              <a:pt x="102" y="42"/>
                              <a:pt x="69" y="84"/>
                              <a:pt x="46" y="137"/>
                            </a:cubicBezTo>
                            <a:cubicBezTo>
                              <a:pt x="23" y="190"/>
                              <a:pt x="11" y="254"/>
                              <a:pt x="0" y="318"/>
                            </a:cubicBezTo>
                          </a:path>
                        </a:pathLst>
                      </a:custGeom>
                      <a:solidFill>
                        <a:srgbClr val="66FF66"/>
                      </a:solidFill>
                      <a:ln w="28440" cap="sq">
                        <a:solidFill>
                          <a:srgbClr val="33CC33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 wrap="none" anchor="ctr"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8614" name="AutoShape 422"/>
                      <p:cNvSpPr>
                        <a:spLocks noChangeArrowheads="1"/>
                      </p:cNvSpPr>
                      <p:nvPr/>
                    </p:nvSpPr>
                    <p:spPr bwMode="auto">
                      <a:xfrm rot="20100000" flipH="1">
                        <a:off x="4063" y="4034"/>
                        <a:ext cx="65" cy="159"/>
                      </a:xfrm>
                      <a:custGeom>
                        <a:avLst/>
                        <a:gdLst>
                          <a:gd name="G0" fmla="+- 1 0 0"/>
                          <a:gd name="G1" fmla="+- 1 0 0"/>
                          <a:gd name="G2" fmla="*/ 1 51705 57600"/>
                          <a:gd name="G3" fmla="+- 336 0 0"/>
                          <a:gd name="G4" fmla="*/ 1 24577 2"/>
                          <a:gd name="G5" fmla="+- 1 0 0"/>
                          <a:gd name="G6" fmla="+- 1 0 0"/>
                          <a:gd name="T0" fmla="*/ 88 w 88"/>
                          <a:gd name="T1" fmla="*/ 0 h 336"/>
                          <a:gd name="T2" fmla="*/ 16 w 88"/>
                          <a:gd name="T3" fmla="*/ 200 h 336"/>
                          <a:gd name="T4" fmla="*/ 0 w 88"/>
                          <a:gd name="T5" fmla="*/ 336 h 336"/>
                          <a:gd name="T6" fmla="*/ 0 w 88"/>
                          <a:gd name="T7" fmla="*/ 0 h 336"/>
                          <a:gd name="T8" fmla="*/ 88 w 88"/>
                          <a:gd name="T9" fmla="*/ 336 h 336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</a:cxnLst>
                        <a:rect l="T6" t="T7" r="T8" b="T9"/>
                        <a:pathLst>
                          <a:path w="88" h="336">
                            <a:moveTo>
                              <a:pt x="88" y="0"/>
                            </a:moveTo>
                            <a:cubicBezTo>
                              <a:pt x="76" y="33"/>
                              <a:pt x="31" y="144"/>
                              <a:pt x="16" y="200"/>
                            </a:cubicBezTo>
                            <a:cubicBezTo>
                              <a:pt x="1" y="256"/>
                              <a:pt x="3" y="308"/>
                              <a:pt x="0" y="336"/>
                            </a:cubicBezTo>
                          </a:path>
                        </a:pathLst>
                      </a:custGeom>
                      <a:solidFill>
                        <a:srgbClr val="66FF66"/>
                      </a:solidFill>
                      <a:ln w="28440" cap="sq">
                        <a:solidFill>
                          <a:srgbClr val="33CC33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 wrap="none" anchor="ctr"/>
                      <a:lstStyle/>
                      <a:p>
                        <a:endParaRPr lang="ru-RU"/>
                      </a:p>
                    </p:txBody>
                  </p:sp>
                </p:grpSp>
              </p:grpSp>
            </p:grpSp>
          </p:grpSp>
          <p:grpSp>
            <p:nvGrpSpPr>
              <p:cNvPr id="8538" name="Group 423"/>
              <p:cNvGrpSpPr>
                <a:grpSpLocks/>
              </p:cNvGrpSpPr>
              <p:nvPr/>
            </p:nvGrpSpPr>
            <p:grpSpPr bwMode="auto">
              <a:xfrm>
                <a:off x="2968" y="3865"/>
                <a:ext cx="431" cy="139"/>
                <a:chOff x="2968" y="3865"/>
                <a:chExt cx="431" cy="139"/>
              </a:xfrm>
            </p:grpSpPr>
            <p:sp>
              <p:nvSpPr>
                <p:cNvPr id="8616" name="AutoShape 424"/>
                <p:cNvSpPr>
                  <a:spLocks noChangeArrowheads="1"/>
                </p:cNvSpPr>
                <p:nvPr/>
              </p:nvSpPr>
              <p:spPr bwMode="auto">
                <a:xfrm>
                  <a:off x="2968" y="3865"/>
                  <a:ext cx="203" cy="139"/>
                </a:xfrm>
                <a:custGeom>
                  <a:avLst/>
                  <a:gdLst>
                    <a:gd name="G0" fmla="+- 1 0 0"/>
                    <a:gd name="G1" fmla="+- 1 0 0"/>
                    <a:gd name="G2" fmla="+- 1 0 0"/>
                    <a:gd name="G3" fmla="+- 1 0 0"/>
                    <a:gd name="G4" fmla="+- 1 0 0"/>
                    <a:gd name="G5" fmla="+- 1 0 0"/>
                    <a:gd name="G6" fmla="+- 1 0 0"/>
                    <a:gd name="G7" fmla="+- 52 0 0"/>
                    <a:gd name="G8" fmla="*/ 1 5095 51712"/>
                    <a:gd name="G9" fmla="*/ 1 48365 11520"/>
                    <a:gd name="G10" fmla="*/ G9 1 180"/>
                    <a:gd name="G11" fmla="*/ G8 1 G10"/>
                    <a:gd name="G12" fmla="+- 1 0 0"/>
                    <a:gd name="G13" fmla="+- 1 0 0"/>
                    <a:gd name="G14" fmla="*/ 1 64527 51712"/>
                    <a:gd name="G15" fmla="*/ 1 48365 11520"/>
                    <a:gd name="G16" fmla="*/ G15 1 180"/>
                    <a:gd name="G17" fmla="*/ G14 1 G16"/>
                    <a:gd name="G18" fmla="+- 1 0 0"/>
                    <a:gd name="G19" fmla="+- 0 0 0"/>
                    <a:gd name="G20" fmla="+- 1 0 0"/>
                    <a:gd name="G21" fmla="+- 1 0 0"/>
                    <a:gd name="T0" fmla="*/ 17 w 356"/>
                    <a:gd name="T1" fmla="*/ 157 h 228"/>
                    <a:gd name="T2" fmla="*/ 225 w 356"/>
                    <a:gd name="T3" fmla="*/ 13 h 228"/>
                    <a:gd name="T4" fmla="*/ 353 w 356"/>
                    <a:gd name="T5" fmla="*/ 77 h 228"/>
                    <a:gd name="T6" fmla="*/ 241 w 356"/>
                    <a:gd name="T7" fmla="*/ 117 h 228"/>
                    <a:gd name="T8" fmla="*/ 121 w 356"/>
                    <a:gd name="T9" fmla="*/ 221 h 228"/>
                    <a:gd name="T10" fmla="*/ 17 w 356"/>
                    <a:gd name="T11" fmla="*/ 157 h 228"/>
                    <a:gd name="T12" fmla="*/ 0 w 356"/>
                    <a:gd name="T13" fmla="*/ 0 h 228"/>
                    <a:gd name="T14" fmla="*/ 356 w 356"/>
                    <a:gd name="T15" fmla="*/ 228 h 2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T12" t="T13" r="T14" b="T15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240" cap="sq">
                  <a:solidFill>
                    <a:srgbClr val="4D4D4D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8617" name="AutoShape 425"/>
                <p:cNvSpPr>
                  <a:spLocks noChangeArrowheads="1"/>
                </p:cNvSpPr>
                <p:nvPr/>
              </p:nvSpPr>
              <p:spPr bwMode="auto">
                <a:xfrm>
                  <a:off x="3189" y="3866"/>
                  <a:ext cx="210" cy="118"/>
                </a:xfrm>
                <a:custGeom>
                  <a:avLst/>
                  <a:gdLst>
                    <a:gd name="G0" fmla="+- 1 0 0"/>
                    <a:gd name="G1" fmla="+- 0 0 0"/>
                    <a:gd name="G2" fmla="+- 1 0 0"/>
                    <a:gd name="G3" fmla="+- 1 0 0"/>
                    <a:gd name="G4" fmla="+- 1 0 0"/>
                    <a:gd name="G5" fmla="+- 1 0 0"/>
                    <a:gd name="G6" fmla="*/ 1 56639 38528"/>
                    <a:gd name="G7" fmla="+- 1 0 0"/>
                    <a:gd name="G8" fmla="+- 1 0 0"/>
                    <a:gd name="G9" fmla="+- 1 0 0"/>
                    <a:gd name="G10" fmla="*/ 1 24577 2"/>
                    <a:gd name="G11" fmla="+- 1 0 0"/>
                    <a:gd name="G12" fmla="+- 1 0 0"/>
                    <a:gd name="G13" fmla="*/ 1 48365 11520"/>
                    <a:gd name="G14" fmla="*/ G13 1 180"/>
                    <a:gd name="G15" fmla="*/ 0 1 G14"/>
                    <a:gd name="G16" fmla="+- 65416 0 0"/>
                    <a:gd name="G17" fmla="+- 48 0 0"/>
                    <a:gd name="G18" fmla="+- 184 0 0"/>
                    <a:gd name="G19" fmla="+- 216 0 0"/>
                    <a:gd name="G20" fmla="+- 176 0 0"/>
                    <a:gd name="T0" fmla="*/ 67 w 330"/>
                    <a:gd name="T1" fmla="*/ 19 h 158"/>
                    <a:gd name="T2" fmla="*/ 19 w 330"/>
                    <a:gd name="T3" fmla="*/ 139 h 158"/>
                    <a:gd name="T4" fmla="*/ 179 w 330"/>
                    <a:gd name="T5" fmla="*/ 131 h 158"/>
                    <a:gd name="T6" fmla="*/ 315 w 330"/>
                    <a:gd name="T7" fmla="*/ 131 h 158"/>
                    <a:gd name="T8" fmla="*/ 267 w 330"/>
                    <a:gd name="T9" fmla="*/ 51 h 158"/>
                    <a:gd name="T10" fmla="*/ 203 w 330"/>
                    <a:gd name="T11" fmla="*/ 27 h 158"/>
                    <a:gd name="T12" fmla="*/ 67 w 330"/>
                    <a:gd name="T13" fmla="*/ 19 h 158"/>
                    <a:gd name="T14" fmla="*/ 0 w 330"/>
                    <a:gd name="T15" fmla="*/ 0 h 158"/>
                    <a:gd name="T16" fmla="*/ 330 w 330"/>
                    <a:gd name="T17" fmla="*/ 158 h 1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T14" t="T15" r="T16" b="T17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240" cap="sq">
                  <a:solidFill>
                    <a:srgbClr val="4D4D4D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grpSp>
            <p:nvGrpSpPr>
              <p:cNvPr id="8541" name="Group 426"/>
              <p:cNvGrpSpPr>
                <a:grpSpLocks/>
              </p:cNvGrpSpPr>
              <p:nvPr/>
            </p:nvGrpSpPr>
            <p:grpSpPr bwMode="auto">
              <a:xfrm>
                <a:off x="2449" y="3870"/>
                <a:ext cx="118" cy="52"/>
                <a:chOff x="2449" y="3870"/>
                <a:chExt cx="118" cy="52"/>
              </a:xfrm>
            </p:grpSpPr>
            <p:sp>
              <p:nvSpPr>
                <p:cNvPr id="8619" name="AutoShape 427"/>
                <p:cNvSpPr>
                  <a:spLocks noChangeArrowheads="1"/>
                </p:cNvSpPr>
                <p:nvPr/>
              </p:nvSpPr>
              <p:spPr bwMode="auto">
                <a:xfrm>
                  <a:off x="2449" y="3870"/>
                  <a:ext cx="55" cy="52"/>
                </a:xfrm>
                <a:custGeom>
                  <a:avLst/>
                  <a:gdLst>
                    <a:gd name="G0" fmla="+- 1 0 0"/>
                    <a:gd name="G1" fmla="+- 1 0 0"/>
                    <a:gd name="G2" fmla="+- 1 0 0"/>
                    <a:gd name="G3" fmla="+- 1 0 0"/>
                    <a:gd name="G4" fmla="+- 1 0 0"/>
                    <a:gd name="G5" fmla="+- 1 0 0"/>
                    <a:gd name="G6" fmla="+- 1 0 0"/>
                    <a:gd name="G7" fmla="+- 52 0 0"/>
                    <a:gd name="G8" fmla="*/ 1 5095 51712"/>
                    <a:gd name="G9" fmla="*/ 1 48365 11520"/>
                    <a:gd name="G10" fmla="*/ G9 1 180"/>
                    <a:gd name="G11" fmla="*/ G8 1 G10"/>
                    <a:gd name="G12" fmla="+- 1 0 0"/>
                    <a:gd name="G13" fmla="+- 1 0 0"/>
                    <a:gd name="G14" fmla="*/ 1 64527 51712"/>
                    <a:gd name="G15" fmla="*/ 1 48365 11520"/>
                    <a:gd name="G16" fmla="*/ G15 1 180"/>
                    <a:gd name="G17" fmla="*/ G14 1 G16"/>
                    <a:gd name="G18" fmla="+- 1 0 0"/>
                    <a:gd name="G19" fmla="+- 0 0 0"/>
                    <a:gd name="G20" fmla="+- 1 0 0"/>
                    <a:gd name="G21" fmla="+- 1 0 0"/>
                    <a:gd name="T0" fmla="*/ 17 w 356"/>
                    <a:gd name="T1" fmla="*/ 157 h 228"/>
                    <a:gd name="T2" fmla="*/ 225 w 356"/>
                    <a:gd name="T3" fmla="*/ 13 h 228"/>
                    <a:gd name="T4" fmla="*/ 353 w 356"/>
                    <a:gd name="T5" fmla="*/ 77 h 228"/>
                    <a:gd name="T6" fmla="*/ 241 w 356"/>
                    <a:gd name="T7" fmla="*/ 117 h 228"/>
                    <a:gd name="T8" fmla="*/ 121 w 356"/>
                    <a:gd name="T9" fmla="*/ 221 h 228"/>
                    <a:gd name="T10" fmla="*/ 17 w 356"/>
                    <a:gd name="T11" fmla="*/ 157 h 228"/>
                    <a:gd name="T12" fmla="*/ 0 w 356"/>
                    <a:gd name="T13" fmla="*/ 0 h 228"/>
                    <a:gd name="T14" fmla="*/ 356 w 356"/>
                    <a:gd name="T15" fmla="*/ 228 h 2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T12" t="T13" r="T14" b="T15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240" cap="sq">
                  <a:solidFill>
                    <a:srgbClr val="4D4D4D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8620" name="AutoShape 428"/>
                <p:cNvSpPr>
                  <a:spLocks noChangeArrowheads="1"/>
                </p:cNvSpPr>
                <p:nvPr/>
              </p:nvSpPr>
              <p:spPr bwMode="auto">
                <a:xfrm>
                  <a:off x="2510" y="3870"/>
                  <a:ext cx="57" cy="44"/>
                </a:xfrm>
                <a:custGeom>
                  <a:avLst/>
                  <a:gdLst>
                    <a:gd name="G0" fmla="+- 1 0 0"/>
                    <a:gd name="G1" fmla="+- 0 0 0"/>
                    <a:gd name="G2" fmla="+- 1 0 0"/>
                    <a:gd name="G3" fmla="+- 1 0 0"/>
                    <a:gd name="G4" fmla="+- 1 0 0"/>
                    <a:gd name="G5" fmla="+- 1 0 0"/>
                    <a:gd name="G6" fmla="*/ 1 56639 38528"/>
                    <a:gd name="G7" fmla="+- 1 0 0"/>
                    <a:gd name="G8" fmla="+- 1 0 0"/>
                    <a:gd name="G9" fmla="+- 1 0 0"/>
                    <a:gd name="G10" fmla="*/ 1 24577 2"/>
                    <a:gd name="G11" fmla="+- 1 0 0"/>
                    <a:gd name="G12" fmla="+- 1 0 0"/>
                    <a:gd name="G13" fmla="*/ 1 48365 11520"/>
                    <a:gd name="G14" fmla="*/ G13 1 180"/>
                    <a:gd name="G15" fmla="*/ 0 1 G14"/>
                    <a:gd name="G16" fmla="+- 65416 0 0"/>
                    <a:gd name="G17" fmla="+- 48 0 0"/>
                    <a:gd name="G18" fmla="+- 184 0 0"/>
                    <a:gd name="G19" fmla="+- 216 0 0"/>
                    <a:gd name="G20" fmla="+- 176 0 0"/>
                    <a:gd name="T0" fmla="*/ 67 w 330"/>
                    <a:gd name="T1" fmla="*/ 19 h 158"/>
                    <a:gd name="T2" fmla="*/ 19 w 330"/>
                    <a:gd name="T3" fmla="*/ 139 h 158"/>
                    <a:gd name="T4" fmla="*/ 179 w 330"/>
                    <a:gd name="T5" fmla="*/ 131 h 158"/>
                    <a:gd name="T6" fmla="*/ 315 w 330"/>
                    <a:gd name="T7" fmla="*/ 131 h 158"/>
                    <a:gd name="T8" fmla="*/ 267 w 330"/>
                    <a:gd name="T9" fmla="*/ 51 h 158"/>
                    <a:gd name="T10" fmla="*/ 203 w 330"/>
                    <a:gd name="T11" fmla="*/ 27 h 158"/>
                    <a:gd name="T12" fmla="*/ 67 w 330"/>
                    <a:gd name="T13" fmla="*/ 19 h 158"/>
                    <a:gd name="T14" fmla="*/ 0 w 330"/>
                    <a:gd name="T15" fmla="*/ 0 h 158"/>
                    <a:gd name="T16" fmla="*/ 330 w 330"/>
                    <a:gd name="T17" fmla="*/ 158 h 1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T14" t="T15" r="T16" b="T17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240" cap="sq">
                  <a:solidFill>
                    <a:srgbClr val="4D4D4D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grpSp>
            <p:nvGrpSpPr>
              <p:cNvPr id="8544" name="Group 429"/>
              <p:cNvGrpSpPr>
                <a:grpSpLocks/>
              </p:cNvGrpSpPr>
              <p:nvPr/>
            </p:nvGrpSpPr>
            <p:grpSpPr bwMode="auto">
              <a:xfrm>
                <a:off x="2305" y="3902"/>
                <a:ext cx="118" cy="52"/>
                <a:chOff x="2305" y="3902"/>
                <a:chExt cx="118" cy="52"/>
              </a:xfrm>
            </p:grpSpPr>
            <p:sp>
              <p:nvSpPr>
                <p:cNvPr id="8622" name="AutoShape 430"/>
                <p:cNvSpPr>
                  <a:spLocks noChangeArrowheads="1"/>
                </p:cNvSpPr>
                <p:nvPr/>
              </p:nvSpPr>
              <p:spPr bwMode="auto">
                <a:xfrm>
                  <a:off x="2305" y="3902"/>
                  <a:ext cx="55" cy="52"/>
                </a:xfrm>
                <a:custGeom>
                  <a:avLst/>
                  <a:gdLst>
                    <a:gd name="G0" fmla="+- 1 0 0"/>
                    <a:gd name="G1" fmla="+- 1 0 0"/>
                    <a:gd name="G2" fmla="+- 1 0 0"/>
                    <a:gd name="G3" fmla="+- 1 0 0"/>
                    <a:gd name="G4" fmla="+- 1 0 0"/>
                    <a:gd name="G5" fmla="+- 1 0 0"/>
                    <a:gd name="G6" fmla="+- 1 0 0"/>
                    <a:gd name="G7" fmla="+- 52 0 0"/>
                    <a:gd name="G8" fmla="*/ 1 5095 51712"/>
                    <a:gd name="G9" fmla="*/ 1 48365 11520"/>
                    <a:gd name="G10" fmla="*/ G9 1 180"/>
                    <a:gd name="G11" fmla="*/ G8 1 G10"/>
                    <a:gd name="G12" fmla="+- 1 0 0"/>
                    <a:gd name="G13" fmla="+- 1 0 0"/>
                    <a:gd name="G14" fmla="*/ 1 64527 51712"/>
                    <a:gd name="G15" fmla="*/ 1 48365 11520"/>
                    <a:gd name="G16" fmla="*/ G15 1 180"/>
                    <a:gd name="G17" fmla="*/ G14 1 G16"/>
                    <a:gd name="G18" fmla="+- 1 0 0"/>
                    <a:gd name="G19" fmla="+- 0 0 0"/>
                    <a:gd name="G20" fmla="+- 1 0 0"/>
                    <a:gd name="G21" fmla="+- 1 0 0"/>
                    <a:gd name="T0" fmla="*/ 17 w 356"/>
                    <a:gd name="T1" fmla="*/ 157 h 228"/>
                    <a:gd name="T2" fmla="*/ 225 w 356"/>
                    <a:gd name="T3" fmla="*/ 13 h 228"/>
                    <a:gd name="T4" fmla="*/ 353 w 356"/>
                    <a:gd name="T5" fmla="*/ 77 h 228"/>
                    <a:gd name="T6" fmla="*/ 241 w 356"/>
                    <a:gd name="T7" fmla="*/ 117 h 228"/>
                    <a:gd name="T8" fmla="*/ 121 w 356"/>
                    <a:gd name="T9" fmla="*/ 221 h 228"/>
                    <a:gd name="T10" fmla="*/ 17 w 356"/>
                    <a:gd name="T11" fmla="*/ 157 h 228"/>
                    <a:gd name="T12" fmla="*/ 0 w 356"/>
                    <a:gd name="T13" fmla="*/ 0 h 228"/>
                    <a:gd name="T14" fmla="*/ 356 w 356"/>
                    <a:gd name="T15" fmla="*/ 228 h 2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T12" t="T13" r="T14" b="T15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240" cap="sq">
                  <a:solidFill>
                    <a:srgbClr val="4D4D4D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8623" name="AutoShape 431"/>
                <p:cNvSpPr>
                  <a:spLocks noChangeArrowheads="1"/>
                </p:cNvSpPr>
                <p:nvPr/>
              </p:nvSpPr>
              <p:spPr bwMode="auto">
                <a:xfrm>
                  <a:off x="2366" y="3902"/>
                  <a:ext cx="57" cy="44"/>
                </a:xfrm>
                <a:custGeom>
                  <a:avLst/>
                  <a:gdLst>
                    <a:gd name="G0" fmla="+- 1 0 0"/>
                    <a:gd name="G1" fmla="+- 0 0 0"/>
                    <a:gd name="G2" fmla="+- 1 0 0"/>
                    <a:gd name="G3" fmla="+- 1 0 0"/>
                    <a:gd name="G4" fmla="+- 1 0 0"/>
                    <a:gd name="G5" fmla="+- 1 0 0"/>
                    <a:gd name="G6" fmla="*/ 1 56639 38528"/>
                    <a:gd name="G7" fmla="+- 1 0 0"/>
                    <a:gd name="G8" fmla="+- 1 0 0"/>
                    <a:gd name="G9" fmla="+- 1 0 0"/>
                    <a:gd name="G10" fmla="*/ 1 24577 2"/>
                    <a:gd name="G11" fmla="+- 1 0 0"/>
                    <a:gd name="G12" fmla="+- 1 0 0"/>
                    <a:gd name="G13" fmla="*/ 1 48365 11520"/>
                    <a:gd name="G14" fmla="*/ G13 1 180"/>
                    <a:gd name="G15" fmla="*/ 0 1 G14"/>
                    <a:gd name="G16" fmla="+- 65416 0 0"/>
                    <a:gd name="G17" fmla="+- 48 0 0"/>
                    <a:gd name="G18" fmla="+- 184 0 0"/>
                    <a:gd name="G19" fmla="+- 216 0 0"/>
                    <a:gd name="G20" fmla="+- 176 0 0"/>
                    <a:gd name="T0" fmla="*/ 67 w 330"/>
                    <a:gd name="T1" fmla="*/ 19 h 158"/>
                    <a:gd name="T2" fmla="*/ 19 w 330"/>
                    <a:gd name="T3" fmla="*/ 139 h 158"/>
                    <a:gd name="T4" fmla="*/ 179 w 330"/>
                    <a:gd name="T5" fmla="*/ 131 h 158"/>
                    <a:gd name="T6" fmla="*/ 315 w 330"/>
                    <a:gd name="T7" fmla="*/ 131 h 158"/>
                    <a:gd name="T8" fmla="*/ 267 w 330"/>
                    <a:gd name="T9" fmla="*/ 51 h 158"/>
                    <a:gd name="T10" fmla="*/ 203 w 330"/>
                    <a:gd name="T11" fmla="*/ 27 h 158"/>
                    <a:gd name="T12" fmla="*/ 67 w 330"/>
                    <a:gd name="T13" fmla="*/ 19 h 158"/>
                    <a:gd name="T14" fmla="*/ 0 w 330"/>
                    <a:gd name="T15" fmla="*/ 0 h 158"/>
                    <a:gd name="T16" fmla="*/ 330 w 330"/>
                    <a:gd name="T17" fmla="*/ 158 h 1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T14" t="T15" r="T16" b="T17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240" cap="sq">
                  <a:solidFill>
                    <a:srgbClr val="4D4D4D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grpSp>
            <p:nvGrpSpPr>
              <p:cNvPr id="8547" name="Group 432"/>
              <p:cNvGrpSpPr>
                <a:grpSpLocks/>
              </p:cNvGrpSpPr>
              <p:nvPr/>
            </p:nvGrpSpPr>
            <p:grpSpPr bwMode="auto">
              <a:xfrm>
                <a:off x="1737" y="3902"/>
                <a:ext cx="103" cy="51"/>
                <a:chOff x="1737" y="3902"/>
                <a:chExt cx="103" cy="51"/>
              </a:xfrm>
            </p:grpSpPr>
            <p:sp>
              <p:nvSpPr>
                <p:cNvPr id="8625" name="AutoShape 433"/>
                <p:cNvSpPr>
                  <a:spLocks noChangeArrowheads="1"/>
                </p:cNvSpPr>
                <p:nvPr/>
              </p:nvSpPr>
              <p:spPr bwMode="auto">
                <a:xfrm>
                  <a:off x="1737" y="3902"/>
                  <a:ext cx="48" cy="51"/>
                </a:xfrm>
                <a:custGeom>
                  <a:avLst/>
                  <a:gdLst>
                    <a:gd name="G0" fmla="+- 1 0 0"/>
                    <a:gd name="G1" fmla="+- 1 0 0"/>
                    <a:gd name="G2" fmla="+- 1 0 0"/>
                    <a:gd name="G3" fmla="+- 1 0 0"/>
                    <a:gd name="G4" fmla="+- 1 0 0"/>
                    <a:gd name="G5" fmla="+- 1 0 0"/>
                    <a:gd name="G6" fmla="+- 1 0 0"/>
                    <a:gd name="G7" fmla="+- 52 0 0"/>
                    <a:gd name="G8" fmla="*/ 1 5095 51712"/>
                    <a:gd name="G9" fmla="*/ 1 48365 11520"/>
                    <a:gd name="G10" fmla="*/ G9 1 180"/>
                    <a:gd name="G11" fmla="*/ G8 1 G10"/>
                    <a:gd name="G12" fmla="+- 1 0 0"/>
                    <a:gd name="G13" fmla="+- 1 0 0"/>
                    <a:gd name="G14" fmla="*/ 1 64527 51712"/>
                    <a:gd name="G15" fmla="*/ 1 48365 11520"/>
                    <a:gd name="G16" fmla="*/ G15 1 180"/>
                    <a:gd name="G17" fmla="*/ G14 1 G16"/>
                    <a:gd name="G18" fmla="+- 1 0 0"/>
                    <a:gd name="G19" fmla="+- 0 0 0"/>
                    <a:gd name="G20" fmla="+- 1 0 0"/>
                    <a:gd name="G21" fmla="+- 1 0 0"/>
                    <a:gd name="T0" fmla="*/ 17 w 356"/>
                    <a:gd name="T1" fmla="*/ 157 h 228"/>
                    <a:gd name="T2" fmla="*/ 225 w 356"/>
                    <a:gd name="T3" fmla="*/ 13 h 228"/>
                    <a:gd name="T4" fmla="*/ 353 w 356"/>
                    <a:gd name="T5" fmla="*/ 77 h 228"/>
                    <a:gd name="T6" fmla="*/ 241 w 356"/>
                    <a:gd name="T7" fmla="*/ 117 h 228"/>
                    <a:gd name="T8" fmla="*/ 121 w 356"/>
                    <a:gd name="T9" fmla="*/ 221 h 228"/>
                    <a:gd name="T10" fmla="*/ 17 w 356"/>
                    <a:gd name="T11" fmla="*/ 157 h 228"/>
                    <a:gd name="T12" fmla="*/ 0 w 356"/>
                    <a:gd name="T13" fmla="*/ 0 h 228"/>
                    <a:gd name="T14" fmla="*/ 356 w 356"/>
                    <a:gd name="T15" fmla="*/ 228 h 2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T12" t="T13" r="T14" b="T15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240" cap="sq">
                  <a:solidFill>
                    <a:srgbClr val="4D4D4D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8626" name="AutoShape 434"/>
                <p:cNvSpPr>
                  <a:spLocks noChangeArrowheads="1"/>
                </p:cNvSpPr>
                <p:nvPr/>
              </p:nvSpPr>
              <p:spPr bwMode="auto">
                <a:xfrm>
                  <a:off x="1790" y="3902"/>
                  <a:ext cx="50" cy="43"/>
                </a:xfrm>
                <a:custGeom>
                  <a:avLst/>
                  <a:gdLst>
                    <a:gd name="G0" fmla="+- 1 0 0"/>
                    <a:gd name="G1" fmla="+- 0 0 0"/>
                    <a:gd name="G2" fmla="+- 1 0 0"/>
                    <a:gd name="G3" fmla="+- 1 0 0"/>
                    <a:gd name="G4" fmla="+- 1 0 0"/>
                    <a:gd name="G5" fmla="+- 1 0 0"/>
                    <a:gd name="G6" fmla="*/ 1 56639 38528"/>
                    <a:gd name="G7" fmla="+- 1 0 0"/>
                    <a:gd name="G8" fmla="+- 1 0 0"/>
                    <a:gd name="G9" fmla="+- 1 0 0"/>
                    <a:gd name="G10" fmla="*/ 1 24577 2"/>
                    <a:gd name="G11" fmla="+- 1 0 0"/>
                    <a:gd name="G12" fmla="+- 1 0 0"/>
                    <a:gd name="G13" fmla="*/ 1 48365 11520"/>
                    <a:gd name="G14" fmla="*/ G13 1 180"/>
                    <a:gd name="G15" fmla="*/ 0 1 G14"/>
                    <a:gd name="G16" fmla="+- 65416 0 0"/>
                    <a:gd name="G17" fmla="+- 48 0 0"/>
                    <a:gd name="G18" fmla="+- 184 0 0"/>
                    <a:gd name="G19" fmla="+- 216 0 0"/>
                    <a:gd name="G20" fmla="+- 176 0 0"/>
                    <a:gd name="T0" fmla="*/ 67 w 330"/>
                    <a:gd name="T1" fmla="*/ 19 h 158"/>
                    <a:gd name="T2" fmla="*/ 19 w 330"/>
                    <a:gd name="T3" fmla="*/ 139 h 158"/>
                    <a:gd name="T4" fmla="*/ 179 w 330"/>
                    <a:gd name="T5" fmla="*/ 131 h 158"/>
                    <a:gd name="T6" fmla="*/ 315 w 330"/>
                    <a:gd name="T7" fmla="*/ 131 h 158"/>
                    <a:gd name="T8" fmla="*/ 267 w 330"/>
                    <a:gd name="T9" fmla="*/ 51 h 158"/>
                    <a:gd name="T10" fmla="*/ 203 w 330"/>
                    <a:gd name="T11" fmla="*/ 27 h 158"/>
                    <a:gd name="T12" fmla="*/ 67 w 330"/>
                    <a:gd name="T13" fmla="*/ 19 h 158"/>
                    <a:gd name="T14" fmla="*/ 0 w 330"/>
                    <a:gd name="T15" fmla="*/ 0 h 158"/>
                    <a:gd name="T16" fmla="*/ 330 w 330"/>
                    <a:gd name="T17" fmla="*/ 158 h 1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T14" t="T15" r="T16" b="T17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240" cap="sq">
                  <a:solidFill>
                    <a:srgbClr val="4D4D4D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grpSp>
            <p:nvGrpSpPr>
              <p:cNvPr id="8548" name="Group 435"/>
              <p:cNvGrpSpPr>
                <a:grpSpLocks/>
              </p:cNvGrpSpPr>
              <p:nvPr/>
            </p:nvGrpSpPr>
            <p:grpSpPr bwMode="auto">
              <a:xfrm>
                <a:off x="1737" y="3838"/>
                <a:ext cx="103" cy="51"/>
                <a:chOff x="1737" y="3838"/>
                <a:chExt cx="103" cy="51"/>
              </a:xfrm>
            </p:grpSpPr>
            <p:sp>
              <p:nvSpPr>
                <p:cNvPr id="8628" name="AutoShape 436"/>
                <p:cNvSpPr>
                  <a:spLocks noChangeArrowheads="1"/>
                </p:cNvSpPr>
                <p:nvPr/>
              </p:nvSpPr>
              <p:spPr bwMode="auto">
                <a:xfrm>
                  <a:off x="1737" y="3838"/>
                  <a:ext cx="48" cy="51"/>
                </a:xfrm>
                <a:custGeom>
                  <a:avLst/>
                  <a:gdLst>
                    <a:gd name="G0" fmla="+- 1 0 0"/>
                    <a:gd name="G1" fmla="+- 1 0 0"/>
                    <a:gd name="G2" fmla="+- 1 0 0"/>
                    <a:gd name="G3" fmla="+- 1 0 0"/>
                    <a:gd name="G4" fmla="+- 1 0 0"/>
                    <a:gd name="G5" fmla="+- 1 0 0"/>
                    <a:gd name="G6" fmla="+- 1 0 0"/>
                    <a:gd name="G7" fmla="+- 52 0 0"/>
                    <a:gd name="G8" fmla="*/ 1 5095 51712"/>
                    <a:gd name="G9" fmla="*/ 1 48365 11520"/>
                    <a:gd name="G10" fmla="*/ G9 1 180"/>
                    <a:gd name="G11" fmla="*/ G8 1 G10"/>
                    <a:gd name="G12" fmla="+- 1 0 0"/>
                    <a:gd name="G13" fmla="+- 1 0 0"/>
                    <a:gd name="G14" fmla="*/ 1 64527 51712"/>
                    <a:gd name="G15" fmla="*/ 1 48365 11520"/>
                    <a:gd name="G16" fmla="*/ G15 1 180"/>
                    <a:gd name="G17" fmla="*/ G14 1 G16"/>
                    <a:gd name="G18" fmla="+- 1 0 0"/>
                    <a:gd name="G19" fmla="+- 0 0 0"/>
                    <a:gd name="G20" fmla="+- 1 0 0"/>
                    <a:gd name="G21" fmla="+- 1 0 0"/>
                    <a:gd name="T0" fmla="*/ 17 w 356"/>
                    <a:gd name="T1" fmla="*/ 157 h 228"/>
                    <a:gd name="T2" fmla="*/ 225 w 356"/>
                    <a:gd name="T3" fmla="*/ 13 h 228"/>
                    <a:gd name="T4" fmla="*/ 353 w 356"/>
                    <a:gd name="T5" fmla="*/ 77 h 228"/>
                    <a:gd name="T6" fmla="*/ 241 w 356"/>
                    <a:gd name="T7" fmla="*/ 117 h 228"/>
                    <a:gd name="T8" fmla="*/ 121 w 356"/>
                    <a:gd name="T9" fmla="*/ 221 h 228"/>
                    <a:gd name="T10" fmla="*/ 17 w 356"/>
                    <a:gd name="T11" fmla="*/ 157 h 228"/>
                    <a:gd name="T12" fmla="*/ 0 w 356"/>
                    <a:gd name="T13" fmla="*/ 0 h 228"/>
                    <a:gd name="T14" fmla="*/ 356 w 356"/>
                    <a:gd name="T15" fmla="*/ 228 h 2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T12" t="T13" r="T14" b="T15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240" cap="sq">
                  <a:solidFill>
                    <a:srgbClr val="4D4D4D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8629" name="AutoShape 437"/>
                <p:cNvSpPr>
                  <a:spLocks noChangeArrowheads="1"/>
                </p:cNvSpPr>
                <p:nvPr/>
              </p:nvSpPr>
              <p:spPr bwMode="auto">
                <a:xfrm>
                  <a:off x="1790" y="3838"/>
                  <a:ext cx="50" cy="43"/>
                </a:xfrm>
                <a:custGeom>
                  <a:avLst/>
                  <a:gdLst>
                    <a:gd name="G0" fmla="+- 1 0 0"/>
                    <a:gd name="G1" fmla="+- 0 0 0"/>
                    <a:gd name="G2" fmla="+- 1 0 0"/>
                    <a:gd name="G3" fmla="+- 1 0 0"/>
                    <a:gd name="G4" fmla="+- 1 0 0"/>
                    <a:gd name="G5" fmla="+- 1 0 0"/>
                    <a:gd name="G6" fmla="*/ 1 56639 38528"/>
                    <a:gd name="G7" fmla="+- 1 0 0"/>
                    <a:gd name="G8" fmla="+- 1 0 0"/>
                    <a:gd name="G9" fmla="+- 1 0 0"/>
                    <a:gd name="G10" fmla="*/ 1 24577 2"/>
                    <a:gd name="G11" fmla="+- 1 0 0"/>
                    <a:gd name="G12" fmla="+- 1 0 0"/>
                    <a:gd name="G13" fmla="*/ 1 48365 11520"/>
                    <a:gd name="G14" fmla="*/ G13 1 180"/>
                    <a:gd name="G15" fmla="*/ 0 1 G14"/>
                    <a:gd name="G16" fmla="+- 65416 0 0"/>
                    <a:gd name="G17" fmla="+- 48 0 0"/>
                    <a:gd name="G18" fmla="+- 184 0 0"/>
                    <a:gd name="G19" fmla="+- 216 0 0"/>
                    <a:gd name="G20" fmla="+- 176 0 0"/>
                    <a:gd name="T0" fmla="*/ 67 w 330"/>
                    <a:gd name="T1" fmla="*/ 19 h 158"/>
                    <a:gd name="T2" fmla="*/ 19 w 330"/>
                    <a:gd name="T3" fmla="*/ 139 h 158"/>
                    <a:gd name="T4" fmla="*/ 179 w 330"/>
                    <a:gd name="T5" fmla="*/ 131 h 158"/>
                    <a:gd name="T6" fmla="*/ 315 w 330"/>
                    <a:gd name="T7" fmla="*/ 131 h 158"/>
                    <a:gd name="T8" fmla="*/ 267 w 330"/>
                    <a:gd name="T9" fmla="*/ 51 h 158"/>
                    <a:gd name="T10" fmla="*/ 203 w 330"/>
                    <a:gd name="T11" fmla="*/ 27 h 158"/>
                    <a:gd name="T12" fmla="*/ 67 w 330"/>
                    <a:gd name="T13" fmla="*/ 19 h 158"/>
                    <a:gd name="T14" fmla="*/ 0 w 330"/>
                    <a:gd name="T15" fmla="*/ 0 h 158"/>
                    <a:gd name="T16" fmla="*/ 330 w 330"/>
                    <a:gd name="T17" fmla="*/ 158 h 1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T14" t="T15" r="T16" b="T17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240" cap="sq">
                  <a:solidFill>
                    <a:srgbClr val="4D4D4D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grpSp>
            <p:nvGrpSpPr>
              <p:cNvPr id="8551" name="Group 438"/>
              <p:cNvGrpSpPr>
                <a:grpSpLocks/>
              </p:cNvGrpSpPr>
              <p:nvPr/>
            </p:nvGrpSpPr>
            <p:grpSpPr bwMode="auto">
              <a:xfrm>
                <a:off x="1785" y="3798"/>
                <a:ext cx="103" cy="51"/>
                <a:chOff x="1785" y="3798"/>
                <a:chExt cx="103" cy="51"/>
              </a:xfrm>
            </p:grpSpPr>
            <p:sp>
              <p:nvSpPr>
                <p:cNvPr id="8631" name="AutoShape 439"/>
                <p:cNvSpPr>
                  <a:spLocks noChangeArrowheads="1"/>
                </p:cNvSpPr>
                <p:nvPr/>
              </p:nvSpPr>
              <p:spPr bwMode="auto">
                <a:xfrm>
                  <a:off x="1785" y="3798"/>
                  <a:ext cx="48" cy="51"/>
                </a:xfrm>
                <a:custGeom>
                  <a:avLst/>
                  <a:gdLst>
                    <a:gd name="G0" fmla="+- 1 0 0"/>
                    <a:gd name="G1" fmla="+- 1 0 0"/>
                    <a:gd name="G2" fmla="+- 1 0 0"/>
                    <a:gd name="G3" fmla="+- 1 0 0"/>
                    <a:gd name="G4" fmla="+- 1 0 0"/>
                    <a:gd name="G5" fmla="+- 1 0 0"/>
                    <a:gd name="G6" fmla="+- 1 0 0"/>
                    <a:gd name="G7" fmla="+- 52 0 0"/>
                    <a:gd name="G8" fmla="*/ 1 5095 51712"/>
                    <a:gd name="G9" fmla="*/ 1 48365 11520"/>
                    <a:gd name="G10" fmla="*/ G9 1 180"/>
                    <a:gd name="G11" fmla="*/ G8 1 G10"/>
                    <a:gd name="G12" fmla="+- 1 0 0"/>
                    <a:gd name="G13" fmla="+- 1 0 0"/>
                    <a:gd name="G14" fmla="*/ 1 64527 51712"/>
                    <a:gd name="G15" fmla="*/ 1 48365 11520"/>
                    <a:gd name="G16" fmla="*/ G15 1 180"/>
                    <a:gd name="G17" fmla="*/ G14 1 G16"/>
                    <a:gd name="G18" fmla="+- 1 0 0"/>
                    <a:gd name="G19" fmla="+- 0 0 0"/>
                    <a:gd name="G20" fmla="+- 1 0 0"/>
                    <a:gd name="G21" fmla="+- 1 0 0"/>
                    <a:gd name="T0" fmla="*/ 17 w 356"/>
                    <a:gd name="T1" fmla="*/ 157 h 228"/>
                    <a:gd name="T2" fmla="*/ 225 w 356"/>
                    <a:gd name="T3" fmla="*/ 13 h 228"/>
                    <a:gd name="T4" fmla="*/ 353 w 356"/>
                    <a:gd name="T5" fmla="*/ 77 h 228"/>
                    <a:gd name="T6" fmla="*/ 241 w 356"/>
                    <a:gd name="T7" fmla="*/ 117 h 228"/>
                    <a:gd name="T8" fmla="*/ 121 w 356"/>
                    <a:gd name="T9" fmla="*/ 221 h 228"/>
                    <a:gd name="T10" fmla="*/ 17 w 356"/>
                    <a:gd name="T11" fmla="*/ 157 h 228"/>
                    <a:gd name="T12" fmla="*/ 0 w 356"/>
                    <a:gd name="T13" fmla="*/ 0 h 228"/>
                    <a:gd name="T14" fmla="*/ 356 w 356"/>
                    <a:gd name="T15" fmla="*/ 228 h 2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T12" t="T13" r="T14" b="T15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240" cap="sq">
                  <a:solidFill>
                    <a:srgbClr val="4D4D4D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8632" name="AutoShape 440"/>
                <p:cNvSpPr>
                  <a:spLocks noChangeArrowheads="1"/>
                </p:cNvSpPr>
                <p:nvPr/>
              </p:nvSpPr>
              <p:spPr bwMode="auto">
                <a:xfrm>
                  <a:off x="1838" y="3798"/>
                  <a:ext cx="50" cy="43"/>
                </a:xfrm>
                <a:custGeom>
                  <a:avLst/>
                  <a:gdLst>
                    <a:gd name="G0" fmla="+- 1 0 0"/>
                    <a:gd name="G1" fmla="+- 0 0 0"/>
                    <a:gd name="G2" fmla="+- 1 0 0"/>
                    <a:gd name="G3" fmla="+- 1 0 0"/>
                    <a:gd name="G4" fmla="+- 1 0 0"/>
                    <a:gd name="G5" fmla="+- 1 0 0"/>
                    <a:gd name="G6" fmla="*/ 1 56639 38528"/>
                    <a:gd name="G7" fmla="+- 1 0 0"/>
                    <a:gd name="G8" fmla="+- 1 0 0"/>
                    <a:gd name="G9" fmla="+- 1 0 0"/>
                    <a:gd name="G10" fmla="*/ 1 24577 2"/>
                    <a:gd name="G11" fmla="+- 1 0 0"/>
                    <a:gd name="G12" fmla="+- 1 0 0"/>
                    <a:gd name="G13" fmla="*/ 1 48365 11520"/>
                    <a:gd name="G14" fmla="*/ G13 1 180"/>
                    <a:gd name="G15" fmla="*/ 0 1 G14"/>
                    <a:gd name="G16" fmla="+- 65416 0 0"/>
                    <a:gd name="G17" fmla="+- 48 0 0"/>
                    <a:gd name="G18" fmla="+- 184 0 0"/>
                    <a:gd name="G19" fmla="+- 216 0 0"/>
                    <a:gd name="G20" fmla="+- 176 0 0"/>
                    <a:gd name="T0" fmla="*/ 67 w 330"/>
                    <a:gd name="T1" fmla="*/ 19 h 158"/>
                    <a:gd name="T2" fmla="*/ 19 w 330"/>
                    <a:gd name="T3" fmla="*/ 139 h 158"/>
                    <a:gd name="T4" fmla="*/ 179 w 330"/>
                    <a:gd name="T5" fmla="*/ 131 h 158"/>
                    <a:gd name="T6" fmla="*/ 315 w 330"/>
                    <a:gd name="T7" fmla="*/ 131 h 158"/>
                    <a:gd name="T8" fmla="*/ 267 w 330"/>
                    <a:gd name="T9" fmla="*/ 51 h 158"/>
                    <a:gd name="T10" fmla="*/ 203 w 330"/>
                    <a:gd name="T11" fmla="*/ 27 h 158"/>
                    <a:gd name="T12" fmla="*/ 67 w 330"/>
                    <a:gd name="T13" fmla="*/ 19 h 158"/>
                    <a:gd name="T14" fmla="*/ 0 w 330"/>
                    <a:gd name="T15" fmla="*/ 0 h 158"/>
                    <a:gd name="T16" fmla="*/ 330 w 330"/>
                    <a:gd name="T17" fmla="*/ 158 h 1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T14" t="T15" r="T16" b="T17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240" cap="sq">
                  <a:solidFill>
                    <a:srgbClr val="4D4D4D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grpSp>
            <p:nvGrpSpPr>
              <p:cNvPr id="8554" name="Group 441"/>
              <p:cNvGrpSpPr>
                <a:grpSpLocks/>
              </p:cNvGrpSpPr>
              <p:nvPr/>
            </p:nvGrpSpPr>
            <p:grpSpPr bwMode="auto">
              <a:xfrm>
                <a:off x="2289" y="3798"/>
                <a:ext cx="118" cy="52"/>
                <a:chOff x="2289" y="3798"/>
                <a:chExt cx="118" cy="52"/>
              </a:xfrm>
            </p:grpSpPr>
            <p:sp>
              <p:nvSpPr>
                <p:cNvPr id="8634" name="AutoShape 442"/>
                <p:cNvSpPr>
                  <a:spLocks noChangeArrowheads="1"/>
                </p:cNvSpPr>
                <p:nvPr/>
              </p:nvSpPr>
              <p:spPr bwMode="auto">
                <a:xfrm>
                  <a:off x="2289" y="3798"/>
                  <a:ext cx="55" cy="52"/>
                </a:xfrm>
                <a:custGeom>
                  <a:avLst/>
                  <a:gdLst>
                    <a:gd name="G0" fmla="+- 1 0 0"/>
                    <a:gd name="G1" fmla="+- 1 0 0"/>
                    <a:gd name="G2" fmla="+- 1 0 0"/>
                    <a:gd name="G3" fmla="+- 1 0 0"/>
                    <a:gd name="G4" fmla="+- 1 0 0"/>
                    <a:gd name="G5" fmla="+- 1 0 0"/>
                    <a:gd name="G6" fmla="+- 1 0 0"/>
                    <a:gd name="G7" fmla="+- 52 0 0"/>
                    <a:gd name="G8" fmla="*/ 1 5095 51712"/>
                    <a:gd name="G9" fmla="*/ 1 48365 11520"/>
                    <a:gd name="G10" fmla="*/ G9 1 180"/>
                    <a:gd name="G11" fmla="*/ G8 1 G10"/>
                    <a:gd name="G12" fmla="+- 1 0 0"/>
                    <a:gd name="G13" fmla="+- 1 0 0"/>
                    <a:gd name="G14" fmla="*/ 1 64527 51712"/>
                    <a:gd name="G15" fmla="*/ 1 48365 11520"/>
                    <a:gd name="G16" fmla="*/ G15 1 180"/>
                    <a:gd name="G17" fmla="*/ G14 1 G16"/>
                    <a:gd name="G18" fmla="+- 1 0 0"/>
                    <a:gd name="G19" fmla="+- 0 0 0"/>
                    <a:gd name="G20" fmla="+- 1 0 0"/>
                    <a:gd name="G21" fmla="+- 1 0 0"/>
                    <a:gd name="T0" fmla="*/ 17 w 356"/>
                    <a:gd name="T1" fmla="*/ 157 h 228"/>
                    <a:gd name="T2" fmla="*/ 225 w 356"/>
                    <a:gd name="T3" fmla="*/ 13 h 228"/>
                    <a:gd name="T4" fmla="*/ 353 w 356"/>
                    <a:gd name="T5" fmla="*/ 77 h 228"/>
                    <a:gd name="T6" fmla="*/ 241 w 356"/>
                    <a:gd name="T7" fmla="*/ 117 h 228"/>
                    <a:gd name="T8" fmla="*/ 121 w 356"/>
                    <a:gd name="T9" fmla="*/ 221 h 228"/>
                    <a:gd name="T10" fmla="*/ 17 w 356"/>
                    <a:gd name="T11" fmla="*/ 157 h 228"/>
                    <a:gd name="T12" fmla="*/ 0 w 356"/>
                    <a:gd name="T13" fmla="*/ 0 h 228"/>
                    <a:gd name="T14" fmla="*/ 356 w 356"/>
                    <a:gd name="T15" fmla="*/ 228 h 2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T12" t="T13" r="T14" b="T15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240" cap="sq">
                  <a:solidFill>
                    <a:srgbClr val="4D4D4D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8635" name="AutoShape 443"/>
                <p:cNvSpPr>
                  <a:spLocks noChangeArrowheads="1"/>
                </p:cNvSpPr>
                <p:nvPr/>
              </p:nvSpPr>
              <p:spPr bwMode="auto">
                <a:xfrm>
                  <a:off x="2350" y="3798"/>
                  <a:ext cx="57" cy="44"/>
                </a:xfrm>
                <a:custGeom>
                  <a:avLst/>
                  <a:gdLst>
                    <a:gd name="G0" fmla="+- 1 0 0"/>
                    <a:gd name="G1" fmla="+- 0 0 0"/>
                    <a:gd name="G2" fmla="+- 1 0 0"/>
                    <a:gd name="G3" fmla="+- 1 0 0"/>
                    <a:gd name="G4" fmla="+- 1 0 0"/>
                    <a:gd name="G5" fmla="+- 1 0 0"/>
                    <a:gd name="G6" fmla="*/ 1 56639 38528"/>
                    <a:gd name="G7" fmla="+- 1 0 0"/>
                    <a:gd name="G8" fmla="+- 1 0 0"/>
                    <a:gd name="G9" fmla="+- 1 0 0"/>
                    <a:gd name="G10" fmla="*/ 1 24577 2"/>
                    <a:gd name="G11" fmla="+- 1 0 0"/>
                    <a:gd name="G12" fmla="+- 1 0 0"/>
                    <a:gd name="G13" fmla="*/ 1 48365 11520"/>
                    <a:gd name="G14" fmla="*/ G13 1 180"/>
                    <a:gd name="G15" fmla="*/ 0 1 G14"/>
                    <a:gd name="G16" fmla="+- 65416 0 0"/>
                    <a:gd name="G17" fmla="+- 48 0 0"/>
                    <a:gd name="G18" fmla="+- 184 0 0"/>
                    <a:gd name="G19" fmla="+- 216 0 0"/>
                    <a:gd name="G20" fmla="+- 176 0 0"/>
                    <a:gd name="T0" fmla="*/ 67 w 330"/>
                    <a:gd name="T1" fmla="*/ 19 h 158"/>
                    <a:gd name="T2" fmla="*/ 19 w 330"/>
                    <a:gd name="T3" fmla="*/ 139 h 158"/>
                    <a:gd name="T4" fmla="*/ 179 w 330"/>
                    <a:gd name="T5" fmla="*/ 131 h 158"/>
                    <a:gd name="T6" fmla="*/ 315 w 330"/>
                    <a:gd name="T7" fmla="*/ 131 h 158"/>
                    <a:gd name="T8" fmla="*/ 267 w 330"/>
                    <a:gd name="T9" fmla="*/ 51 h 158"/>
                    <a:gd name="T10" fmla="*/ 203 w 330"/>
                    <a:gd name="T11" fmla="*/ 27 h 158"/>
                    <a:gd name="T12" fmla="*/ 67 w 330"/>
                    <a:gd name="T13" fmla="*/ 19 h 158"/>
                    <a:gd name="T14" fmla="*/ 0 w 330"/>
                    <a:gd name="T15" fmla="*/ 0 h 158"/>
                    <a:gd name="T16" fmla="*/ 330 w 330"/>
                    <a:gd name="T17" fmla="*/ 158 h 1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T14" t="T15" r="T16" b="T17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240" cap="sq">
                  <a:solidFill>
                    <a:srgbClr val="4D4D4D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grpSp>
            <p:nvGrpSpPr>
              <p:cNvPr id="8557" name="Group 444"/>
              <p:cNvGrpSpPr>
                <a:grpSpLocks/>
              </p:cNvGrpSpPr>
              <p:nvPr/>
            </p:nvGrpSpPr>
            <p:grpSpPr bwMode="auto">
              <a:xfrm>
                <a:off x="2337" y="3774"/>
                <a:ext cx="118" cy="52"/>
                <a:chOff x="2337" y="3774"/>
                <a:chExt cx="118" cy="52"/>
              </a:xfrm>
            </p:grpSpPr>
            <p:sp>
              <p:nvSpPr>
                <p:cNvPr id="8637" name="AutoShape 445"/>
                <p:cNvSpPr>
                  <a:spLocks noChangeArrowheads="1"/>
                </p:cNvSpPr>
                <p:nvPr/>
              </p:nvSpPr>
              <p:spPr bwMode="auto">
                <a:xfrm>
                  <a:off x="2337" y="3774"/>
                  <a:ext cx="55" cy="52"/>
                </a:xfrm>
                <a:custGeom>
                  <a:avLst/>
                  <a:gdLst>
                    <a:gd name="G0" fmla="+- 1 0 0"/>
                    <a:gd name="G1" fmla="+- 1 0 0"/>
                    <a:gd name="G2" fmla="+- 1 0 0"/>
                    <a:gd name="G3" fmla="+- 1 0 0"/>
                    <a:gd name="G4" fmla="+- 1 0 0"/>
                    <a:gd name="G5" fmla="+- 1 0 0"/>
                    <a:gd name="G6" fmla="+- 1 0 0"/>
                    <a:gd name="G7" fmla="+- 52 0 0"/>
                    <a:gd name="G8" fmla="*/ 1 5095 51712"/>
                    <a:gd name="G9" fmla="*/ 1 48365 11520"/>
                    <a:gd name="G10" fmla="*/ G9 1 180"/>
                    <a:gd name="G11" fmla="*/ G8 1 G10"/>
                    <a:gd name="G12" fmla="+- 1 0 0"/>
                    <a:gd name="G13" fmla="+- 1 0 0"/>
                    <a:gd name="G14" fmla="*/ 1 64527 51712"/>
                    <a:gd name="G15" fmla="*/ 1 48365 11520"/>
                    <a:gd name="G16" fmla="*/ G15 1 180"/>
                    <a:gd name="G17" fmla="*/ G14 1 G16"/>
                    <a:gd name="G18" fmla="+- 1 0 0"/>
                    <a:gd name="G19" fmla="+- 0 0 0"/>
                    <a:gd name="G20" fmla="+- 1 0 0"/>
                    <a:gd name="G21" fmla="+- 1 0 0"/>
                    <a:gd name="T0" fmla="*/ 17 w 356"/>
                    <a:gd name="T1" fmla="*/ 157 h 228"/>
                    <a:gd name="T2" fmla="*/ 225 w 356"/>
                    <a:gd name="T3" fmla="*/ 13 h 228"/>
                    <a:gd name="T4" fmla="*/ 353 w 356"/>
                    <a:gd name="T5" fmla="*/ 77 h 228"/>
                    <a:gd name="T6" fmla="*/ 241 w 356"/>
                    <a:gd name="T7" fmla="*/ 117 h 228"/>
                    <a:gd name="T8" fmla="*/ 121 w 356"/>
                    <a:gd name="T9" fmla="*/ 221 h 228"/>
                    <a:gd name="T10" fmla="*/ 17 w 356"/>
                    <a:gd name="T11" fmla="*/ 157 h 228"/>
                    <a:gd name="T12" fmla="*/ 0 w 356"/>
                    <a:gd name="T13" fmla="*/ 0 h 228"/>
                    <a:gd name="T14" fmla="*/ 356 w 356"/>
                    <a:gd name="T15" fmla="*/ 228 h 2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T12" t="T13" r="T14" b="T15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240" cap="sq">
                  <a:solidFill>
                    <a:srgbClr val="4D4D4D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8638" name="AutoShape 446"/>
                <p:cNvSpPr>
                  <a:spLocks noChangeArrowheads="1"/>
                </p:cNvSpPr>
                <p:nvPr/>
              </p:nvSpPr>
              <p:spPr bwMode="auto">
                <a:xfrm>
                  <a:off x="2398" y="3774"/>
                  <a:ext cx="57" cy="44"/>
                </a:xfrm>
                <a:custGeom>
                  <a:avLst/>
                  <a:gdLst>
                    <a:gd name="G0" fmla="+- 1 0 0"/>
                    <a:gd name="G1" fmla="+- 0 0 0"/>
                    <a:gd name="G2" fmla="+- 1 0 0"/>
                    <a:gd name="G3" fmla="+- 1 0 0"/>
                    <a:gd name="G4" fmla="+- 1 0 0"/>
                    <a:gd name="G5" fmla="+- 1 0 0"/>
                    <a:gd name="G6" fmla="*/ 1 56639 38528"/>
                    <a:gd name="G7" fmla="+- 1 0 0"/>
                    <a:gd name="G8" fmla="+- 1 0 0"/>
                    <a:gd name="G9" fmla="+- 1 0 0"/>
                    <a:gd name="G10" fmla="*/ 1 24577 2"/>
                    <a:gd name="G11" fmla="+- 1 0 0"/>
                    <a:gd name="G12" fmla="+- 1 0 0"/>
                    <a:gd name="G13" fmla="*/ 1 48365 11520"/>
                    <a:gd name="G14" fmla="*/ G13 1 180"/>
                    <a:gd name="G15" fmla="*/ 0 1 G14"/>
                    <a:gd name="G16" fmla="+- 65416 0 0"/>
                    <a:gd name="G17" fmla="+- 48 0 0"/>
                    <a:gd name="G18" fmla="+- 184 0 0"/>
                    <a:gd name="G19" fmla="+- 216 0 0"/>
                    <a:gd name="G20" fmla="+- 176 0 0"/>
                    <a:gd name="T0" fmla="*/ 67 w 330"/>
                    <a:gd name="T1" fmla="*/ 19 h 158"/>
                    <a:gd name="T2" fmla="*/ 19 w 330"/>
                    <a:gd name="T3" fmla="*/ 139 h 158"/>
                    <a:gd name="T4" fmla="*/ 179 w 330"/>
                    <a:gd name="T5" fmla="*/ 131 h 158"/>
                    <a:gd name="T6" fmla="*/ 315 w 330"/>
                    <a:gd name="T7" fmla="*/ 131 h 158"/>
                    <a:gd name="T8" fmla="*/ 267 w 330"/>
                    <a:gd name="T9" fmla="*/ 51 h 158"/>
                    <a:gd name="T10" fmla="*/ 203 w 330"/>
                    <a:gd name="T11" fmla="*/ 27 h 158"/>
                    <a:gd name="T12" fmla="*/ 67 w 330"/>
                    <a:gd name="T13" fmla="*/ 19 h 158"/>
                    <a:gd name="T14" fmla="*/ 0 w 330"/>
                    <a:gd name="T15" fmla="*/ 0 h 158"/>
                    <a:gd name="T16" fmla="*/ 330 w 330"/>
                    <a:gd name="T17" fmla="*/ 158 h 1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T14" t="T15" r="T16" b="T17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240" cap="sq">
                  <a:solidFill>
                    <a:srgbClr val="4D4D4D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grpSp>
            <p:nvGrpSpPr>
              <p:cNvPr id="8560" name="Group 447"/>
              <p:cNvGrpSpPr>
                <a:grpSpLocks/>
              </p:cNvGrpSpPr>
              <p:nvPr/>
            </p:nvGrpSpPr>
            <p:grpSpPr bwMode="auto">
              <a:xfrm>
                <a:off x="2465" y="3726"/>
                <a:ext cx="118" cy="52"/>
                <a:chOff x="2465" y="3726"/>
                <a:chExt cx="118" cy="52"/>
              </a:xfrm>
            </p:grpSpPr>
            <p:sp>
              <p:nvSpPr>
                <p:cNvPr id="8640" name="AutoShape 448"/>
                <p:cNvSpPr>
                  <a:spLocks noChangeArrowheads="1"/>
                </p:cNvSpPr>
                <p:nvPr/>
              </p:nvSpPr>
              <p:spPr bwMode="auto">
                <a:xfrm>
                  <a:off x="2465" y="3726"/>
                  <a:ext cx="55" cy="52"/>
                </a:xfrm>
                <a:custGeom>
                  <a:avLst/>
                  <a:gdLst>
                    <a:gd name="G0" fmla="+- 1 0 0"/>
                    <a:gd name="G1" fmla="+- 1 0 0"/>
                    <a:gd name="G2" fmla="+- 1 0 0"/>
                    <a:gd name="G3" fmla="+- 1 0 0"/>
                    <a:gd name="G4" fmla="+- 1 0 0"/>
                    <a:gd name="G5" fmla="+- 1 0 0"/>
                    <a:gd name="G6" fmla="+- 1 0 0"/>
                    <a:gd name="G7" fmla="+- 52 0 0"/>
                    <a:gd name="G8" fmla="*/ 1 5095 51712"/>
                    <a:gd name="G9" fmla="*/ 1 48365 11520"/>
                    <a:gd name="G10" fmla="*/ G9 1 180"/>
                    <a:gd name="G11" fmla="*/ G8 1 G10"/>
                    <a:gd name="G12" fmla="+- 1 0 0"/>
                    <a:gd name="G13" fmla="+- 1 0 0"/>
                    <a:gd name="G14" fmla="*/ 1 64527 51712"/>
                    <a:gd name="G15" fmla="*/ 1 48365 11520"/>
                    <a:gd name="G16" fmla="*/ G15 1 180"/>
                    <a:gd name="G17" fmla="*/ G14 1 G16"/>
                    <a:gd name="G18" fmla="+- 1 0 0"/>
                    <a:gd name="G19" fmla="+- 0 0 0"/>
                    <a:gd name="G20" fmla="+- 1 0 0"/>
                    <a:gd name="G21" fmla="+- 1 0 0"/>
                    <a:gd name="T0" fmla="*/ 17 w 356"/>
                    <a:gd name="T1" fmla="*/ 157 h 228"/>
                    <a:gd name="T2" fmla="*/ 225 w 356"/>
                    <a:gd name="T3" fmla="*/ 13 h 228"/>
                    <a:gd name="T4" fmla="*/ 353 w 356"/>
                    <a:gd name="T5" fmla="*/ 77 h 228"/>
                    <a:gd name="T6" fmla="*/ 241 w 356"/>
                    <a:gd name="T7" fmla="*/ 117 h 228"/>
                    <a:gd name="T8" fmla="*/ 121 w 356"/>
                    <a:gd name="T9" fmla="*/ 221 h 228"/>
                    <a:gd name="T10" fmla="*/ 17 w 356"/>
                    <a:gd name="T11" fmla="*/ 157 h 228"/>
                    <a:gd name="T12" fmla="*/ 0 w 356"/>
                    <a:gd name="T13" fmla="*/ 0 h 228"/>
                    <a:gd name="T14" fmla="*/ 356 w 356"/>
                    <a:gd name="T15" fmla="*/ 228 h 2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T12" t="T13" r="T14" b="T15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240" cap="sq">
                  <a:solidFill>
                    <a:srgbClr val="4D4D4D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8641" name="AutoShape 449"/>
                <p:cNvSpPr>
                  <a:spLocks noChangeArrowheads="1"/>
                </p:cNvSpPr>
                <p:nvPr/>
              </p:nvSpPr>
              <p:spPr bwMode="auto">
                <a:xfrm>
                  <a:off x="2526" y="3726"/>
                  <a:ext cx="57" cy="44"/>
                </a:xfrm>
                <a:custGeom>
                  <a:avLst/>
                  <a:gdLst>
                    <a:gd name="G0" fmla="+- 1 0 0"/>
                    <a:gd name="G1" fmla="+- 0 0 0"/>
                    <a:gd name="G2" fmla="+- 1 0 0"/>
                    <a:gd name="G3" fmla="+- 1 0 0"/>
                    <a:gd name="G4" fmla="+- 1 0 0"/>
                    <a:gd name="G5" fmla="+- 1 0 0"/>
                    <a:gd name="G6" fmla="*/ 1 56639 38528"/>
                    <a:gd name="G7" fmla="+- 1 0 0"/>
                    <a:gd name="G8" fmla="+- 1 0 0"/>
                    <a:gd name="G9" fmla="+- 1 0 0"/>
                    <a:gd name="G10" fmla="*/ 1 24577 2"/>
                    <a:gd name="G11" fmla="+- 1 0 0"/>
                    <a:gd name="G12" fmla="+- 1 0 0"/>
                    <a:gd name="G13" fmla="*/ 1 48365 11520"/>
                    <a:gd name="G14" fmla="*/ G13 1 180"/>
                    <a:gd name="G15" fmla="*/ 0 1 G14"/>
                    <a:gd name="G16" fmla="+- 65416 0 0"/>
                    <a:gd name="G17" fmla="+- 48 0 0"/>
                    <a:gd name="G18" fmla="+- 184 0 0"/>
                    <a:gd name="G19" fmla="+- 216 0 0"/>
                    <a:gd name="G20" fmla="+- 176 0 0"/>
                    <a:gd name="T0" fmla="*/ 67 w 330"/>
                    <a:gd name="T1" fmla="*/ 19 h 158"/>
                    <a:gd name="T2" fmla="*/ 19 w 330"/>
                    <a:gd name="T3" fmla="*/ 139 h 158"/>
                    <a:gd name="T4" fmla="*/ 179 w 330"/>
                    <a:gd name="T5" fmla="*/ 131 h 158"/>
                    <a:gd name="T6" fmla="*/ 315 w 330"/>
                    <a:gd name="T7" fmla="*/ 131 h 158"/>
                    <a:gd name="T8" fmla="*/ 267 w 330"/>
                    <a:gd name="T9" fmla="*/ 51 h 158"/>
                    <a:gd name="T10" fmla="*/ 203 w 330"/>
                    <a:gd name="T11" fmla="*/ 27 h 158"/>
                    <a:gd name="T12" fmla="*/ 67 w 330"/>
                    <a:gd name="T13" fmla="*/ 19 h 158"/>
                    <a:gd name="T14" fmla="*/ 0 w 330"/>
                    <a:gd name="T15" fmla="*/ 0 h 158"/>
                    <a:gd name="T16" fmla="*/ 330 w 330"/>
                    <a:gd name="T17" fmla="*/ 158 h 1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T14" t="T15" r="T16" b="T17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240" cap="sq">
                  <a:solidFill>
                    <a:srgbClr val="4D4D4D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grpSp>
            <p:nvGrpSpPr>
              <p:cNvPr id="8563" name="Group 450"/>
              <p:cNvGrpSpPr>
                <a:grpSpLocks/>
              </p:cNvGrpSpPr>
              <p:nvPr/>
            </p:nvGrpSpPr>
            <p:grpSpPr bwMode="auto">
              <a:xfrm>
                <a:off x="5640" y="3713"/>
                <a:ext cx="103" cy="51"/>
                <a:chOff x="5640" y="3713"/>
                <a:chExt cx="103" cy="51"/>
              </a:xfrm>
            </p:grpSpPr>
            <p:sp>
              <p:nvSpPr>
                <p:cNvPr id="8643" name="AutoShape 451"/>
                <p:cNvSpPr>
                  <a:spLocks noChangeArrowheads="1"/>
                </p:cNvSpPr>
                <p:nvPr/>
              </p:nvSpPr>
              <p:spPr bwMode="auto">
                <a:xfrm>
                  <a:off x="5640" y="3713"/>
                  <a:ext cx="48" cy="51"/>
                </a:xfrm>
                <a:custGeom>
                  <a:avLst/>
                  <a:gdLst>
                    <a:gd name="G0" fmla="+- 1 0 0"/>
                    <a:gd name="G1" fmla="+- 1 0 0"/>
                    <a:gd name="G2" fmla="+- 1 0 0"/>
                    <a:gd name="G3" fmla="+- 1 0 0"/>
                    <a:gd name="G4" fmla="+- 1 0 0"/>
                    <a:gd name="G5" fmla="+- 1 0 0"/>
                    <a:gd name="G6" fmla="+- 1 0 0"/>
                    <a:gd name="G7" fmla="+- 52 0 0"/>
                    <a:gd name="G8" fmla="*/ 1 5095 51712"/>
                    <a:gd name="G9" fmla="*/ 1 48365 11520"/>
                    <a:gd name="G10" fmla="*/ G9 1 180"/>
                    <a:gd name="G11" fmla="*/ G8 1 G10"/>
                    <a:gd name="G12" fmla="+- 1 0 0"/>
                    <a:gd name="G13" fmla="+- 1 0 0"/>
                    <a:gd name="G14" fmla="*/ 1 64527 51712"/>
                    <a:gd name="G15" fmla="*/ 1 48365 11520"/>
                    <a:gd name="G16" fmla="*/ G15 1 180"/>
                    <a:gd name="G17" fmla="*/ G14 1 G16"/>
                    <a:gd name="G18" fmla="+- 1 0 0"/>
                    <a:gd name="G19" fmla="+- 0 0 0"/>
                    <a:gd name="G20" fmla="+- 1 0 0"/>
                    <a:gd name="G21" fmla="+- 1 0 0"/>
                    <a:gd name="T0" fmla="*/ 17 w 356"/>
                    <a:gd name="T1" fmla="*/ 157 h 228"/>
                    <a:gd name="T2" fmla="*/ 225 w 356"/>
                    <a:gd name="T3" fmla="*/ 13 h 228"/>
                    <a:gd name="T4" fmla="*/ 353 w 356"/>
                    <a:gd name="T5" fmla="*/ 77 h 228"/>
                    <a:gd name="T6" fmla="*/ 241 w 356"/>
                    <a:gd name="T7" fmla="*/ 117 h 228"/>
                    <a:gd name="T8" fmla="*/ 121 w 356"/>
                    <a:gd name="T9" fmla="*/ 221 h 228"/>
                    <a:gd name="T10" fmla="*/ 17 w 356"/>
                    <a:gd name="T11" fmla="*/ 157 h 228"/>
                    <a:gd name="T12" fmla="*/ 0 w 356"/>
                    <a:gd name="T13" fmla="*/ 0 h 228"/>
                    <a:gd name="T14" fmla="*/ 356 w 356"/>
                    <a:gd name="T15" fmla="*/ 228 h 2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T12" t="T13" r="T14" b="T15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240" cap="sq">
                  <a:solidFill>
                    <a:srgbClr val="4D4D4D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8644" name="AutoShape 452"/>
                <p:cNvSpPr>
                  <a:spLocks noChangeArrowheads="1"/>
                </p:cNvSpPr>
                <p:nvPr/>
              </p:nvSpPr>
              <p:spPr bwMode="auto">
                <a:xfrm>
                  <a:off x="5693" y="3713"/>
                  <a:ext cx="50" cy="43"/>
                </a:xfrm>
                <a:custGeom>
                  <a:avLst/>
                  <a:gdLst>
                    <a:gd name="G0" fmla="+- 1 0 0"/>
                    <a:gd name="G1" fmla="+- 0 0 0"/>
                    <a:gd name="G2" fmla="+- 1 0 0"/>
                    <a:gd name="G3" fmla="+- 1 0 0"/>
                    <a:gd name="G4" fmla="+- 1 0 0"/>
                    <a:gd name="G5" fmla="+- 1 0 0"/>
                    <a:gd name="G6" fmla="*/ 1 56639 38528"/>
                    <a:gd name="G7" fmla="+- 1 0 0"/>
                    <a:gd name="G8" fmla="+- 1 0 0"/>
                    <a:gd name="G9" fmla="+- 1 0 0"/>
                    <a:gd name="G10" fmla="*/ 1 24577 2"/>
                    <a:gd name="G11" fmla="+- 1 0 0"/>
                    <a:gd name="G12" fmla="+- 1 0 0"/>
                    <a:gd name="G13" fmla="*/ 1 48365 11520"/>
                    <a:gd name="G14" fmla="*/ G13 1 180"/>
                    <a:gd name="G15" fmla="*/ 0 1 G14"/>
                    <a:gd name="G16" fmla="+- 65416 0 0"/>
                    <a:gd name="G17" fmla="+- 48 0 0"/>
                    <a:gd name="G18" fmla="+- 184 0 0"/>
                    <a:gd name="G19" fmla="+- 216 0 0"/>
                    <a:gd name="G20" fmla="+- 176 0 0"/>
                    <a:gd name="T0" fmla="*/ 67 w 330"/>
                    <a:gd name="T1" fmla="*/ 19 h 158"/>
                    <a:gd name="T2" fmla="*/ 19 w 330"/>
                    <a:gd name="T3" fmla="*/ 139 h 158"/>
                    <a:gd name="T4" fmla="*/ 179 w 330"/>
                    <a:gd name="T5" fmla="*/ 131 h 158"/>
                    <a:gd name="T6" fmla="*/ 315 w 330"/>
                    <a:gd name="T7" fmla="*/ 131 h 158"/>
                    <a:gd name="T8" fmla="*/ 267 w 330"/>
                    <a:gd name="T9" fmla="*/ 51 h 158"/>
                    <a:gd name="T10" fmla="*/ 203 w 330"/>
                    <a:gd name="T11" fmla="*/ 27 h 158"/>
                    <a:gd name="T12" fmla="*/ 67 w 330"/>
                    <a:gd name="T13" fmla="*/ 19 h 158"/>
                    <a:gd name="T14" fmla="*/ 0 w 330"/>
                    <a:gd name="T15" fmla="*/ 0 h 158"/>
                    <a:gd name="T16" fmla="*/ 330 w 330"/>
                    <a:gd name="T17" fmla="*/ 158 h 1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T14" t="T15" r="T16" b="T17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240" cap="sq">
                  <a:solidFill>
                    <a:srgbClr val="4D4D4D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grpSp>
            <p:nvGrpSpPr>
              <p:cNvPr id="8566" name="Group 453"/>
              <p:cNvGrpSpPr>
                <a:grpSpLocks/>
              </p:cNvGrpSpPr>
              <p:nvPr/>
            </p:nvGrpSpPr>
            <p:grpSpPr bwMode="auto">
              <a:xfrm>
                <a:off x="5496" y="3745"/>
                <a:ext cx="103" cy="51"/>
                <a:chOff x="5496" y="3745"/>
                <a:chExt cx="103" cy="51"/>
              </a:xfrm>
            </p:grpSpPr>
            <p:sp>
              <p:nvSpPr>
                <p:cNvPr id="8646" name="AutoShape 454"/>
                <p:cNvSpPr>
                  <a:spLocks noChangeArrowheads="1"/>
                </p:cNvSpPr>
                <p:nvPr/>
              </p:nvSpPr>
              <p:spPr bwMode="auto">
                <a:xfrm>
                  <a:off x="5496" y="3745"/>
                  <a:ext cx="48" cy="51"/>
                </a:xfrm>
                <a:custGeom>
                  <a:avLst/>
                  <a:gdLst>
                    <a:gd name="G0" fmla="+- 1 0 0"/>
                    <a:gd name="G1" fmla="+- 1 0 0"/>
                    <a:gd name="G2" fmla="+- 1 0 0"/>
                    <a:gd name="G3" fmla="+- 1 0 0"/>
                    <a:gd name="G4" fmla="+- 1 0 0"/>
                    <a:gd name="G5" fmla="+- 1 0 0"/>
                    <a:gd name="G6" fmla="+- 1 0 0"/>
                    <a:gd name="G7" fmla="+- 52 0 0"/>
                    <a:gd name="G8" fmla="*/ 1 5095 51712"/>
                    <a:gd name="G9" fmla="*/ 1 48365 11520"/>
                    <a:gd name="G10" fmla="*/ G9 1 180"/>
                    <a:gd name="G11" fmla="*/ G8 1 G10"/>
                    <a:gd name="G12" fmla="+- 1 0 0"/>
                    <a:gd name="G13" fmla="+- 1 0 0"/>
                    <a:gd name="G14" fmla="*/ 1 64527 51712"/>
                    <a:gd name="G15" fmla="*/ 1 48365 11520"/>
                    <a:gd name="G16" fmla="*/ G15 1 180"/>
                    <a:gd name="G17" fmla="*/ G14 1 G16"/>
                    <a:gd name="G18" fmla="+- 1 0 0"/>
                    <a:gd name="G19" fmla="+- 0 0 0"/>
                    <a:gd name="G20" fmla="+- 1 0 0"/>
                    <a:gd name="G21" fmla="+- 1 0 0"/>
                    <a:gd name="T0" fmla="*/ 17 w 356"/>
                    <a:gd name="T1" fmla="*/ 157 h 228"/>
                    <a:gd name="T2" fmla="*/ 225 w 356"/>
                    <a:gd name="T3" fmla="*/ 13 h 228"/>
                    <a:gd name="T4" fmla="*/ 353 w 356"/>
                    <a:gd name="T5" fmla="*/ 77 h 228"/>
                    <a:gd name="T6" fmla="*/ 241 w 356"/>
                    <a:gd name="T7" fmla="*/ 117 h 228"/>
                    <a:gd name="T8" fmla="*/ 121 w 356"/>
                    <a:gd name="T9" fmla="*/ 221 h 228"/>
                    <a:gd name="T10" fmla="*/ 17 w 356"/>
                    <a:gd name="T11" fmla="*/ 157 h 228"/>
                    <a:gd name="T12" fmla="*/ 0 w 356"/>
                    <a:gd name="T13" fmla="*/ 0 h 228"/>
                    <a:gd name="T14" fmla="*/ 356 w 356"/>
                    <a:gd name="T15" fmla="*/ 228 h 2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T12" t="T13" r="T14" b="T15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240" cap="sq">
                  <a:solidFill>
                    <a:srgbClr val="4D4D4D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8647" name="AutoShape 455"/>
                <p:cNvSpPr>
                  <a:spLocks noChangeArrowheads="1"/>
                </p:cNvSpPr>
                <p:nvPr/>
              </p:nvSpPr>
              <p:spPr bwMode="auto">
                <a:xfrm>
                  <a:off x="5549" y="3745"/>
                  <a:ext cx="50" cy="43"/>
                </a:xfrm>
                <a:custGeom>
                  <a:avLst/>
                  <a:gdLst>
                    <a:gd name="G0" fmla="+- 1 0 0"/>
                    <a:gd name="G1" fmla="+- 0 0 0"/>
                    <a:gd name="G2" fmla="+- 1 0 0"/>
                    <a:gd name="G3" fmla="+- 1 0 0"/>
                    <a:gd name="G4" fmla="+- 1 0 0"/>
                    <a:gd name="G5" fmla="+- 1 0 0"/>
                    <a:gd name="G6" fmla="*/ 1 56639 38528"/>
                    <a:gd name="G7" fmla="+- 1 0 0"/>
                    <a:gd name="G8" fmla="+- 1 0 0"/>
                    <a:gd name="G9" fmla="+- 1 0 0"/>
                    <a:gd name="G10" fmla="*/ 1 24577 2"/>
                    <a:gd name="G11" fmla="+- 1 0 0"/>
                    <a:gd name="G12" fmla="+- 1 0 0"/>
                    <a:gd name="G13" fmla="*/ 1 48365 11520"/>
                    <a:gd name="G14" fmla="*/ G13 1 180"/>
                    <a:gd name="G15" fmla="*/ 0 1 G14"/>
                    <a:gd name="G16" fmla="+- 65416 0 0"/>
                    <a:gd name="G17" fmla="+- 48 0 0"/>
                    <a:gd name="G18" fmla="+- 184 0 0"/>
                    <a:gd name="G19" fmla="+- 216 0 0"/>
                    <a:gd name="G20" fmla="+- 176 0 0"/>
                    <a:gd name="T0" fmla="*/ 67 w 330"/>
                    <a:gd name="T1" fmla="*/ 19 h 158"/>
                    <a:gd name="T2" fmla="*/ 19 w 330"/>
                    <a:gd name="T3" fmla="*/ 139 h 158"/>
                    <a:gd name="T4" fmla="*/ 179 w 330"/>
                    <a:gd name="T5" fmla="*/ 131 h 158"/>
                    <a:gd name="T6" fmla="*/ 315 w 330"/>
                    <a:gd name="T7" fmla="*/ 131 h 158"/>
                    <a:gd name="T8" fmla="*/ 267 w 330"/>
                    <a:gd name="T9" fmla="*/ 51 h 158"/>
                    <a:gd name="T10" fmla="*/ 203 w 330"/>
                    <a:gd name="T11" fmla="*/ 27 h 158"/>
                    <a:gd name="T12" fmla="*/ 67 w 330"/>
                    <a:gd name="T13" fmla="*/ 19 h 158"/>
                    <a:gd name="T14" fmla="*/ 0 w 330"/>
                    <a:gd name="T15" fmla="*/ 0 h 158"/>
                    <a:gd name="T16" fmla="*/ 330 w 330"/>
                    <a:gd name="T17" fmla="*/ 158 h 1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T14" t="T15" r="T16" b="T17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240" cap="sq">
                  <a:solidFill>
                    <a:srgbClr val="4D4D4D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grpSp>
            <p:nvGrpSpPr>
              <p:cNvPr id="8569" name="Group 456"/>
              <p:cNvGrpSpPr>
                <a:grpSpLocks/>
              </p:cNvGrpSpPr>
              <p:nvPr/>
            </p:nvGrpSpPr>
            <p:grpSpPr bwMode="auto">
              <a:xfrm>
                <a:off x="5392" y="3761"/>
                <a:ext cx="103" cy="51"/>
                <a:chOff x="5392" y="3761"/>
                <a:chExt cx="103" cy="51"/>
              </a:xfrm>
            </p:grpSpPr>
            <p:sp>
              <p:nvSpPr>
                <p:cNvPr id="8649" name="AutoShape 457"/>
                <p:cNvSpPr>
                  <a:spLocks noChangeArrowheads="1"/>
                </p:cNvSpPr>
                <p:nvPr/>
              </p:nvSpPr>
              <p:spPr bwMode="auto">
                <a:xfrm>
                  <a:off x="5392" y="3761"/>
                  <a:ext cx="48" cy="51"/>
                </a:xfrm>
                <a:custGeom>
                  <a:avLst/>
                  <a:gdLst>
                    <a:gd name="G0" fmla="+- 1 0 0"/>
                    <a:gd name="G1" fmla="+- 1 0 0"/>
                    <a:gd name="G2" fmla="+- 1 0 0"/>
                    <a:gd name="G3" fmla="+- 1 0 0"/>
                    <a:gd name="G4" fmla="+- 1 0 0"/>
                    <a:gd name="G5" fmla="+- 1 0 0"/>
                    <a:gd name="G6" fmla="+- 1 0 0"/>
                    <a:gd name="G7" fmla="+- 52 0 0"/>
                    <a:gd name="G8" fmla="*/ 1 5095 51712"/>
                    <a:gd name="G9" fmla="*/ 1 48365 11520"/>
                    <a:gd name="G10" fmla="*/ G9 1 180"/>
                    <a:gd name="G11" fmla="*/ G8 1 G10"/>
                    <a:gd name="G12" fmla="+- 1 0 0"/>
                    <a:gd name="G13" fmla="+- 1 0 0"/>
                    <a:gd name="G14" fmla="*/ 1 64527 51712"/>
                    <a:gd name="G15" fmla="*/ 1 48365 11520"/>
                    <a:gd name="G16" fmla="*/ G15 1 180"/>
                    <a:gd name="G17" fmla="*/ G14 1 G16"/>
                    <a:gd name="G18" fmla="+- 1 0 0"/>
                    <a:gd name="G19" fmla="+- 0 0 0"/>
                    <a:gd name="G20" fmla="+- 1 0 0"/>
                    <a:gd name="G21" fmla="+- 1 0 0"/>
                    <a:gd name="T0" fmla="*/ 17 w 356"/>
                    <a:gd name="T1" fmla="*/ 157 h 228"/>
                    <a:gd name="T2" fmla="*/ 225 w 356"/>
                    <a:gd name="T3" fmla="*/ 13 h 228"/>
                    <a:gd name="T4" fmla="*/ 353 w 356"/>
                    <a:gd name="T5" fmla="*/ 77 h 228"/>
                    <a:gd name="T6" fmla="*/ 241 w 356"/>
                    <a:gd name="T7" fmla="*/ 117 h 228"/>
                    <a:gd name="T8" fmla="*/ 121 w 356"/>
                    <a:gd name="T9" fmla="*/ 221 h 228"/>
                    <a:gd name="T10" fmla="*/ 17 w 356"/>
                    <a:gd name="T11" fmla="*/ 157 h 228"/>
                    <a:gd name="T12" fmla="*/ 0 w 356"/>
                    <a:gd name="T13" fmla="*/ 0 h 228"/>
                    <a:gd name="T14" fmla="*/ 356 w 356"/>
                    <a:gd name="T15" fmla="*/ 228 h 2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T12" t="T13" r="T14" b="T15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240" cap="sq">
                  <a:solidFill>
                    <a:srgbClr val="4D4D4D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8650" name="AutoShape 458"/>
                <p:cNvSpPr>
                  <a:spLocks noChangeArrowheads="1"/>
                </p:cNvSpPr>
                <p:nvPr/>
              </p:nvSpPr>
              <p:spPr bwMode="auto">
                <a:xfrm>
                  <a:off x="5445" y="3761"/>
                  <a:ext cx="50" cy="43"/>
                </a:xfrm>
                <a:custGeom>
                  <a:avLst/>
                  <a:gdLst>
                    <a:gd name="G0" fmla="+- 1 0 0"/>
                    <a:gd name="G1" fmla="+- 0 0 0"/>
                    <a:gd name="G2" fmla="+- 1 0 0"/>
                    <a:gd name="G3" fmla="+- 1 0 0"/>
                    <a:gd name="G4" fmla="+- 1 0 0"/>
                    <a:gd name="G5" fmla="+- 1 0 0"/>
                    <a:gd name="G6" fmla="*/ 1 56639 38528"/>
                    <a:gd name="G7" fmla="+- 1 0 0"/>
                    <a:gd name="G8" fmla="+- 1 0 0"/>
                    <a:gd name="G9" fmla="+- 1 0 0"/>
                    <a:gd name="G10" fmla="*/ 1 24577 2"/>
                    <a:gd name="G11" fmla="+- 1 0 0"/>
                    <a:gd name="G12" fmla="+- 1 0 0"/>
                    <a:gd name="G13" fmla="*/ 1 48365 11520"/>
                    <a:gd name="G14" fmla="*/ G13 1 180"/>
                    <a:gd name="G15" fmla="*/ 0 1 G14"/>
                    <a:gd name="G16" fmla="+- 65416 0 0"/>
                    <a:gd name="G17" fmla="+- 48 0 0"/>
                    <a:gd name="G18" fmla="+- 184 0 0"/>
                    <a:gd name="G19" fmla="+- 216 0 0"/>
                    <a:gd name="G20" fmla="+- 176 0 0"/>
                    <a:gd name="T0" fmla="*/ 67 w 330"/>
                    <a:gd name="T1" fmla="*/ 19 h 158"/>
                    <a:gd name="T2" fmla="*/ 19 w 330"/>
                    <a:gd name="T3" fmla="*/ 139 h 158"/>
                    <a:gd name="T4" fmla="*/ 179 w 330"/>
                    <a:gd name="T5" fmla="*/ 131 h 158"/>
                    <a:gd name="T6" fmla="*/ 315 w 330"/>
                    <a:gd name="T7" fmla="*/ 131 h 158"/>
                    <a:gd name="T8" fmla="*/ 267 w 330"/>
                    <a:gd name="T9" fmla="*/ 51 h 158"/>
                    <a:gd name="T10" fmla="*/ 203 w 330"/>
                    <a:gd name="T11" fmla="*/ 27 h 158"/>
                    <a:gd name="T12" fmla="*/ 67 w 330"/>
                    <a:gd name="T13" fmla="*/ 19 h 158"/>
                    <a:gd name="T14" fmla="*/ 0 w 330"/>
                    <a:gd name="T15" fmla="*/ 0 h 158"/>
                    <a:gd name="T16" fmla="*/ 330 w 330"/>
                    <a:gd name="T17" fmla="*/ 158 h 1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T14" t="T15" r="T16" b="T17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240" cap="sq">
                  <a:solidFill>
                    <a:srgbClr val="4D4D4D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grpSp>
            <p:nvGrpSpPr>
              <p:cNvPr id="8572" name="Group 459"/>
              <p:cNvGrpSpPr>
                <a:grpSpLocks/>
              </p:cNvGrpSpPr>
              <p:nvPr/>
            </p:nvGrpSpPr>
            <p:grpSpPr bwMode="auto">
              <a:xfrm>
                <a:off x="5392" y="3697"/>
                <a:ext cx="103" cy="51"/>
                <a:chOff x="5392" y="3697"/>
                <a:chExt cx="103" cy="51"/>
              </a:xfrm>
            </p:grpSpPr>
            <p:sp>
              <p:nvSpPr>
                <p:cNvPr id="8652" name="AutoShape 460"/>
                <p:cNvSpPr>
                  <a:spLocks noChangeArrowheads="1"/>
                </p:cNvSpPr>
                <p:nvPr/>
              </p:nvSpPr>
              <p:spPr bwMode="auto">
                <a:xfrm>
                  <a:off x="5392" y="3697"/>
                  <a:ext cx="48" cy="51"/>
                </a:xfrm>
                <a:custGeom>
                  <a:avLst/>
                  <a:gdLst>
                    <a:gd name="G0" fmla="+- 1 0 0"/>
                    <a:gd name="G1" fmla="+- 1 0 0"/>
                    <a:gd name="G2" fmla="+- 1 0 0"/>
                    <a:gd name="G3" fmla="+- 1 0 0"/>
                    <a:gd name="G4" fmla="+- 1 0 0"/>
                    <a:gd name="G5" fmla="+- 1 0 0"/>
                    <a:gd name="G6" fmla="+- 1 0 0"/>
                    <a:gd name="G7" fmla="+- 52 0 0"/>
                    <a:gd name="G8" fmla="*/ 1 5095 51712"/>
                    <a:gd name="G9" fmla="*/ 1 48365 11520"/>
                    <a:gd name="G10" fmla="*/ G9 1 180"/>
                    <a:gd name="G11" fmla="*/ G8 1 G10"/>
                    <a:gd name="G12" fmla="+- 1 0 0"/>
                    <a:gd name="G13" fmla="+- 1 0 0"/>
                    <a:gd name="G14" fmla="*/ 1 64527 51712"/>
                    <a:gd name="G15" fmla="*/ 1 48365 11520"/>
                    <a:gd name="G16" fmla="*/ G15 1 180"/>
                    <a:gd name="G17" fmla="*/ G14 1 G16"/>
                    <a:gd name="G18" fmla="+- 1 0 0"/>
                    <a:gd name="G19" fmla="+- 0 0 0"/>
                    <a:gd name="G20" fmla="+- 1 0 0"/>
                    <a:gd name="G21" fmla="+- 1 0 0"/>
                    <a:gd name="T0" fmla="*/ 17 w 356"/>
                    <a:gd name="T1" fmla="*/ 157 h 228"/>
                    <a:gd name="T2" fmla="*/ 225 w 356"/>
                    <a:gd name="T3" fmla="*/ 13 h 228"/>
                    <a:gd name="T4" fmla="*/ 353 w 356"/>
                    <a:gd name="T5" fmla="*/ 77 h 228"/>
                    <a:gd name="T6" fmla="*/ 241 w 356"/>
                    <a:gd name="T7" fmla="*/ 117 h 228"/>
                    <a:gd name="T8" fmla="*/ 121 w 356"/>
                    <a:gd name="T9" fmla="*/ 221 h 228"/>
                    <a:gd name="T10" fmla="*/ 17 w 356"/>
                    <a:gd name="T11" fmla="*/ 157 h 228"/>
                    <a:gd name="T12" fmla="*/ 0 w 356"/>
                    <a:gd name="T13" fmla="*/ 0 h 228"/>
                    <a:gd name="T14" fmla="*/ 356 w 356"/>
                    <a:gd name="T15" fmla="*/ 228 h 2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T12" t="T13" r="T14" b="T15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240" cap="sq">
                  <a:solidFill>
                    <a:srgbClr val="4D4D4D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8653" name="AutoShape 461"/>
                <p:cNvSpPr>
                  <a:spLocks noChangeArrowheads="1"/>
                </p:cNvSpPr>
                <p:nvPr/>
              </p:nvSpPr>
              <p:spPr bwMode="auto">
                <a:xfrm>
                  <a:off x="5445" y="3697"/>
                  <a:ext cx="50" cy="43"/>
                </a:xfrm>
                <a:custGeom>
                  <a:avLst/>
                  <a:gdLst>
                    <a:gd name="G0" fmla="+- 1 0 0"/>
                    <a:gd name="G1" fmla="+- 0 0 0"/>
                    <a:gd name="G2" fmla="+- 1 0 0"/>
                    <a:gd name="G3" fmla="+- 1 0 0"/>
                    <a:gd name="G4" fmla="+- 1 0 0"/>
                    <a:gd name="G5" fmla="+- 1 0 0"/>
                    <a:gd name="G6" fmla="*/ 1 56639 38528"/>
                    <a:gd name="G7" fmla="+- 1 0 0"/>
                    <a:gd name="G8" fmla="+- 1 0 0"/>
                    <a:gd name="G9" fmla="+- 1 0 0"/>
                    <a:gd name="G10" fmla="*/ 1 24577 2"/>
                    <a:gd name="G11" fmla="+- 1 0 0"/>
                    <a:gd name="G12" fmla="+- 1 0 0"/>
                    <a:gd name="G13" fmla="*/ 1 48365 11520"/>
                    <a:gd name="G14" fmla="*/ G13 1 180"/>
                    <a:gd name="G15" fmla="*/ 0 1 G14"/>
                    <a:gd name="G16" fmla="+- 65416 0 0"/>
                    <a:gd name="G17" fmla="+- 48 0 0"/>
                    <a:gd name="G18" fmla="+- 184 0 0"/>
                    <a:gd name="G19" fmla="+- 216 0 0"/>
                    <a:gd name="G20" fmla="+- 176 0 0"/>
                    <a:gd name="T0" fmla="*/ 67 w 330"/>
                    <a:gd name="T1" fmla="*/ 19 h 158"/>
                    <a:gd name="T2" fmla="*/ 19 w 330"/>
                    <a:gd name="T3" fmla="*/ 139 h 158"/>
                    <a:gd name="T4" fmla="*/ 179 w 330"/>
                    <a:gd name="T5" fmla="*/ 131 h 158"/>
                    <a:gd name="T6" fmla="*/ 315 w 330"/>
                    <a:gd name="T7" fmla="*/ 131 h 158"/>
                    <a:gd name="T8" fmla="*/ 267 w 330"/>
                    <a:gd name="T9" fmla="*/ 51 h 158"/>
                    <a:gd name="T10" fmla="*/ 203 w 330"/>
                    <a:gd name="T11" fmla="*/ 27 h 158"/>
                    <a:gd name="T12" fmla="*/ 67 w 330"/>
                    <a:gd name="T13" fmla="*/ 19 h 158"/>
                    <a:gd name="T14" fmla="*/ 0 w 330"/>
                    <a:gd name="T15" fmla="*/ 0 h 158"/>
                    <a:gd name="T16" fmla="*/ 330 w 330"/>
                    <a:gd name="T17" fmla="*/ 158 h 1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T14" t="T15" r="T16" b="T17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240" cap="sq">
                  <a:solidFill>
                    <a:srgbClr val="4D4D4D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grpSp>
            <p:nvGrpSpPr>
              <p:cNvPr id="8573" name="Group 462"/>
              <p:cNvGrpSpPr>
                <a:grpSpLocks/>
              </p:cNvGrpSpPr>
              <p:nvPr/>
            </p:nvGrpSpPr>
            <p:grpSpPr bwMode="auto">
              <a:xfrm>
                <a:off x="5440" y="3657"/>
                <a:ext cx="103" cy="51"/>
                <a:chOff x="5440" y="3657"/>
                <a:chExt cx="103" cy="51"/>
              </a:xfrm>
            </p:grpSpPr>
            <p:sp>
              <p:nvSpPr>
                <p:cNvPr id="8655" name="AutoShape 463"/>
                <p:cNvSpPr>
                  <a:spLocks noChangeArrowheads="1"/>
                </p:cNvSpPr>
                <p:nvPr/>
              </p:nvSpPr>
              <p:spPr bwMode="auto">
                <a:xfrm>
                  <a:off x="5440" y="3657"/>
                  <a:ext cx="48" cy="51"/>
                </a:xfrm>
                <a:custGeom>
                  <a:avLst/>
                  <a:gdLst>
                    <a:gd name="G0" fmla="+- 1 0 0"/>
                    <a:gd name="G1" fmla="+- 1 0 0"/>
                    <a:gd name="G2" fmla="+- 1 0 0"/>
                    <a:gd name="G3" fmla="+- 1 0 0"/>
                    <a:gd name="G4" fmla="+- 1 0 0"/>
                    <a:gd name="G5" fmla="+- 1 0 0"/>
                    <a:gd name="G6" fmla="+- 1 0 0"/>
                    <a:gd name="G7" fmla="+- 52 0 0"/>
                    <a:gd name="G8" fmla="*/ 1 5095 51712"/>
                    <a:gd name="G9" fmla="*/ 1 48365 11520"/>
                    <a:gd name="G10" fmla="*/ G9 1 180"/>
                    <a:gd name="G11" fmla="*/ G8 1 G10"/>
                    <a:gd name="G12" fmla="+- 1 0 0"/>
                    <a:gd name="G13" fmla="+- 1 0 0"/>
                    <a:gd name="G14" fmla="*/ 1 64527 51712"/>
                    <a:gd name="G15" fmla="*/ 1 48365 11520"/>
                    <a:gd name="G16" fmla="*/ G15 1 180"/>
                    <a:gd name="G17" fmla="*/ G14 1 G16"/>
                    <a:gd name="G18" fmla="+- 1 0 0"/>
                    <a:gd name="G19" fmla="+- 0 0 0"/>
                    <a:gd name="G20" fmla="+- 1 0 0"/>
                    <a:gd name="G21" fmla="+- 1 0 0"/>
                    <a:gd name="T0" fmla="*/ 17 w 356"/>
                    <a:gd name="T1" fmla="*/ 157 h 228"/>
                    <a:gd name="T2" fmla="*/ 225 w 356"/>
                    <a:gd name="T3" fmla="*/ 13 h 228"/>
                    <a:gd name="T4" fmla="*/ 353 w 356"/>
                    <a:gd name="T5" fmla="*/ 77 h 228"/>
                    <a:gd name="T6" fmla="*/ 241 w 356"/>
                    <a:gd name="T7" fmla="*/ 117 h 228"/>
                    <a:gd name="T8" fmla="*/ 121 w 356"/>
                    <a:gd name="T9" fmla="*/ 221 h 228"/>
                    <a:gd name="T10" fmla="*/ 17 w 356"/>
                    <a:gd name="T11" fmla="*/ 157 h 228"/>
                    <a:gd name="T12" fmla="*/ 0 w 356"/>
                    <a:gd name="T13" fmla="*/ 0 h 228"/>
                    <a:gd name="T14" fmla="*/ 356 w 356"/>
                    <a:gd name="T15" fmla="*/ 228 h 2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T12" t="T13" r="T14" b="T15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240" cap="sq">
                  <a:solidFill>
                    <a:srgbClr val="4D4D4D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8656" name="AutoShape 464"/>
                <p:cNvSpPr>
                  <a:spLocks noChangeArrowheads="1"/>
                </p:cNvSpPr>
                <p:nvPr/>
              </p:nvSpPr>
              <p:spPr bwMode="auto">
                <a:xfrm>
                  <a:off x="5493" y="3657"/>
                  <a:ext cx="50" cy="43"/>
                </a:xfrm>
                <a:custGeom>
                  <a:avLst/>
                  <a:gdLst>
                    <a:gd name="G0" fmla="+- 1 0 0"/>
                    <a:gd name="G1" fmla="+- 0 0 0"/>
                    <a:gd name="G2" fmla="+- 1 0 0"/>
                    <a:gd name="G3" fmla="+- 1 0 0"/>
                    <a:gd name="G4" fmla="+- 1 0 0"/>
                    <a:gd name="G5" fmla="+- 1 0 0"/>
                    <a:gd name="G6" fmla="*/ 1 56639 38528"/>
                    <a:gd name="G7" fmla="+- 1 0 0"/>
                    <a:gd name="G8" fmla="+- 1 0 0"/>
                    <a:gd name="G9" fmla="+- 1 0 0"/>
                    <a:gd name="G10" fmla="*/ 1 24577 2"/>
                    <a:gd name="G11" fmla="+- 1 0 0"/>
                    <a:gd name="G12" fmla="+- 1 0 0"/>
                    <a:gd name="G13" fmla="*/ 1 48365 11520"/>
                    <a:gd name="G14" fmla="*/ G13 1 180"/>
                    <a:gd name="G15" fmla="*/ 0 1 G14"/>
                    <a:gd name="G16" fmla="+- 65416 0 0"/>
                    <a:gd name="G17" fmla="+- 48 0 0"/>
                    <a:gd name="G18" fmla="+- 184 0 0"/>
                    <a:gd name="G19" fmla="+- 216 0 0"/>
                    <a:gd name="G20" fmla="+- 176 0 0"/>
                    <a:gd name="T0" fmla="*/ 67 w 330"/>
                    <a:gd name="T1" fmla="*/ 19 h 158"/>
                    <a:gd name="T2" fmla="*/ 19 w 330"/>
                    <a:gd name="T3" fmla="*/ 139 h 158"/>
                    <a:gd name="T4" fmla="*/ 179 w 330"/>
                    <a:gd name="T5" fmla="*/ 131 h 158"/>
                    <a:gd name="T6" fmla="*/ 315 w 330"/>
                    <a:gd name="T7" fmla="*/ 131 h 158"/>
                    <a:gd name="T8" fmla="*/ 267 w 330"/>
                    <a:gd name="T9" fmla="*/ 51 h 158"/>
                    <a:gd name="T10" fmla="*/ 203 w 330"/>
                    <a:gd name="T11" fmla="*/ 27 h 158"/>
                    <a:gd name="T12" fmla="*/ 67 w 330"/>
                    <a:gd name="T13" fmla="*/ 19 h 158"/>
                    <a:gd name="T14" fmla="*/ 0 w 330"/>
                    <a:gd name="T15" fmla="*/ 0 h 158"/>
                    <a:gd name="T16" fmla="*/ 330 w 330"/>
                    <a:gd name="T17" fmla="*/ 158 h 1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T14" t="T15" r="T16" b="T17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240" cap="sq">
                  <a:solidFill>
                    <a:srgbClr val="4D4D4D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grpSp>
            <p:nvGrpSpPr>
              <p:cNvPr id="8574" name="Group 465"/>
              <p:cNvGrpSpPr>
                <a:grpSpLocks/>
              </p:cNvGrpSpPr>
              <p:nvPr/>
            </p:nvGrpSpPr>
            <p:grpSpPr bwMode="auto">
              <a:xfrm>
                <a:off x="5480" y="3641"/>
                <a:ext cx="103" cy="51"/>
                <a:chOff x="5480" y="3641"/>
                <a:chExt cx="103" cy="51"/>
              </a:xfrm>
            </p:grpSpPr>
            <p:sp>
              <p:nvSpPr>
                <p:cNvPr id="8658" name="AutoShape 466"/>
                <p:cNvSpPr>
                  <a:spLocks noChangeArrowheads="1"/>
                </p:cNvSpPr>
                <p:nvPr/>
              </p:nvSpPr>
              <p:spPr bwMode="auto">
                <a:xfrm>
                  <a:off x="5480" y="3641"/>
                  <a:ext cx="48" cy="51"/>
                </a:xfrm>
                <a:custGeom>
                  <a:avLst/>
                  <a:gdLst>
                    <a:gd name="G0" fmla="+- 1 0 0"/>
                    <a:gd name="G1" fmla="+- 1 0 0"/>
                    <a:gd name="G2" fmla="+- 1 0 0"/>
                    <a:gd name="G3" fmla="+- 1 0 0"/>
                    <a:gd name="G4" fmla="+- 1 0 0"/>
                    <a:gd name="G5" fmla="+- 1 0 0"/>
                    <a:gd name="G6" fmla="+- 1 0 0"/>
                    <a:gd name="G7" fmla="+- 52 0 0"/>
                    <a:gd name="G8" fmla="*/ 1 5095 51712"/>
                    <a:gd name="G9" fmla="*/ 1 48365 11520"/>
                    <a:gd name="G10" fmla="*/ G9 1 180"/>
                    <a:gd name="G11" fmla="*/ G8 1 G10"/>
                    <a:gd name="G12" fmla="+- 1 0 0"/>
                    <a:gd name="G13" fmla="+- 1 0 0"/>
                    <a:gd name="G14" fmla="*/ 1 64527 51712"/>
                    <a:gd name="G15" fmla="*/ 1 48365 11520"/>
                    <a:gd name="G16" fmla="*/ G15 1 180"/>
                    <a:gd name="G17" fmla="*/ G14 1 G16"/>
                    <a:gd name="G18" fmla="+- 1 0 0"/>
                    <a:gd name="G19" fmla="+- 0 0 0"/>
                    <a:gd name="G20" fmla="+- 1 0 0"/>
                    <a:gd name="G21" fmla="+- 1 0 0"/>
                    <a:gd name="T0" fmla="*/ 17 w 356"/>
                    <a:gd name="T1" fmla="*/ 157 h 228"/>
                    <a:gd name="T2" fmla="*/ 225 w 356"/>
                    <a:gd name="T3" fmla="*/ 13 h 228"/>
                    <a:gd name="T4" fmla="*/ 353 w 356"/>
                    <a:gd name="T5" fmla="*/ 77 h 228"/>
                    <a:gd name="T6" fmla="*/ 241 w 356"/>
                    <a:gd name="T7" fmla="*/ 117 h 228"/>
                    <a:gd name="T8" fmla="*/ 121 w 356"/>
                    <a:gd name="T9" fmla="*/ 221 h 228"/>
                    <a:gd name="T10" fmla="*/ 17 w 356"/>
                    <a:gd name="T11" fmla="*/ 157 h 228"/>
                    <a:gd name="T12" fmla="*/ 0 w 356"/>
                    <a:gd name="T13" fmla="*/ 0 h 228"/>
                    <a:gd name="T14" fmla="*/ 356 w 356"/>
                    <a:gd name="T15" fmla="*/ 228 h 2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T12" t="T13" r="T14" b="T15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240" cap="sq">
                  <a:solidFill>
                    <a:srgbClr val="4D4D4D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8659" name="AutoShape 467"/>
                <p:cNvSpPr>
                  <a:spLocks noChangeArrowheads="1"/>
                </p:cNvSpPr>
                <p:nvPr/>
              </p:nvSpPr>
              <p:spPr bwMode="auto">
                <a:xfrm>
                  <a:off x="5533" y="3641"/>
                  <a:ext cx="50" cy="43"/>
                </a:xfrm>
                <a:custGeom>
                  <a:avLst/>
                  <a:gdLst>
                    <a:gd name="G0" fmla="+- 1 0 0"/>
                    <a:gd name="G1" fmla="+- 0 0 0"/>
                    <a:gd name="G2" fmla="+- 1 0 0"/>
                    <a:gd name="G3" fmla="+- 1 0 0"/>
                    <a:gd name="G4" fmla="+- 1 0 0"/>
                    <a:gd name="G5" fmla="+- 1 0 0"/>
                    <a:gd name="G6" fmla="*/ 1 56639 38528"/>
                    <a:gd name="G7" fmla="+- 1 0 0"/>
                    <a:gd name="G8" fmla="+- 1 0 0"/>
                    <a:gd name="G9" fmla="+- 1 0 0"/>
                    <a:gd name="G10" fmla="*/ 1 24577 2"/>
                    <a:gd name="G11" fmla="+- 1 0 0"/>
                    <a:gd name="G12" fmla="+- 1 0 0"/>
                    <a:gd name="G13" fmla="*/ 1 48365 11520"/>
                    <a:gd name="G14" fmla="*/ G13 1 180"/>
                    <a:gd name="G15" fmla="*/ 0 1 G14"/>
                    <a:gd name="G16" fmla="+- 65416 0 0"/>
                    <a:gd name="G17" fmla="+- 48 0 0"/>
                    <a:gd name="G18" fmla="+- 184 0 0"/>
                    <a:gd name="G19" fmla="+- 216 0 0"/>
                    <a:gd name="G20" fmla="+- 176 0 0"/>
                    <a:gd name="T0" fmla="*/ 67 w 330"/>
                    <a:gd name="T1" fmla="*/ 19 h 158"/>
                    <a:gd name="T2" fmla="*/ 19 w 330"/>
                    <a:gd name="T3" fmla="*/ 139 h 158"/>
                    <a:gd name="T4" fmla="*/ 179 w 330"/>
                    <a:gd name="T5" fmla="*/ 131 h 158"/>
                    <a:gd name="T6" fmla="*/ 315 w 330"/>
                    <a:gd name="T7" fmla="*/ 131 h 158"/>
                    <a:gd name="T8" fmla="*/ 267 w 330"/>
                    <a:gd name="T9" fmla="*/ 51 h 158"/>
                    <a:gd name="T10" fmla="*/ 203 w 330"/>
                    <a:gd name="T11" fmla="*/ 27 h 158"/>
                    <a:gd name="T12" fmla="*/ 67 w 330"/>
                    <a:gd name="T13" fmla="*/ 19 h 158"/>
                    <a:gd name="T14" fmla="*/ 0 w 330"/>
                    <a:gd name="T15" fmla="*/ 0 h 158"/>
                    <a:gd name="T16" fmla="*/ 330 w 330"/>
                    <a:gd name="T17" fmla="*/ 158 h 1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T14" t="T15" r="T16" b="T17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240" cap="sq">
                  <a:solidFill>
                    <a:srgbClr val="4D4D4D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grpSp>
            <p:nvGrpSpPr>
              <p:cNvPr id="8575" name="Group 468"/>
              <p:cNvGrpSpPr>
                <a:grpSpLocks/>
              </p:cNvGrpSpPr>
              <p:nvPr/>
            </p:nvGrpSpPr>
            <p:grpSpPr bwMode="auto">
              <a:xfrm>
                <a:off x="5528" y="3617"/>
                <a:ext cx="103" cy="51"/>
                <a:chOff x="5528" y="3617"/>
                <a:chExt cx="103" cy="51"/>
              </a:xfrm>
            </p:grpSpPr>
            <p:sp>
              <p:nvSpPr>
                <p:cNvPr id="8661" name="AutoShape 469"/>
                <p:cNvSpPr>
                  <a:spLocks noChangeArrowheads="1"/>
                </p:cNvSpPr>
                <p:nvPr/>
              </p:nvSpPr>
              <p:spPr bwMode="auto">
                <a:xfrm>
                  <a:off x="5528" y="3617"/>
                  <a:ext cx="48" cy="51"/>
                </a:xfrm>
                <a:custGeom>
                  <a:avLst/>
                  <a:gdLst>
                    <a:gd name="G0" fmla="+- 1 0 0"/>
                    <a:gd name="G1" fmla="+- 1 0 0"/>
                    <a:gd name="G2" fmla="+- 1 0 0"/>
                    <a:gd name="G3" fmla="+- 1 0 0"/>
                    <a:gd name="G4" fmla="+- 1 0 0"/>
                    <a:gd name="G5" fmla="+- 1 0 0"/>
                    <a:gd name="G6" fmla="+- 1 0 0"/>
                    <a:gd name="G7" fmla="+- 52 0 0"/>
                    <a:gd name="G8" fmla="*/ 1 5095 51712"/>
                    <a:gd name="G9" fmla="*/ 1 48365 11520"/>
                    <a:gd name="G10" fmla="*/ G9 1 180"/>
                    <a:gd name="G11" fmla="*/ G8 1 G10"/>
                    <a:gd name="G12" fmla="+- 1 0 0"/>
                    <a:gd name="G13" fmla="+- 1 0 0"/>
                    <a:gd name="G14" fmla="*/ 1 64527 51712"/>
                    <a:gd name="G15" fmla="*/ 1 48365 11520"/>
                    <a:gd name="G16" fmla="*/ G15 1 180"/>
                    <a:gd name="G17" fmla="*/ G14 1 G16"/>
                    <a:gd name="G18" fmla="+- 1 0 0"/>
                    <a:gd name="G19" fmla="+- 0 0 0"/>
                    <a:gd name="G20" fmla="+- 1 0 0"/>
                    <a:gd name="G21" fmla="+- 1 0 0"/>
                    <a:gd name="T0" fmla="*/ 17 w 356"/>
                    <a:gd name="T1" fmla="*/ 157 h 228"/>
                    <a:gd name="T2" fmla="*/ 225 w 356"/>
                    <a:gd name="T3" fmla="*/ 13 h 228"/>
                    <a:gd name="T4" fmla="*/ 353 w 356"/>
                    <a:gd name="T5" fmla="*/ 77 h 228"/>
                    <a:gd name="T6" fmla="*/ 241 w 356"/>
                    <a:gd name="T7" fmla="*/ 117 h 228"/>
                    <a:gd name="T8" fmla="*/ 121 w 356"/>
                    <a:gd name="T9" fmla="*/ 221 h 228"/>
                    <a:gd name="T10" fmla="*/ 17 w 356"/>
                    <a:gd name="T11" fmla="*/ 157 h 228"/>
                    <a:gd name="T12" fmla="*/ 0 w 356"/>
                    <a:gd name="T13" fmla="*/ 0 h 228"/>
                    <a:gd name="T14" fmla="*/ 356 w 356"/>
                    <a:gd name="T15" fmla="*/ 228 h 2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T12" t="T13" r="T14" b="T15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240" cap="sq">
                  <a:solidFill>
                    <a:srgbClr val="4D4D4D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8662" name="AutoShape 470"/>
                <p:cNvSpPr>
                  <a:spLocks noChangeArrowheads="1"/>
                </p:cNvSpPr>
                <p:nvPr/>
              </p:nvSpPr>
              <p:spPr bwMode="auto">
                <a:xfrm>
                  <a:off x="5581" y="3617"/>
                  <a:ext cx="50" cy="43"/>
                </a:xfrm>
                <a:custGeom>
                  <a:avLst/>
                  <a:gdLst>
                    <a:gd name="G0" fmla="+- 1 0 0"/>
                    <a:gd name="G1" fmla="+- 0 0 0"/>
                    <a:gd name="G2" fmla="+- 1 0 0"/>
                    <a:gd name="G3" fmla="+- 1 0 0"/>
                    <a:gd name="G4" fmla="+- 1 0 0"/>
                    <a:gd name="G5" fmla="+- 1 0 0"/>
                    <a:gd name="G6" fmla="*/ 1 56639 38528"/>
                    <a:gd name="G7" fmla="+- 1 0 0"/>
                    <a:gd name="G8" fmla="+- 1 0 0"/>
                    <a:gd name="G9" fmla="+- 1 0 0"/>
                    <a:gd name="G10" fmla="*/ 1 24577 2"/>
                    <a:gd name="G11" fmla="+- 1 0 0"/>
                    <a:gd name="G12" fmla="+- 1 0 0"/>
                    <a:gd name="G13" fmla="*/ 1 48365 11520"/>
                    <a:gd name="G14" fmla="*/ G13 1 180"/>
                    <a:gd name="G15" fmla="*/ 0 1 G14"/>
                    <a:gd name="G16" fmla="+- 65416 0 0"/>
                    <a:gd name="G17" fmla="+- 48 0 0"/>
                    <a:gd name="G18" fmla="+- 184 0 0"/>
                    <a:gd name="G19" fmla="+- 216 0 0"/>
                    <a:gd name="G20" fmla="+- 176 0 0"/>
                    <a:gd name="T0" fmla="*/ 67 w 330"/>
                    <a:gd name="T1" fmla="*/ 19 h 158"/>
                    <a:gd name="T2" fmla="*/ 19 w 330"/>
                    <a:gd name="T3" fmla="*/ 139 h 158"/>
                    <a:gd name="T4" fmla="*/ 179 w 330"/>
                    <a:gd name="T5" fmla="*/ 131 h 158"/>
                    <a:gd name="T6" fmla="*/ 315 w 330"/>
                    <a:gd name="T7" fmla="*/ 131 h 158"/>
                    <a:gd name="T8" fmla="*/ 267 w 330"/>
                    <a:gd name="T9" fmla="*/ 51 h 158"/>
                    <a:gd name="T10" fmla="*/ 203 w 330"/>
                    <a:gd name="T11" fmla="*/ 27 h 158"/>
                    <a:gd name="T12" fmla="*/ 67 w 330"/>
                    <a:gd name="T13" fmla="*/ 19 h 158"/>
                    <a:gd name="T14" fmla="*/ 0 w 330"/>
                    <a:gd name="T15" fmla="*/ 0 h 158"/>
                    <a:gd name="T16" fmla="*/ 330 w 330"/>
                    <a:gd name="T17" fmla="*/ 158 h 1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T14" t="T15" r="T16" b="T17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240" cap="sq">
                  <a:solidFill>
                    <a:srgbClr val="4D4D4D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grpSp>
            <p:nvGrpSpPr>
              <p:cNvPr id="8578" name="Group 471"/>
              <p:cNvGrpSpPr>
                <a:grpSpLocks/>
              </p:cNvGrpSpPr>
              <p:nvPr/>
            </p:nvGrpSpPr>
            <p:grpSpPr bwMode="auto">
              <a:xfrm>
                <a:off x="5656" y="3569"/>
                <a:ext cx="103" cy="51"/>
                <a:chOff x="5656" y="3569"/>
                <a:chExt cx="103" cy="51"/>
              </a:xfrm>
            </p:grpSpPr>
            <p:sp>
              <p:nvSpPr>
                <p:cNvPr id="8664" name="AutoShape 472"/>
                <p:cNvSpPr>
                  <a:spLocks noChangeArrowheads="1"/>
                </p:cNvSpPr>
                <p:nvPr/>
              </p:nvSpPr>
              <p:spPr bwMode="auto">
                <a:xfrm>
                  <a:off x="5656" y="3569"/>
                  <a:ext cx="48" cy="51"/>
                </a:xfrm>
                <a:custGeom>
                  <a:avLst/>
                  <a:gdLst>
                    <a:gd name="G0" fmla="+- 1 0 0"/>
                    <a:gd name="G1" fmla="+- 1 0 0"/>
                    <a:gd name="G2" fmla="+- 1 0 0"/>
                    <a:gd name="G3" fmla="+- 1 0 0"/>
                    <a:gd name="G4" fmla="+- 1 0 0"/>
                    <a:gd name="G5" fmla="+- 1 0 0"/>
                    <a:gd name="G6" fmla="+- 1 0 0"/>
                    <a:gd name="G7" fmla="+- 52 0 0"/>
                    <a:gd name="G8" fmla="*/ 1 5095 51712"/>
                    <a:gd name="G9" fmla="*/ 1 48365 11520"/>
                    <a:gd name="G10" fmla="*/ G9 1 180"/>
                    <a:gd name="G11" fmla="*/ G8 1 G10"/>
                    <a:gd name="G12" fmla="+- 1 0 0"/>
                    <a:gd name="G13" fmla="+- 1 0 0"/>
                    <a:gd name="G14" fmla="*/ 1 64527 51712"/>
                    <a:gd name="G15" fmla="*/ 1 48365 11520"/>
                    <a:gd name="G16" fmla="*/ G15 1 180"/>
                    <a:gd name="G17" fmla="*/ G14 1 G16"/>
                    <a:gd name="G18" fmla="+- 1 0 0"/>
                    <a:gd name="G19" fmla="+- 0 0 0"/>
                    <a:gd name="G20" fmla="+- 1 0 0"/>
                    <a:gd name="G21" fmla="+- 1 0 0"/>
                    <a:gd name="T0" fmla="*/ 17 w 356"/>
                    <a:gd name="T1" fmla="*/ 157 h 228"/>
                    <a:gd name="T2" fmla="*/ 225 w 356"/>
                    <a:gd name="T3" fmla="*/ 13 h 228"/>
                    <a:gd name="T4" fmla="*/ 353 w 356"/>
                    <a:gd name="T5" fmla="*/ 77 h 228"/>
                    <a:gd name="T6" fmla="*/ 241 w 356"/>
                    <a:gd name="T7" fmla="*/ 117 h 228"/>
                    <a:gd name="T8" fmla="*/ 121 w 356"/>
                    <a:gd name="T9" fmla="*/ 221 h 228"/>
                    <a:gd name="T10" fmla="*/ 17 w 356"/>
                    <a:gd name="T11" fmla="*/ 157 h 228"/>
                    <a:gd name="T12" fmla="*/ 0 w 356"/>
                    <a:gd name="T13" fmla="*/ 0 h 228"/>
                    <a:gd name="T14" fmla="*/ 356 w 356"/>
                    <a:gd name="T15" fmla="*/ 228 h 2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T12" t="T13" r="T14" b="T15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240" cap="sq">
                  <a:solidFill>
                    <a:srgbClr val="4D4D4D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8665" name="AutoShape 473"/>
                <p:cNvSpPr>
                  <a:spLocks noChangeArrowheads="1"/>
                </p:cNvSpPr>
                <p:nvPr/>
              </p:nvSpPr>
              <p:spPr bwMode="auto">
                <a:xfrm>
                  <a:off x="5709" y="3569"/>
                  <a:ext cx="50" cy="43"/>
                </a:xfrm>
                <a:custGeom>
                  <a:avLst/>
                  <a:gdLst>
                    <a:gd name="G0" fmla="+- 1 0 0"/>
                    <a:gd name="G1" fmla="+- 0 0 0"/>
                    <a:gd name="G2" fmla="+- 1 0 0"/>
                    <a:gd name="G3" fmla="+- 1 0 0"/>
                    <a:gd name="G4" fmla="+- 1 0 0"/>
                    <a:gd name="G5" fmla="+- 1 0 0"/>
                    <a:gd name="G6" fmla="*/ 1 56639 38528"/>
                    <a:gd name="G7" fmla="+- 1 0 0"/>
                    <a:gd name="G8" fmla="+- 1 0 0"/>
                    <a:gd name="G9" fmla="+- 1 0 0"/>
                    <a:gd name="G10" fmla="*/ 1 24577 2"/>
                    <a:gd name="G11" fmla="+- 1 0 0"/>
                    <a:gd name="G12" fmla="+- 1 0 0"/>
                    <a:gd name="G13" fmla="*/ 1 48365 11520"/>
                    <a:gd name="G14" fmla="*/ G13 1 180"/>
                    <a:gd name="G15" fmla="*/ 0 1 G14"/>
                    <a:gd name="G16" fmla="+- 65416 0 0"/>
                    <a:gd name="G17" fmla="+- 48 0 0"/>
                    <a:gd name="G18" fmla="+- 184 0 0"/>
                    <a:gd name="G19" fmla="+- 216 0 0"/>
                    <a:gd name="G20" fmla="+- 176 0 0"/>
                    <a:gd name="T0" fmla="*/ 67 w 330"/>
                    <a:gd name="T1" fmla="*/ 19 h 158"/>
                    <a:gd name="T2" fmla="*/ 19 w 330"/>
                    <a:gd name="T3" fmla="*/ 139 h 158"/>
                    <a:gd name="T4" fmla="*/ 179 w 330"/>
                    <a:gd name="T5" fmla="*/ 131 h 158"/>
                    <a:gd name="T6" fmla="*/ 315 w 330"/>
                    <a:gd name="T7" fmla="*/ 131 h 158"/>
                    <a:gd name="T8" fmla="*/ 267 w 330"/>
                    <a:gd name="T9" fmla="*/ 51 h 158"/>
                    <a:gd name="T10" fmla="*/ 203 w 330"/>
                    <a:gd name="T11" fmla="*/ 27 h 158"/>
                    <a:gd name="T12" fmla="*/ 67 w 330"/>
                    <a:gd name="T13" fmla="*/ 19 h 158"/>
                    <a:gd name="T14" fmla="*/ 0 w 330"/>
                    <a:gd name="T15" fmla="*/ 0 h 158"/>
                    <a:gd name="T16" fmla="*/ 330 w 330"/>
                    <a:gd name="T17" fmla="*/ 158 h 1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T14" t="T15" r="T16" b="T17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240" cap="sq">
                  <a:solidFill>
                    <a:srgbClr val="4D4D4D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grpSp>
            <p:nvGrpSpPr>
              <p:cNvPr id="8581" name="Group 474"/>
              <p:cNvGrpSpPr>
                <a:grpSpLocks/>
              </p:cNvGrpSpPr>
              <p:nvPr/>
            </p:nvGrpSpPr>
            <p:grpSpPr bwMode="auto">
              <a:xfrm>
                <a:off x="368" y="3729"/>
                <a:ext cx="103" cy="51"/>
                <a:chOff x="368" y="3729"/>
                <a:chExt cx="103" cy="51"/>
              </a:xfrm>
            </p:grpSpPr>
            <p:sp>
              <p:nvSpPr>
                <p:cNvPr id="8667" name="AutoShape 475"/>
                <p:cNvSpPr>
                  <a:spLocks noChangeArrowheads="1"/>
                </p:cNvSpPr>
                <p:nvPr/>
              </p:nvSpPr>
              <p:spPr bwMode="auto">
                <a:xfrm>
                  <a:off x="368" y="3729"/>
                  <a:ext cx="48" cy="51"/>
                </a:xfrm>
                <a:custGeom>
                  <a:avLst/>
                  <a:gdLst>
                    <a:gd name="G0" fmla="+- 1 0 0"/>
                    <a:gd name="G1" fmla="+- 1 0 0"/>
                    <a:gd name="G2" fmla="+- 1 0 0"/>
                    <a:gd name="G3" fmla="+- 1 0 0"/>
                    <a:gd name="G4" fmla="+- 1 0 0"/>
                    <a:gd name="G5" fmla="+- 1 0 0"/>
                    <a:gd name="G6" fmla="+- 1 0 0"/>
                    <a:gd name="G7" fmla="+- 52 0 0"/>
                    <a:gd name="G8" fmla="*/ 1 5095 51712"/>
                    <a:gd name="G9" fmla="*/ 1 48365 11520"/>
                    <a:gd name="G10" fmla="*/ G9 1 180"/>
                    <a:gd name="G11" fmla="*/ G8 1 G10"/>
                    <a:gd name="G12" fmla="+- 1 0 0"/>
                    <a:gd name="G13" fmla="+- 1 0 0"/>
                    <a:gd name="G14" fmla="*/ 1 64527 51712"/>
                    <a:gd name="G15" fmla="*/ 1 48365 11520"/>
                    <a:gd name="G16" fmla="*/ G15 1 180"/>
                    <a:gd name="G17" fmla="*/ G14 1 G16"/>
                    <a:gd name="G18" fmla="+- 1 0 0"/>
                    <a:gd name="G19" fmla="+- 0 0 0"/>
                    <a:gd name="G20" fmla="+- 1 0 0"/>
                    <a:gd name="G21" fmla="+- 1 0 0"/>
                    <a:gd name="T0" fmla="*/ 17 w 356"/>
                    <a:gd name="T1" fmla="*/ 157 h 228"/>
                    <a:gd name="T2" fmla="*/ 225 w 356"/>
                    <a:gd name="T3" fmla="*/ 13 h 228"/>
                    <a:gd name="T4" fmla="*/ 353 w 356"/>
                    <a:gd name="T5" fmla="*/ 77 h 228"/>
                    <a:gd name="T6" fmla="*/ 241 w 356"/>
                    <a:gd name="T7" fmla="*/ 117 h 228"/>
                    <a:gd name="T8" fmla="*/ 121 w 356"/>
                    <a:gd name="T9" fmla="*/ 221 h 228"/>
                    <a:gd name="T10" fmla="*/ 17 w 356"/>
                    <a:gd name="T11" fmla="*/ 157 h 228"/>
                    <a:gd name="T12" fmla="*/ 0 w 356"/>
                    <a:gd name="T13" fmla="*/ 0 h 228"/>
                    <a:gd name="T14" fmla="*/ 356 w 356"/>
                    <a:gd name="T15" fmla="*/ 228 h 2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T12" t="T13" r="T14" b="T15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240" cap="sq">
                  <a:solidFill>
                    <a:srgbClr val="4D4D4D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8668" name="AutoShape 476"/>
                <p:cNvSpPr>
                  <a:spLocks noChangeArrowheads="1"/>
                </p:cNvSpPr>
                <p:nvPr/>
              </p:nvSpPr>
              <p:spPr bwMode="auto">
                <a:xfrm>
                  <a:off x="421" y="3729"/>
                  <a:ext cx="50" cy="43"/>
                </a:xfrm>
                <a:custGeom>
                  <a:avLst/>
                  <a:gdLst>
                    <a:gd name="G0" fmla="+- 1 0 0"/>
                    <a:gd name="G1" fmla="+- 0 0 0"/>
                    <a:gd name="G2" fmla="+- 1 0 0"/>
                    <a:gd name="G3" fmla="+- 1 0 0"/>
                    <a:gd name="G4" fmla="+- 1 0 0"/>
                    <a:gd name="G5" fmla="+- 1 0 0"/>
                    <a:gd name="G6" fmla="*/ 1 56639 38528"/>
                    <a:gd name="G7" fmla="+- 1 0 0"/>
                    <a:gd name="G8" fmla="+- 1 0 0"/>
                    <a:gd name="G9" fmla="+- 1 0 0"/>
                    <a:gd name="G10" fmla="*/ 1 24577 2"/>
                    <a:gd name="G11" fmla="+- 1 0 0"/>
                    <a:gd name="G12" fmla="+- 1 0 0"/>
                    <a:gd name="G13" fmla="*/ 1 48365 11520"/>
                    <a:gd name="G14" fmla="*/ G13 1 180"/>
                    <a:gd name="G15" fmla="*/ 0 1 G14"/>
                    <a:gd name="G16" fmla="+- 65416 0 0"/>
                    <a:gd name="G17" fmla="+- 48 0 0"/>
                    <a:gd name="G18" fmla="+- 184 0 0"/>
                    <a:gd name="G19" fmla="+- 216 0 0"/>
                    <a:gd name="G20" fmla="+- 176 0 0"/>
                    <a:gd name="T0" fmla="*/ 67 w 330"/>
                    <a:gd name="T1" fmla="*/ 19 h 158"/>
                    <a:gd name="T2" fmla="*/ 19 w 330"/>
                    <a:gd name="T3" fmla="*/ 139 h 158"/>
                    <a:gd name="T4" fmla="*/ 179 w 330"/>
                    <a:gd name="T5" fmla="*/ 131 h 158"/>
                    <a:gd name="T6" fmla="*/ 315 w 330"/>
                    <a:gd name="T7" fmla="*/ 131 h 158"/>
                    <a:gd name="T8" fmla="*/ 267 w 330"/>
                    <a:gd name="T9" fmla="*/ 51 h 158"/>
                    <a:gd name="T10" fmla="*/ 203 w 330"/>
                    <a:gd name="T11" fmla="*/ 27 h 158"/>
                    <a:gd name="T12" fmla="*/ 67 w 330"/>
                    <a:gd name="T13" fmla="*/ 19 h 158"/>
                    <a:gd name="T14" fmla="*/ 0 w 330"/>
                    <a:gd name="T15" fmla="*/ 0 h 158"/>
                    <a:gd name="T16" fmla="*/ 330 w 330"/>
                    <a:gd name="T17" fmla="*/ 158 h 1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T14" t="T15" r="T16" b="T17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240" cap="sq">
                  <a:solidFill>
                    <a:srgbClr val="4D4D4D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grpSp>
            <p:nvGrpSpPr>
              <p:cNvPr id="8584" name="Group 477"/>
              <p:cNvGrpSpPr>
                <a:grpSpLocks/>
              </p:cNvGrpSpPr>
              <p:nvPr/>
            </p:nvGrpSpPr>
            <p:grpSpPr bwMode="auto">
              <a:xfrm>
                <a:off x="224" y="3761"/>
                <a:ext cx="103" cy="51"/>
                <a:chOff x="224" y="3761"/>
                <a:chExt cx="103" cy="51"/>
              </a:xfrm>
            </p:grpSpPr>
            <p:sp>
              <p:nvSpPr>
                <p:cNvPr id="8670" name="AutoShape 478"/>
                <p:cNvSpPr>
                  <a:spLocks noChangeArrowheads="1"/>
                </p:cNvSpPr>
                <p:nvPr/>
              </p:nvSpPr>
              <p:spPr bwMode="auto">
                <a:xfrm>
                  <a:off x="224" y="3761"/>
                  <a:ext cx="48" cy="51"/>
                </a:xfrm>
                <a:custGeom>
                  <a:avLst/>
                  <a:gdLst>
                    <a:gd name="G0" fmla="+- 1 0 0"/>
                    <a:gd name="G1" fmla="+- 1 0 0"/>
                    <a:gd name="G2" fmla="+- 1 0 0"/>
                    <a:gd name="G3" fmla="+- 1 0 0"/>
                    <a:gd name="G4" fmla="+- 1 0 0"/>
                    <a:gd name="G5" fmla="+- 1 0 0"/>
                    <a:gd name="G6" fmla="+- 1 0 0"/>
                    <a:gd name="G7" fmla="+- 52 0 0"/>
                    <a:gd name="G8" fmla="*/ 1 5095 51712"/>
                    <a:gd name="G9" fmla="*/ 1 48365 11520"/>
                    <a:gd name="G10" fmla="*/ G9 1 180"/>
                    <a:gd name="G11" fmla="*/ G8 1 G10"/>
                    <a:gd name="G12" fmla="+- 1 0 0"/>
                    <a:gd name="G13" fmla="+- 1 0 0"/>
                    <a:gd name="G14" fmla="*/ 1 64527 51712"/>
                    <a:gd name="G15" fmla="*/ 1 48365 11520"/>
                    <a:gd name="G16" fmla="*/ G15 1 180"/>
                    <a:gd name="G17" fmla="*/ G14 1 G16"/>
                    <a:gd name="G18" fmla="+- 1 0 0"/>
                    <a:gd name="G19" fmla="+- 0 0 0"/>
                    <a:gd name="G20" fmla="+- 1 0 0"/>
                    <a:gd name="G21" fmla="+- 1 0 0"/>
                    <a:gd name="T0" fmla="*/ 17 w 356"/>
                    <a:gd name="T1" fmla="*/ 157 h 228"/>
                    <a:gd name="T2" fmla="*/ 225 w 356"/>
                    <a:gd name="T3" fmla="*/ 13 h 228"/>
                    <a:gd name="T4" fmla="*/ 353 w 356"/>
                    <a:gd name="T5" fmla="*/ 77 h 228"/>
                    <a:gd name="T6" fmla="*/ 241 w 356"/>
                    <a:gd name="T7" fmla="*/ 117 h 228"/>
                    <a:gd name="T8" fmla="*/ 121 w 356"/>
                    <a:gd name="T9" fmla="*/ 221 h 228"/>
                    <a:gd name="T10" fmla="*/ 17 w 356"/>
                    <a:gd name="T11" fmla="*/ 157 h 228"/>
                    <a:gd name="T12" fmla="*/ 0 w 356"/>
                    <a:gd name="T13" fmla="*/ 0 h 228"/>
                    <a:gd name="T14" fmla="*/ 356 w 356"/>
                    <a:gd name="T15" fmla="*/ 228 h 2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T12" t="T13" r="T14" b="T15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240" cap="sq">
                  <a:solidFill>
                    <a:srgbClr val="4D4D4D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8671" name="AutoShape 479"/>
                <p:cNvSpPr>
                  <a:spLocks noChangeArrowheads="1"/>
                </p:cNvSpPr>
                <p:nvPr/>
              </p:nvSpPr>
              <p:spPr bwMode="auto">
                <a:xfrm>
                  <a:off x="277" y="3761"/>
                  <a:ext cx="50" cy="43"/>
                </a:xfrm>
                <a:custGeom>
                  <a:avLst/>
                  <a:gdLst>
                    <a:gd name="G0" fmla="+- 1 0 0"/>
                    <a:gd name="G1" fmla="+- 0 0 0"/>
                    <a:gd name="G2" fmla="+- 1 0 0"/>
                    <a:gd name="G3" fmla="+- 1 0 0"/>
                    <a:gd name="G4" fmla="+- 1 0 0"/>
                    <a:gd name="G5" fmla="+- 1 0 0"/>
                    <a:gd name="G6" fmla="*/ 1 56639 38528"/>
                    <a:gd name="G7" fmla="+- 1 0 0"/>
                    <a:gd name="G8" fmla="+- 1 0 0"/>
                    <a:gd name="G9" fmla="+- 1 0 0"/>
                    <a:gd name="G10" fmla="*/ 1 24577 2"/>
                    <a:gd name="G11" fmla="+- 1 0 0"/>
                    <a:gd name="G12" fmla="+- 1 0 0"/>
                    <a:gd name="G13" fmla="*/ 1 48365 11520"/>
                    <a:gd name="G14" fmla="*/ G13 1 180"/>
                    <a:gd name="G15" fmla="*/ 0 1 G14"/>
                    <a:gd name="G16" fmla="+- 65416 0 0"/>
                    <a:gd name="G17" fmla="+- 48 0 0"/>
                    <a:gd name="G18" fmla="+- 184 0 0"/>
                    <a:gd name="G19" fmla="+- 216 0 0"/>
                    <a:gd name="G20" fmla="+- 176 0 0"/>
                    <a:gd name="T0" fmla="*/ 67 w 330"/>
                    <a:gd name="T1" fmla="*/ 19 h 158"/>
                    <a:gd name="T2" fmla="*/ 19 w 330"/>
                    <a:gd name="T3" fmla="*/ 139 h 158"/>
                    <a:gd name="T4" fmla="*/ 179 w 330"/>
                    <a:gd name="T5" fmla="*/ 131 h 158"/>
                    <a:gd name="T6" fmla="*/ 315 w 330"/>
                    <a:gd name="T7" fmla="*/ 131 h 158"/>
                    <a:gd name="T8" fmla="*/ 267 w 330"/>
                    <a:gd name="T9" fmla="*/ 51 h 158"/>
                    <a:gd name="T10" fmla="*/ 203 w 330"/>
                    <a:gd name="T11" fmla="*/ 27 h 158"/>
                    <a:gd name="T12" fmla="*/ 67 w 330"/>
                    <a:gd name="T13" fmla="*/ 19 h 158"/>
                    <a:gd name="T14" fmla="*/ 0 w 330"/>
                    <a:gd name="T15" fmla="*/ 0 h 158"/>
                    <a:gd name="T16" fmla="*/ 330 w 330"/>
                    <a:gd name="T17" fmla="*/ 158 h 1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T14" t="T15" r="T16" b="T17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240" cap="sq">
                  <a:solidFill>
                    <a:srgbClr val="4D4D4D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grpSp>
            <p:nvGrpSpPr>
              <p:cNvPr id="8585" name="Group 480"/>
              <p:cNvGrpSpPr>
                <a:grpSpLocks/>
              </p:cNvGrpSpPr>
              <p:nvPr/>
            </p:nvGrpSpPr>
            <p:grpSpPr bwMode="auto">
              <a:xfrm>
                <a:off x="208" y="3657"/>
                <a:ext cx="103" cy="51"/>
                <a:chOff x="208" y="3657"/>
                <a:chExt cx="103" cy="51"/>
              </a:xfrm>
            </p:grpSpPr>
            <p:sp>
              <p:nvSpPr>
                <p:cNvPr id="8673" name="AutoShape 481"/>
                <p:cNvSpPr>
                  <a:spLocks noChangeArrowheads="1"/>
                </p:cNvSpPr>
                <p:nvPr/>
              </p:nvSpPr>
              <p:spPr bwMode="auto">
                <a:xfrm>
                  <a:off x="208" y="3657"/>
                  <a:ext cx="48" cy="51"/>
                </a:xfrm>
                <a:custGeom>
                  <a:avLst/>
                  <a:gdLst>
                    <a:gd name="G0" fmla="+- 1 0 0"/>
                    <a:gd name="G1" fmla="+- 1 0 0"/>
                    <a:gd name="G2" fmla="+- 1 0 0"/>
                    <a:gd name="G3" fmla="+- 1 0 0"/>
                    <a:gd name="G4" fmla="+- 1 0 0"/>
                    <a:gd name="G5" fmla="+- 1 0 0"/>
                    <a:gd name="G6" fmla="+- 1 0 0"/>
                    <a:gd name="G7" fmla="+- 52 0 0"/>
                    <a:gd name="G8" fmla="*/ 1 5095 51712"/>
                    <a:gd name="G9" fmla="*/ 1 48365 11520"/>
                    <a:gd name="G10" fmla="*/ G9 1 180"/>
                    <a:gd name="G11" fmla="*/ G8 1 G10"/>
                    <a:gd name="G12" fmla="+- 1 0 0"/>
                    <a:gd name="G13" fmla="+- 1 0 0"/>
                    <a:gd name="G14" fmla="*/ 1 64527 51712"/>
                    <a:gd name="G15" fmla="*/ 1 48365 11520"/>
                    <a:gd name="G16" fmla="*/ G15 1 180"/>
                    <a:gd name="G17" fmla="*/ G14 1 G16"/>
                    <a:gd name="G18" fmla="+- 1 0 0"/>
                    <a:gd name="G19" fmla="+- 0 0 0"/>
                    <a:gd name="G20" fmla="+- 1 0 0"/>
                    <a:gd name="G21" fmla="+- 1 0 0"/>
                    <a:gd name="T0" fmla="*/ 17 w 356"/>
                    <a:gd name="T1" fmla="*/ 157 h 228"/>
                    <a:gd name="T2" fmla="*/ 225 w 356"/>
                    <a:gd name="T3" fmla="*/ 13 h 228"/>
                    <a:gd name="T4" fmla="*/ 353 w 356"/>
                    <a:gd name="T5" fmla="*/ 77 h 228"/>
                    <a:gd name="T6" fmla="*/ 241 w 356"/>
                    <a:gd name="T7" fmla="*/ 117 h 228"/>
                    <a:gd name="T8" fmla="*/ 121 w 356"/>
                    <a:gd name="T9" fmla="*/ 221 h 228"/>
                    <a:gd name="T10" fmla="*/ 17 w 356"/>
                    <a:gd name="T11" fmla="*/ 157 h 228"/>
                    <a:gd name="T12" fmla="*/ 0 w 356"/>
                    <a:gd name="T13" fmla="*/ 0 h 228"/>
                    <a:gd name="T14" fmla="*/ 356 w 356"/>
                    <a:gd name="T15" fmla="*/ 228 h 2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T12" t="T13" r="T14" b="T15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240" cap="sq">
                  <a:solidFill>
                    <a:srgbClr val="4D4D4D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8674" name="AutoShape 482"/>
                <p:cNvSpPr>
                  <a:spLocks noChangeArrowheads="1"/>
                </p:cNvSpPr>
                <p:nvPr/>
              </p:nvSpPr>
              <p:spPr bwMode="auto">
                <a:xfrm>
                  <a:off x="261" y="3657"/>
                  <a:ext cx="50" cy="43"/>
                </a:xfrm>
                <a:custGeom>
                  <a:avLst/>
                  <a:gdLst>
                    <a:gd name="G0" fmla="+- 1 0 0"/>
                    <a:gd name="G1" fmla="+- 0 0 0"/>
                    <a:gd name="G2" fmla="+- 1 0 0"/>
                    <a:gd name="G3" fmla="+- 1 0 0"/>
                    <a:gd name="G4" fmla="+- 1 0 0"/>
                    <a:gd name="G5" fmla="+- 1 0 0"/>
                    <a:gd name="G6" fmla="*/ 1 56639 38528"/>
                    <a:gd name="G7" fmla="+- 1 0 0"/>
                    <a:gd name="G8" fmla="+- 1 0 0"/>
                    <a:gd name="G9" fmla="+- 1 0 0"/>
                    <a:gd name="G10" fmla="*/ 1 24577 2"/>
                    <a:gd name="G11" fmla="+- 1 0 0"/>
                    <a:gd name="G12" fmla="+- 1 0 0"/>
                    <a:gd name="G13" fmla="*/ 1 48365 11520"/>
                    <a:gd name="G14" fmla="*/ G13 1 180"/>
                    <a:gd name="G15" fmla="*/ 0 1 G14"/>
                    <a:gd name="G16" fmla="+- 65416 0 0"/>
                    <a:gd name="G17" fmla="+- 48 0 0"/>
                    <a:gd name="G18" fmla="+- 184 0 0"/>
                    <a:gd name="G19" fmla="+- 216 0 0"/>
                    <a:gd name="G20" fmla="+- 176 0 0"/>
                    <a:gd name="T0" fmla="*/ 67 w 330"/>
                    <a:gd name="T1" fmla="*/ 19 h 158"/>
                    <a:gd name="T2" fmla="*/ 19 w 330"/>
                    <a:gd name="T3" fmla="*/ 139 h 158"/>
                    <a:gd name="T4" fmla="*/ 179 w 330"/>
                    <a:gd name="T5" fmla="*/ 131 h 158"/>
                    <a:gd name="T6" fmla="*/ 315 w 330"/>
                    <a:gd name="T7" fmla="*/ 131 h 158"/>
                    <a:gd name="T8" fmla="*/ 267 w 330"/>
                    <a:gd name="T9" fmla="*/ 51 h 158"/>
                    <a:gd name="T10" fmla="*/ 203 w 330"/>
                    <a:gd name="T11" fmla="*/ 27 h 158"/>
                    <a:gd name="T12" fmla="*/ 67 w 330"/>
                    <a:gd name="T13" fmla="*/ 19 h 158"/>
                    <a:gd name="T14" fmla="*/ 0 w 330"/>
                    <a:gd name="T15" fmla="*/ 0 h 158"/>
                    <a:gd name="T16" fmla="*/ 330 w 330"/>
                    <a:gd name="T17" fmla="*/ 158 h 1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T14" t="T15" r="T16" b="T17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240" cap="sq">
                  <a:solidFill>
                    <a:srgbClr val="4D4D4D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grpSp>
            <p:nvGrpSpPr>
              <p:cNvPr id="8588" name="Group 483"/>
              <p:cNvGrpSpPr>
                <a:grpSpLocks/>
              </p:cNvGrpSpPr>
              <p:nvPr/>
            </p:nvGrpSpPr>
            <p:grpSpPr bwMode="auto">
              <a:xfrm>
                <a:off x="256" y="3633"/>
                <a:ext cx="103" cy="51"/>
                <a:chOff x="256" y="3633"/>
                <a:chExt cx="103" cy="51"/>
              </a:xfrm>
            </p:grpSpPr>
            <p:sp>
              <p:nvSpPr>
                <p:cNvPr id="8676" name="AutoShape 484"/>
                <p:cNvSpPr>
                  <a:spLocks noChangeArrowheads="1"/>
                </p:cNvSpPr>
                <p:nvPr/>
              </p:nvSpPr>
              <p:spPr bwMode="auto">
                <a:xfrm>
                  <a:off x="256" y="3633"/>
                  <a:ext cx="48" cy="51"/>
                </a:xfrm>
                <a:custGeom>
                  <a:avLst/>
                  <a:gdLst>
                    <a:gd name="G0" fmla="+- 1 0 0"/>
                    <a:gd name="G1" fmla="+- 1 0 0"/>
                    <a:gd name="G2" fmla="+- 1 0 0"/>
                    <a:gd name="G3" fmla="+- 1 0 0"/>
                    <a:gd name="G4" fmla="+- 1 0 0"/>
                    <a:gd name="G5" fmla="+- 1 0 0"/>
                    <a:gd name="G6" fmla="+- 1 0 0"/>
                    <a:gd name="G7" fmla="+- 52 0 0"/>
                    <a:gd name="G8" fmla="*/ 1 5095 51712"/>
                    <a:gd name="G9" fmla="*/ 1 48365 11520"/>
                    <a:gd name="G10" fmla="*/ G9 1 180"/>
                    <a:gd name="G11" fmla="*/ G8 1 G10"/>
                    <a:gd name="G12" fmla="+- 1 0 0"/>
                    <a:gd name="G13" fmla="+- 1 0 0"/>
                    <a:gd name="G14" fmla="*/ 1 64527 51712"/>
                    <a:gd name="G15" fmla="*/ 1 48365 11520"/>
                    <a:gd name="G16" fmla="*/ G15 1 180"/>
                    <a:gd name="G17" fmla="*/ G14 1 G16"/>
                    <a:gd name="G18" fmla="+- 1 0 0"/>
                    <a:gd name="G19" fmla="+- 0 0 0"/>
                    <a:gd name="G20" fmla="+- 1 0 0"/>
                    <a:gd name="G21" fmla="+- 1 0 0"/>
                    <a:gd name="T0" fmla="*/ 17 w 356"/>
                    <a:gd name="T1" fmla="*/ 157 h 228"/>
                    <a:gd name="T2" fmla="*/ 225 w 356"/>
                    <a:gd name="T3" fmla="*/ 13 h 228"/>
                    <a:gd name="T4" fmla="*/ 353 w 356"/>
                    <a:gd name="T5" fmla="*/ 77 h 228"/>
                    <a:gd name="T6" fmla="*/ 241 w 356"/>
                    <a:gd name="T7" fmla="*/ 117 h 228"/>
                    <a:gd name="T8" fmla="*/ 121 w 356"/>
                    <a:gd name="T9" fmla="*/ 221 h 228"/>
                    <a:gd name="T10" fmla="*/ 17 w 356"/>
                    <a:gd name="T11" fmla="*/ 157 h 228"/>
                    <a:gd name="T12" fmla="*/ 0 w 356"/>
                    <a:gd name="T13" fmla="*/ 0 h 228"/>
                    <a:gd name="T14" fmla="*/ 356 w 356"/>
                    <a:gd name="T15" fmla="*/ 228 h 2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T12" t="T13" r="T14" b="T15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240" cap="sq">
                  <a:solidFill>
                    <a:srgbClr val="4D4D4D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8677" name="AutoShape 485"/>
                <p:cNvSpPr>
                  <a:spLocks noChangeArrowheads="1"/>
                </p:cNvSpPr>
                <p:nvPr/>
              </p:nvSpPr>
              <p:spPr bwMode="auto">
                <a:xfrm>
                  <a:off x="309" y="3633"/>
                  <a:ext cx="50" cy="43"/>
                </a:xfrm>
                <a:custGeom>
                  <a:avLst/>
                  <a:gdLst>
                    <a:gd name="G0" fmla="+- 1 0 0"/>
                    <a:gd name="G1" fmla="+- 0 0 0"/>
                    <a:gd name="G2" fmla="+- 1 0 0"/>
                    <a:gd name="G3" fmla="+- 1 0 0"/>
                    <a:gd name="G4" fmla="+- 1 0 0"/>
                    <a:gd name="G5" fmla="+- 1 0 0"/>
                    <a:gd name="G6" fmla="*/ 1 56639 38528"/>
                    <a:gd name="G7" fmla="+- 1 0 0"/>
                    <a:gd name="G8" fmla="+- 1 0 0"/>
                    <a:gd name="G9" fmla="+- 1 0 0"/>
                    <a:gd name="G10" fmla="*/ 1 24577 2"/>
                    <a:gd name="G11" fmla="+- 1 0 0"/>
                    <a:gd name="G12" fmla="+- 1 0 0"/>
                    <a:gd name="G13" fmla="*/ 1 48365 11520"/>
                    <a:gd name="G14" fmla="*/ G13 1 180"/>
                    <a:gd name="G15" fmla="*/ 0 1 G14"/>
                    <a:gd name="G16" fmla="+- 65416 0 0"/>
                    <a:gd name="G17" fmla="+- 48 0 0"/>
                    <a:gd name="G18" fmla="+- 184 0 0"/>
                    <a:gd name="G19" fmla="+- 216 0 0"/>
                    <a:gd name="G20" fmla="+- 176 0 0"/>
                    <a:gd name="T0" fmla="*/ 67 w 330"/>
                    <a:gd name="T1" fmla="*/ 19 h 158"/>
                    <a:gd name="T2" fmla="*/ 19 w 330"/>
                    <a:gd name="T3" fmla="*/ 139 h 158"/>
                    <a:gd name="T4" fmla="*/ 179 w 330"/>
                    <a:gd name="T5" fmla="*/ 131 h 158"/>
                    <a:gd name="T6" fmla="*/ 315 w 330"/>
                    <a:gd name="T7" fmla="*/ 131 h 158"/>
                    <a:gd name="T8" fmla="*/ 267 w 330"/>
                    <a:gd name="T9" fmla="*/ 51 h 158"/>
                    <a:gd name="T10" fmla="*/ 203 w 330"/>
                    <a:gd name="T11" fmla="*/ 27 h 158"/>
                    <a:gd name="T12" fmla="*/ 67 w 330"/>
                    <a:gd name="T13" fmla="*/ 19 h 158"/>
                    <a:gd name="T14" fmla="*/ 0 w 330"/>
                    <a:gd name="T15" fmla="*/ 0 h 158"/>
                    <a:gd name="T16" fmla="*/ 330 w 330"/>
                    <a:gd name="T17" fmla="*/ 158 h 1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T14" t="T15" r="T16" b="T17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240" cap="sq">
                  <a:solidFill>
                    <a:srgbClr val="4D4D4D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grpSp>
            <p:nvGrpSpPr>
              <p:cNvPr id="8591" name="Group 486"/>
              <p:cNvGrpSpPr>
                <a:grpSpLocks/>
              </p:cNvGrpSpPr>
              <p:nvPr/>
            </p:nvGrpSpPr>
            <p:grpSpPr bwMode="auto">
              <a:xfrm>
                <a:off x="384" y="3585"/>
                <a:ext cx="103" cy="51"/>
                <a:chOff x="384" y="3585"/>
                <a:chExt cx="103" cy="51"/>
              </a:xfrm>
            </p:grpSpPr>
            <p:sp>
              <p:nvSpPr>
                <p:cNvPr id="8679" name="AutoShape 487"/>
                <p:cNvSpPr>
                  <a:spLocks noChangeArrowheads="1"/>
                </p:cNvSpPr>
                <p:nvPr/>
              </p:nvSpPr>
              <p:spPr bwMode="auto">
                <a:xfrm>
                  <a:off x="384" y="3585"/>
                  <a:ext cx="48" cy="51"/>
                </a:xfrm>
                <a:custGeom>
                  <a:avLst/>
                  <a:gdLst>
                    <a:gd name="G0" fmla="+- 1 0 0"/>
                    <a:gd name="G1" fmla="+- 1 0 0"/>
                    <a:gd name="G2" fmla="+- 1 0 0"/>
                    <a:gd name="G3" fmla="+- 1 0 0"/>
                    <a:gd name="G4" fmla="+- 1 0 0"/>
                    <a:gd name="G5" fmla="+- 1 0 0"/>
                    <a:gd name="G6" fmla="+- 1 0 0"/>
                    <a:gd name="G7" fmla="+- 52 0 0"/>
                    <a:gd name="G8" fmla="*/ 1 5095 51712"/>
                    <a:gd name="G9" fmla="*/ 1 48365 11520"/>
                    <a:gd name="G10" fmla="*/ G9 1 180"/>
                    <a:gd name="G11" fmla="*/ G8 1 G10"/>
                    <a:gd name="G12" fmla="+- 1 0 0"/>
                    <a:gd name="G13" fmla="+- 1 0 0"/>
                    <a:gd name="G14" fmla="*/ 1 64527 51712"/>
                    <a:gd name="G15" fmla="*/ 1 48365 11520"/>
                    <a:gd name="G16" fmla="*/ G15 1 180"/>
                    <a:gd name="G17" fmla="*/ G14 1 G16"/>
                    <a:gd name="G18" fmla="+- 1 0 0"/>
                    <a:gd name="G19" fmla="+- 0 0 0"/>
                    <a:gd name="G20" fmla="+- 1 0 0"/>
                    <a:gd name="G21" fmla="+- 1 0 0"/>
                    <a:gd name="T0" fmla="*/ 17 w 356"/>
                    <a:gd name="T1" fmla="*/ 157 h 228"/>
                    <a:gd name="T2" fmla="*/ 225 w 356"/>
                    <a:gd name="T3" fmla="*/ 13 h 228"/>
                    <a:gd name="T4" fmla="*/ 353 w 356"/>
                    <a:gd name="T5" fmla="*/ 77 h 228"/>
                    <a:gd name="T6" fmla="*/ 241 w 356"/>
                    <a:gd name="T7" fmla="*/ 117 h 228"/>
                    <a:gd name="T8" fmla="*/ 121 w 356"/>
                    <a:gd name="T9" fmla="*/ 221 h 228"/>
                    <a:gd name="T10" fmla="*/ 17 w 356"/>
                    <a:gd name="T11" fmla="*/ 157 h 228"/>
                    <a:gd name="T12" fmla="*/ 0 w 356"/>
                    <a:gd name="T13" fmla="*/ 0 h 228"/>
                    <a:gd name="T14" fmla="*/ 356 w 356"/>
                    <a:gd name="T15" fmla="*/ 228 h 2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T12" t="T13" r="T14" b="T15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240" cap="sq">
                  <a:solidFill>
                    <a:srgbClr val="4D4D4D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8680" name="AutoShape 488"/>
                <p:cNvSpPr>
                  <a:spLocks noChangeArrowheads="1"/>
                </p:cNvSpPr>
                <p:nvPr/>
              </p:nvSpPr>
              <p:spPr bwMode="auto">
                <a:xfrm>
                  <a:off x="437" y="3585"/>
                  <a:ext cx="50" cy="43"/>
                </a:xfrm>
                <a:custGeom>
                  <a:avLst/>
                  <a:gdLst>
                    <a:gd name="G0" fmla="+- 1 0 0"/>
                    <a:gd name="G1" fmla="+- 0 0 0"/>
                    <a:gd name="G2" fmla="+- 1 0 0"/>
                    <a:gd name="G3" fmla="+- 1 0 0"/>
                    <a:gd name="G4" fmla="+- 1 0 0"/>
                    <a:gd name="G5" fmla="+- 1 0 0"/>
                    <a:gd name="G6" fmla="*/ 1 56639 38528"/>
                    <a:gd name="G7" fmla="+- 1 0 0"/>
                    <a:gd name="G8" fmla="+- 1 0 0"/>
                    <a:gd name="G9" fmla="+- 1 0 0"/>
                    <a:gd name="G10" fmla="*/ 1 24577 2"/>
                    <a:gd name="G11" fmla="+- 1 0 0"/>
                    <a:gd name="G12" fmla="+- 1 0 0"/>
                    <a:gd name="G13" fmla="*/ 1 48365 11520"/>
                    <a:gd name="G14" fmla="*/ G13 1 180"/>
                    <a:gd name="G15" fmla="*/ 0 1 G14"/>
                    <a:gd name="G16" fmla="+- 65416 0 0"/>
                    <a:gd name="G17" fmla="+- 48 0 0"/>
                    <a:gd name="G18" fmla="+- 184 0 0"/>
                    <a:gd name="G19" fmla="+- 216 0 0"/>
                    <a:gd name="G20" fmla="+- 176 0 0"/>
                    <a:gd name="T0" fmla="*/ 67 w 330"/>
                    <a:gd name="T1" fmla="*/ 19 h 158"/>
                    <a:gd name="T2" fmla="*/ 19 w 330"/>
                    <a:gd name="T3" fmla="*/ 139 h 158"/>
                    <a:gd name="T4" fmla="*/ 179 w 330"/>
                    <a:gd name="T5" fmla="*/ 131 h 158"/>
                    <a:gd name="T6" fmla="*/ 315 w 330"/>
                    <a:gd name="T7" fmla="*/ 131 h 158"/>
                    <a:gd name="T8" fmla="*/ 267 w 330"/>
                    <a:gd name="T9" fmla="*/ 51 h 158"/>
                    <a:gd name="T10" fmla="*/ 203 w 330"/>
                    <a:gd name="T11" fmla="*/ 27 h 158"/>
                    <a:gd name="T12" fmla="*/ 67 w 330"/>
                    <a:gd name="T13" fmla="*/ 19 h 158"/>
                    <a:gd name="T14" fmla="*/ 0 w 330"/>
                    <a:gd name="T15" fmla="*/ 0 h 158"/>
                    <a:gd name="T16" fmla="*/ 330 w 330"/>
                    <a:gd name="T17" fmla="*/ 158 h 1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T14" t="T15" r="T16" b="T17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240" cap="sq">
                  <a:solidFill>
                    <a:srgbClr val="4D4D4D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grpSp>
            <p:nvGrpSpPr>
              <p:cNvPr id="8594" name="Group 489"/>
              <p:cNvGrpSpPr>
                <a:grpSpLocks/>
              </p:cNvGrpSpPr>
              <p:nvPr/>
            </p:nvGrpSpPr>
            <p:grpSpPr bwMode="auto">
              <a:xfrm>
                <a:off x="976" y="3721"/>
                <a:ext cx="103" cy="51"/>
                <a:chOff x="976" y="3721"/>
                <a:chExt cx="103" cy="51"/>
              </a:xfrm>
            </p:grpSpPr>
            <p:sp>
              <p:nvSpPr>
                <p:cNvPr id="8682" name="AutoShape 490"/>
                <p:cNvSpPr>
                  <a:spLocks noChangeArrowheads="1"/>
                </p:cNvSpPr>
                <p:nvPr/>
              </p:nvSpPr>
              <p:spPr bwMode="auto">
                <a:xfrm>
                  <a:off x="976" y="3721"/>
                  <a:ext cx="48" cy="51"/>
                </a:xfrm>
                <a:custGeom>
                  <a:avLst/>
                  <a:gdLst>
                    <a:gd name="G0" fmla="+- 1 0 0"/>
                    <a:gd name="G1" fmla="+- 1 0 0"/>
                    <a:gd name="G2" fmla="+- 1 0 0"/>
                    <a:gd name="G3" fmla="+- 1 0 0"/>
                    <a:gd name="G4" fmla="+- 1 0 0"/>
                    <a:gd name="G5" fmla="+- 1 0 0"/>
                    <a:gd name="G6" fmla="+- 1 0 0"/>
                    <a:gd name="G7" fmla="+- 52 0 0"/>
                    <a:gd name="G8" fmla="*/ 1 5095 51712"/>
                    <a:gd name="G9" fmla="*/ 1 48365 11520"/>
                    <a:gd name="G10" fmla="*/ G9 1 180"/>
                    <a:gd name="G11" fmla="*/ G8 1 G10"/>
                    <a:gd name="G12" fmla="+- 1 0 0"/>
                    <a:gd name="G13" fmla="+- 1 0 0"/>
                    <a:gd name="G14" fmla="*/ 1 64527 51712"/>
                    <a:gd name="G15" fmla="*/ 1 48365 11520"/>
                    <a:gd name="G16" fmla="*/ G15 1 180"/>
                    <a:gd name="G17" fmla="*/ G14 1 G16"/>
                    <a:gd name="G18" fmla="+- 1 0 0"/>
                    <a:gd name="G19" fmla="+- 0 0 0"/>
                    <a:gd name="G20" fmla="+- 1 0 0"/>
                    <a:gd name="G21" fmla="+- 1 0 0"/>
                    <a:gd name="T0" fmla="*/ 17 w 356"/>
                    <a:gd name="T1" fmla="*/ 157 h 228"/>
                    <a:gd name="T2" fmla="*/ 225 w 356"/>
                    <a:gd name="T3" fmla="*/ 13 h 228"/>
                    <a:gd name="T4" fmla="*/ 353 w 356"/>
                    <a:gd name="T5" fmla="*/ 77 h 228"/>
                    <a:gd name="T6" fmla="*/ 241 w 356"/>
                    <a:gd name="T7" fmla="*/ 117 h 228"/>
                    <a:gd name="T8" fmla="*/ 121 w 356"/>
                    <a:gd name="T9" fmla="*/ 221 h 228"/>
                    <a:gd name="T10" fmla="*/ 17 w 356"/>
                    <a:gd name="T11" fmla="*/ 157 h 228"/>
                    <a:gd name="T12" fmla="*/ 0 w 356"/>
                    <a:gd name="T13" fmla="*/ 0 h 228"/>
                    <a:gd name="T14" fmla="*/ 356 w 356"/>
                    <a:gd name="T15" fmla="*/ 228 h 2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T12" t="T13" r="T14" b="T15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240" cap="sq">
                  <a:solidFill>
                    <a:srgbClr val="4D4D4D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8683" name="AutoShape 491"/>
                <p:cNvSpPr>
                  <a:spLocks noChangeArrowheads="1"/>
                </p:cNvSpPr>
                <p:nvPr/>
              </p:nvSpPr>
              <p:spPr bwMode="auto">
                <a:xfrm>
                  <a:off x="1029" y="3721"/>
                  <a:ext cx="50" cy="43"/>
                </a:xfrm>
                <a:custGeom>
                  <a:avLst/>
                  <a:gdLst>
                    <a:gd name="G0" fmla="+- 1 0 0"/>
                    <a:gd name="G1" fmla="+- 0 0 0"/>
                    <a:gd name="G2" fmla="+- 1 0 0"/>
                    <a:gd name="G3" fmla="+- 1 0 0"/>
                    <a:gd name="G4" fmla="+- 1 0 0"/>
                    <a:gd name="G5" fmla="+- 1 0 0"/>
                    <a:gd name="G6" fmla="*/ 1 56639 38528"/>
                    <a:gd name="G7" fmla="+- 1 0 0"/>
                    <a:gd name="G8" fmla="+- 1 0 0"/>
                    <a:gd name="G9" fmla="+- 1 0 0"/>
                    <a:gd name="G10" fmla="*/ 1 24577 2"/>
                    <a:gd name="G11" fmla="+- 1 0 0"/>
                    <a:gd name="G12" fmla="+- 1 0 0"/>
                    <a:gd name="G13" fmla="*/ 1 48365 11520"/>
                    <a:gd name="G14" fmla="*/ G13 1 180"/>
                    <a:gd name="G15" fmla="*/ 0 1 G14"/>
                    <a:gd name="G16" fmla="+- 65416 0 0"/>
                    <a:gd name="G17" fmla="+- 48 0 0"/>
                    <a:gd name="G18" fmla="+- 184 0 0"/>
                    <a:gd name="G19" fmla="+- 216 0 0"/>
                    <a:gd name="G20" fmla="+- 176 0 0"/>
                    <a:gd name="T0" fmla="*/ 67 w 330"/>
                    <a:gd name="T1" fmla="*/ 19 h 158"/>
                    <a:gd name="T2" fmla="*/ 19 w 330"/>
                    <a:gd name="T3" fmla="*/ 139 h 158"/>
                    <a:gd name="T4" fmla="*/ 179 w 330"/>
                    <a:gd name="T5" fmla="*/ 131 h 158"/>
                    <a:gd name="T6" fmla="*/ 315 w 330"/>
                    <a:gd name="T7" fmla="*/ 131 h 158"/>
                    <a:gd name="T8" fmla="*/ 267 w 330"/>
                    <a:gd name="T9" fmla="*/ 51 h 158"/>
                    <a:gd name="T10" fmla="*/ 203 w 330"/>
                    <a:gd name="T11" fmla="*/ 27 h 158"/>
                    <a:gd name="T12" fmla="*/ 67 w 330"/>
                    <a:gd name="T13" fmla="*/ 19 h 158"/>
                    <a:gd name="T14" fmla="*/ 0 w 330"/>
                    <a:gd name="T15" fmla="*/ 0 h 158"/>
                    <a:gd name="T16" fmla="*/ 330 w 330"/>
                    <a:gd name="T17" fmla="*/ 158 h 1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T14" t="T15" r="T16" b="T17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240" cap="sq">
                  <a:solidFill>
                    <a:srgbClr val="4D4D4D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grpSp>
            <p:nvGrpSpPr>
              <p:cNvPr id="8595" name="Group 492"/>
              <p:cNvGrpSpPr>
                <a:grpSpLocks/>
              </p:cNvGrpSpPr>
              <p:nvPr/>
            </p:nvGrpSpPr>
            <p:grpSpPr bwMode="auto">
              <a:xfrm>
                <a:off x="832" y="3753"/>
                <a:ext cx="103" cy="51"/>
                <a:chOff x="832" y="3753"/>
                <a:chExt cx="103" cy="51"/>
              </a:xfrm>
            </p:grpSpPr>
            <p:sp>
              <p:nvSpPr>
                <p:cNvPr id="8685" name="AutoShape 493"/>
                <p:cNvSpPr>
                  <a:spLocks noChangeArrowheads="1"/>
                </p:cNvSpPr>
                <p:nvPr/>
              </p:nvSpPr>
              <p:spPr bwMode="auto">
                <a:xfrm>
                  <a:off x="832" y="3753"/>
                  <a:ext cx="48" cy="51"/>
                </a:xfrm>
                <a:custGeom>
                  <a:avLst/>
                  <a:gdLst>
                    <a:gd name="G0" fmla="+- 1 0 0"/>
                    <a:gd name="G1" fmla="+- 1 0 0"/>
                    <a:gd name="G2" fmla="+- 1 0 0"/>
                    <a:gd name="G3" fmla="+- 1 0 0"/>
                    <a:gd name="G4" fmla="+- 1 0 0"/>
                    <a:gd name="G5" fmla="+- 1 0 0"/>
                    <a:gd name="G6" fmla="+- 1 0 0"/>
                    <a:gd name="G7" fmla="+- 52 0 0"/>
                    <a:gd name="G8" fmla="*/ 1 5095 51712"/>
                    <a:gd name="G9" fmla="*/ 1 48365 11520"/>
                    <a:gd name="G10" fmla="*/ G9 1 180"/>
                    <a:gd name="G11" fmla="*/ G8 1 G10"/>
                    <a:gd name="G12" fmla="+- 1 0 0"/>
                    <a:gd name="G13" fmla="+- 1 0 0"/>
                    <a:gd name="G14" fmla="*/ 1 64527 51712"/>
                    <a:gd name="G15" fmla="*/ 1 48365 11520"/>
                    <a:gd name="G16" fmla="*/ G15 1 180"/>
                    <a:gd name="G17" fmla="*/ G14 1 G16"/>
                    <a:gd name="G18" fmla="+- 1 0 0"/>
                    <a:gd name="G19" fmla="+- 0 0 0"/>
                    <a:gd name="G20" fmla="+- 1 0 0"/>
                    <a:gd name="G21" fmla="+- 1 0 0"/>
                    <a:gd name="T0" fmla="*/ 17 w 356"/>
                    <a:gd name="T1" fmla="*/ 157 h 228"/>
                    <a:gd name="T2" fmla="*/ 225 w 356"/>
                    <a:gd name="T3" fmla="*/ 13 h 228"/>
                    <a:gd name="T4" fmla="*/ 353 w 356"/>
                    <a:gd name="T5" fmla="*/ 77 h 228"/>
                    <a:gd name="T6" fmla="*/ 241 w 356"/>
                    <a:gd name="T7" fmla="*/ 117 h 228"/>
                    <a:gd name="T8" fmla="*/ 121 w 356"/>
                    <a:gd name="T9" fmla="*/ 221 h 228"/>
                    <a:gd name="T10" fmla="*/ 17 w 356"/>
                    <a:gd name="T11" fmla="*/ 157 h 228"/>
                    <a:gd name="T12" fmla="*/ 0 w 356"/>
                    <a:gd name="T13" fmla="*/ 0 h 228"/>
                    <a:gd name="T14" fmla="*/ 356 w 356"/>
                    <a:gd name="T15" fmla="*/ 228 h 2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T12" t="T13" r="T14" b="T15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240" cap="sq">
                  <a:solidFill>
                    <a:srgbClr val="4D4D4D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8686" name="AutoShape 494"/>
                <p:cNvSpPr>
                  <a:spLocks noChangeArrowheads="1"/>
                </p:cNvSpPr>
                <p:nvPr/>
              </p:nvSpPr>
              <p:spPr bwMode="auto">
                <a:xfrm>
                  <a:off x="885" y="3753"/>
                  <a:ext cx="50" cy="43"/>
                </a:xfrm>
                <a:custGeom>
                  <a:avLst/>
                  <a:gdLst>
                    <a:gd name="G0" fmla="+- 1 0 0"/>
                    <a:gd name="G1" fmla="+- 0 0 0"/>
                    <a:gd name="G2" fmla="+- 1 0 0"/>
                    <a:gd name="G3" fmla="+- 1 0 0"/>
                    <a:gd name="G4" fmla="+- 1 0 0"/>
                    <a:gd name="G5" fmla="+- 1 0 0"/>
                    <a:gd name="G6" fmla="*/ 1 56639 38528"/>
                    <a:gd name="G7" fmla="+- 1 0 0"/>
                    <a:gd name="G8" fmla="+- 1 0 0"/>
                    <a:gd name="G9" fmla="+- 1 0 0"/>
                    <a:gd name="G10" fmla="*/ 1 24577 2"/>
                    <a:gd name="G11" fmla="+- 1 0 0"/>
                    <a:gd name="G12" fmla="+- 1 0 0"/>
                    <a:gd name="G13" fmla="*/ 1 48365 11520"/>
                    <a:gd name="G14" fmla="*/ G13 1 180"/>
                    <a:gd name="G15" fmla="*/ 0 1 G14"/>
                    <a:gd name="G16" fmla="+- 65416 0 0"/>
                    <a:gd name="G17" fmla="+- 48 0 0"/>
                    <a:gd name="G18" fmla="+- 184 0 0"/>
                    <a:gd name="G19" fmla="+- 216 0 0"/>
                    <a:gd name="G20" fmla="+- 176 0 0"/>
                    <a:gd name="T0" fmla="*/ 67 w 330"/>
                    <a:gd name="T1" fmla="*/ 19 h 158"/>
                    <a:gd name="T2" fmla="*/ 19 w 330"/>
                    <a:gd name="T3" fmla="*/ 139 h 158"/>
                    <a:gd name="T4" fmla="*/ 179 w 330"/>
                    <a:gd name="T5" fmla="*/ 131 h 158"/>
                    <a:gd name="T6" fmla="*/ 315 w 330"/>
                    <a:gd name="T7" fmla="*/ 131 h 158"/>
                    <a:gd name="T8" fmla="*/ 267 w 330"/>
                    <a:gd name="T9" fmla="*/ 51 h 158"/>
                    <a:gd name="T10" fmla="*/ 203 w 330"/>
                    <a:gd name="T11" fmla="*/ 27 h 158"/>
                    <a:gd name="T12" fmla="*/ 67 w 330"/>
                    <a:gd name="T13" fmla="*/ 19 h 158"/>
                    <a:gd name="T14" fmla="*/ 0 w 330"/>
                    <a:gd name="T15" fmla="*/ 0 h 158"/>
                    <a:gd name="T16" fmla="*/ 330 w 330"/>
                    <a:gd name="T17" fmla="*/ 158 h 1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T14" t="T15" r="T16" b="T17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240" cap="sq">
                  <a:solidFill>
                    <a:srgbClr val="4D4D4D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grpSp>
            <p:nvGrpSpPr>
              <p:cNvPr id="8596" name="Group 495"/>
              <p:cNvGrpSpPr>
                <a:grpSpLocks/>
              </p:cNvGrpSpPr>
              <p:nvPr/>
            </p:nvGrpSpPr>
            <p:grpSpPr bwMode="auto">
              <a:xfrm>
                <a:off x="728" y="3769"/>
                <a:ext cx="103" cy="51"/>
                <a:chOff x="728" y="3769"/>
                <a:chExt cx="103" cy="51"/>
              </a:xfrm>
            </p:grpSpPr>
            <p:sp>
              <p:nvSpPr>
                <p:cNvPr id="8688" name="AutoShape 496"/>
                <p:cNvSpPr>
                  <a:spLocks noChangeArrowheads="1"/>
                </p:cNvSpPr>
                <p:nvPr/>
              </p:nvSpPr>
              <p:spPr bwMode="auto">
                <a:xfrm>
                  <a:off x="728" y="3769"/>
                  <a:ext cx="48" cy="51"/>
                </a:xfrm>
                <a:custGeom>
                  <a:avLst/>
                  <a:gdLst>
                    <a:gd name="G0" fmla="+- 1 0 0"/>
                    <a:gd name="G1" fmla="+- 1 0 0"/>
                    <a:gd name="G2" fmla="+- 1 0 0"/>
                    <a:gd name="G3" fmla="+- 1 0 0"/>
                    <a:gd name="G4" fmla="+- 1 0 0"/>
                    <a:gd name="G5" fmla="+- 1 0 0"/>
                    <a:gd name="G6" fmla="+- 1 0 0"/>
                    <a:gd name="G7" fmla="+- 52 0 0"/>
                    <a:gd name="G8" fmla="*/ 1 5095 51712"/>
                    <a:gd name="G9" fmla="*/ 1 48365 11520"/>
                    <a:gd name="G10" fmla="*/ G9 1 180"/>
                    <a:gd name="G11" fmla="*/ G8 1 G10"/>
                    <a:gd name="G12" fmla="+- 1 0 0"/>
                    <a:gd name="G13" fmla="+- 1 0 0"/>
                    <a:gd name="G14" fmla="*/ 1 64527 51712"/>
                    <a:gd name="G15" fmla="*/ 1 48365 11520"/>
                    <a:gd name="G16" fmla="*/ G15 1 180"/>
                    <a:gd name="G17" fmla="*/ G14 1 G16"/>
                    <a:gd name="G18" fmla="+- 1 0 0"/>
                    <a:gd name="G19" fmla="+- 0 0 0"/>
                    <a:gd name="G20" fmla="+- 1 0 0"/>
                    <a:gd name="G21" fmla="+- 1 0 0"/>
                    <a:gd name="T0" fmla="*/ 17 w 356"/>
                    <a:gd name="T1" fmla="*/ 157 h 228"/>
                    <a:gd name="T2" fmla="*/ 225 w 356"/>
                    <a:gd name="T3" fmla="*/ 13 h 228"/>
                    <a:gd name="T4" fmla="*/ 353 w 356"/>
                    <a:gd name="T5" fmla="*/ 77 h 228"/>
                    <a:gd name="T6" fmla="*/ 241 w 356"/>
                    <a:gd name="T7" fmla="*/ 117 h 228"/>
                    <a:gd name="T8" fmla="*/ 121 w 356"/>
                    <a:gd name="T9" fmla="*/ 221 h 228"/>
                    <a:gd name="T10" fmla="*/ 17 w 356"/>
                    <a:gd name="T11" fmla="*/ 157 h 228"/>
                    <a:gd name="T12" fmla="*/ 0 w 356"/>
                    <a:gd name="T13" fmla="*/ 0 h 228"/>
                    <a:gd name="T14" fmla="*/ 356 w 356"/>
                    <a:gd name="T15" fmla="*/ 228 h 2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T12" t="T13" r="T14" b="T15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240" cap="sq">
                  <a:solidFill>
                    <a:srgbClr val="4D4D4D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8689" name="AutoShape 497"/>
                <p:cNvSpPr>
                  <a:spLocks noChangeArrowheads="1"/>
                </p:cNvSpPr>
                <p:nvPr/>
              </p:nvSpPr>
              <p:spPr bwMode="auto">
                <a:xfrm>
                  <a:off x="781" y="3769"/>
                  <a:ext cx="50" cy="43"/>
                </a:xfrm>
                <a:custGeom>
                  <a:avLst/>
                  <a:gdLst>
                    <a:gd name="G0" fmla="+- 1 0 0"/>
                    <a:gd name="G1" fmla="+- 0 0 0"/>
                    <a:gd name="G2" fmla="+- 1 0 0"/>
                    <a:gd name="G3" fmla="+- 1 0 0"/>
                    <a:gd name="G4" fmla="+- 1 0 0"/>
                    <a:gd name="G5" fmla="+- 1 0 0"/>
                    <a:gd name="G6" fmla="*/ 1 56639 38528"/>
                    <a:gd name="G7" fmla="+- 1 0 0"/>
                    <a:gd name="G8" fmla="+- 1 0 0"/>
                    <a:gd name="G9" fmla="+- 1 0 0"/>
                    <a:gd name="G10" fmla="*/ 1 24577 2"/>
                    <a:gd name="G11" fmla="+- 1 0 0"/>
                    <a:gd name="G12" fmla="+- 1 0 0"/>
                    <a:gd name="G13" fmla="*/ 1 48365 11520"/>
                    <a:gd name="G14" fmla="*/ G13 1 180"/>
                    <a:gd name="G15" fmla="*/ 0 1 G14"/>
                    <a:gd name="G16" fmla="+- 65416 0 0"/>
                    <a:gd name="G17" fmla="+- 48 0 0"/>
                    <a:gd name="G18" fmla="+- 184 0 0"/>
                    <a:gd name="G19" fmla="+- 216 0 0"/>
                    <a:gd name="G20" fmla="+- 176 0 0"/>
                    <a:gd name="T0" fmla="*/ 67 w 330"/>
                    <a:gd name="T1" fmla="*/ 19 h 158"/>
                    <a:gd name="T2" fmla="*/ 19 w 330"/>
                    <a:gd name="T3" fmla="*/ 139 h 158"/>
                    <a:gd name="T4" fmla="*/ 179 w 330"/>
                    <a:gd name="T5" fmla="*/ 131 h 158"/>
                    <a:gd name="T6" fmla="*/ 315 w 330"/>
                    <a:gd name="T7" fmla="*/ 131 h 158"/>
                    <a:gd name="T8" fmla="*/ 267 w 330"/>
                    <a:gd name="T9" fmla="*/ 51 h 158"/>
                    <a:gd name="T10" fmla="*/ 203 w 330"/>
                    <a:gd name="T11" fmla="*/ 27 h 158"/>
                    <a:gd name="T12" fmla="*/ 67 w 330"/>
                    <a:gd name="T13" fmla="*/ 19 h 158"/>
                    <a:gd name="T14" fmla="*/ 0 w 330"/>
                    <a:gd name="T15" fmla="*/ 0 h 158"/>
                    <a:gd name="T16" fmla="*/ 330 w 330"/>
                    <a:gd name="T17" fmla="*/ 158 h 1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T14" t="T15" r="T16" b="T17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240" cap="sq">
                  <a:solidFill>
                    <a:srgbClr val="4D4D4D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grpSp>
            <p:nvGrpSpPr>
              <p:cNvPr id="8599" name="Group 498"/>
              <p:cNvGrpSpPr>
                <a:grpSpLocks/>
              </p:cNvGrpSpPr>
              <p:nvPr/>
            </p:nvGrpSpPr>
            <p:grpSpPr bwMode="auto">
              <a:xfrm>
                <a:off x="728" y="3705"/>
                <a:ext cx="103" cy="51"/>
                <a:chOff x="728" y="3705"/>
                <a:chExt cx="103" cy="51"/>
              </a:xfrm>
            </p:grpSpPr>
            <p:sp>
              <p:nvSpPr>
                <p:cNvPr id="8691" name="AutoShape 499"/>
                <p:cNvSpPr>
                  <a:spLocks noChangeArrowheads="1"/>
                </p:cNvSpPr>
                <p:nvPr/>
              </p:nvSpPr>
              <p:spPr bwMode="auto">
                <a:xfrm>
                  <a:off x="728" y="3705"/>
                  <a:ext cx="48" cy="51"/>
                </a:xfrm>
                <a:custGeom>
                  <a:avLst/>
                  <a:gdLst>
                    <a:gd name="G0" fmla="+- 1 0 0"/>
                    <a:gd name="G1" fmla="+- 1 0 0"/>
                    <a:gd name="G2" fmla="+- 1 0 0"/>
                    <a:gd name="G3" fmla="+- 1 0 0"/>
                    <a:gd name="G4" fmla="+- 1 0 0"/>
                    <a:gd name="G5" fmla="+- 1 0 0"/>
                    <a:gd name="G6" fmla="+- 1 0 0"/>
                    <a:gd name="G7" fmla="+- 52 0 0"/>
                    <a:gd name="G8" fmla="*/ 1 5095 51712"/>
                    <a:gd name="G9" fmla="*/ 1 48365 11520"/>
                    <a:gd name="G10" fmla="*/ G9 1 180"/>
                    <a:gd name="G11" fmla="*/ G8 1 G10"/>
                    <a:gd name="G12" fmla="+- 1 0 0"/>
                    <a:gd name="G13" fmla="+- 1 0 0"/>
                    <a:gd name="G14" fmla="*/ 1 64527 51712"/>
                    <a:gd name="G15" fmla="*/ 1 48365 11520"/>
                    <a:gd name="G16" fmla="*/ G15 1 180"/>
                    <a:gd name="G17" fmla="*/ G14 1 G16"/>
                    <a:gd name="G18" fmla="+- 1 0 0"/>
                    <a:gd name="G19" fmla="+- 0 0 0"/>
                    <a:gd name="G20" fmla="+- 1 0 0"/>
                    <a:gd name="G21" fmla="+- 1 0 0"/>
                    <a:gd name="T0" fmla="*/ 17 w 356"/>
                    <a:gd name="T1" fmla="*/ 157 h 228"/>
                    <a:gd name="T2" fmla="*/ 225 w 356"/>
                    <a:gd name="T3" fmla="*/ 13 h 228"/>
                    <a:gd name="T4" fmla="*/ 353 w 356"/>
                    <a:gd name="T5" fmla="*/ 77 h 228"/>
                    <a:gd name="T6" fmla="*/ 241 w 356"/>
                    <a:gd name="T7" fmla="*/ 117 h 228"/>
                    <a:gd name="T8" fmla="*/ 121 w 356"/>
                    <a:gd name="T9" fmla="*/ 221 h 228"/>
                    <a:gd name="T10" fmla="*/ 17 w 356"/>
                    <a:gd name="T11" fmla="*/ 157 h 228"/>
                    <a:gd name="T12" fmla="*/ 0 w 356"/>
                    <a:gd name="T13" fmla="*/ 0 h 228"/>
                    <a:gd name="T14" fmla="*/ 356 w 356"/>
                    <a:gd name="T15" fmla="*/ 228 h 2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T12" t="T13" r="T14" b="T15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240" cap="sq">
                  <a:solidFill>
                    <a:srgbClr val="4D4D4D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8692" name="AutoShape 500"/>
                <p:cNvSpPr>
                  <a:spLocks noChangeArrowheads="1"/>
                </p:cNvSpPr>
                <p:nvPr/>
              </p:nvSpPr>
              <p:spPr bwMode="auto">
                <a:xfrm>
                  <a:off x="781" y="3705"/>
                  <a:ext cx="50" cy="43"/>
                </a:xfrm>
                <a:custGeom>
                  <a:avLst/>
                  <a:gdLst>
                    <a:gd name="G0" fmla="+- 1 0 0"/>
                    <a:gd name="G1" fmla="+- 0 0 0"/>
                    <a:gd name="G2" fmla="+- 1 0 0"/>
                    <a:gd name="G3" fmla="+- 1 0 0"/>
                    <a:gd name="G4" fmla="+- 1 0 0"/>
                    <a:gd name="G5" fmla="+- 1 0 0"/>
                    <a:gd name="G6" fmla="*/ 1 56639 38528"/>
                    <a:gd name="G7" fmla="+- 1 0 0"/>
                    <a:gd name="G8" fmla="+- 1 0 0"/>
                    <a:gd name="G9" fmla="+- 1 0 0"/>
                    <a:gd name="G10" fmla="*/ 1 24577 2"/>
                    <a:gd name="G11" fmla="+- 1 0 0"/>
                    <a:gd name="G12" fmla="+- 1 0 0"/>
                    <a:gd name="G13" fmla="*/ 1 48365 11520"/>
                    <a:gd name="G14" fmla="*/ G13 1 180"/>
                    <a:gd name="G15" fmla="*/ 0 1 G14"/>
                    <a:gd name="G16" fmla="+- 65416 0 0"/>
                    <a:gd name="G17" fmla="+- 48 0 0"/>
                    <a:gd name="G18" fmla="+- 184 0 0"/>
                    <a:gd name="G19" fmla="+- 216 0 0"/>
                    <a:gd name="G20" fmla="+- 176 0 0"/>
                    <a:gd name="T0" fmla="*/ 67 w 330"/>
                    <a:gd name="T1" fmla="*/ 19 h 158"/>
                    <a:gd name="T2" fmla="*/ 19 w 330"/>
                    <a:gd name="T3" fmla="*/ 139 h 158"/>
                    <a:gd name="T4" fmla="*/ 179 w 330"/>
                    <a:gd name="T5" fmla="*/ 131 h 158"/>
                    <a:gd name="T6" fmla="*/ 315 w 330"/>
                    <a:gd name="T7" fmla="*/ 131 h 158"/>
                    <a:gd name="T8" fmla="*/ 267 w 330"/>
                    <a:gd name="T9" fmla="*/ 51 h 158"/>
                    <a:gd name="T10" fmla="*/ 203 w 330"/>
                    <a:gd name="T11" fmla="*/ 27 h 158"/>
                    <a:gd name="T12" fmla="*/ 67 w 330"/>
                    <a:gd name="T13" fmla="*/ 19 h 158"/>
                    <a:gd name="T14" fmla="*/ 0 w 330"/>
                    <a:gd name="T15" fmla="*/ 0 h 158"/>
                    <a:gd name="T16" fmla="*/ 330 w 330"/>
                    <a:gd name="T17" fmla="*/ 158 h 1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T14" t="T15" r="T16" b="T17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240" cap="sq">
                  <a:solidFill>
                    <a:srgbClr val="4D4D4D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grpSp>
            <p:nvGrpSpPr>
              <p:cNvPr id="8602" name="Group 501"/>
              <p:cNvGrpSpPr>
                <a:grpSpLocks/>
              </p:cNvGrpSpPr>
              <p:nvPr/>
            </p:nvGrpSpPr>
            <p:grpSpPr bwMode="auto">
              <a:xfrm>
                <a:off x="776" y="3665"/>
                <a:ext cx="103" cy="51"/>
                <a:chOff x="776" y="3665"/>
                <a:chExt cx="103" cy="51"/>
              </a:xfrm>
            </p:grpSpPr>
            <p:sp>
              <p:nvSpPr>
                <p:cNvPr id="8694" name="AutoShape 502"/>
                <p:cNvSpPr>
                  <a:spLocks noChangeArrowheads="1"/>
                </p:cNvSpPr>
                <p:nvPr/>
              </p:nvSpPr>
              <p:spPr bwMode="auto">
                <a:xfrm>
                  <a:off x="776" y="3665"/>
                  <a:ext cx="48" cy="51"/>
                </a:xfrm>
                <a:custGeom>
                  <a:avLst/>
                  <a:gdLst>
                    <a:gd name="G0" fmla="+- 1 0 0"/>
                    <a:gd name="G1" fmla="+- 1 0 0"/>
                    <a:gd name="G2" fmla="+- 1 0 0"/>
                    <a:gd name="G3" fmla="+- 1 0 0"/>
                    <a:gd name="G4" fmla="+- 1 0 0"/>
                    <a:gd name="G5" fmla="+- 1 0 0"/>
                    <a:gd name="G6" fmla="+- 1 0 0"/>
                    <a:gd name="G7" fmla="+- 52 0 0"/>
                    <a:gd name="G8" fmla="*/ 1 5095 51712"/>
                    <a:gd name="G9" fmla="*/ 1 48365 11520"/>
                    <a:gd name="G10" fmla="*/ G9 1 180"/>
                    <a:gd name="G11" fmla="*/ G8 1 G10"/>
                    <a:gd name="G12" fmla="+- 1 0 0"/>
                    <a:gd name="G13" fmla="+- 1 0 0"/>
                    <a:gd name="G14" fmla="*/ 1 64527 51712"/>
                    <a:gd name="G15" fmla="*/ 1 48365 11520"/>
                    <a:gd name="G16" fmla="*/ G15 1 180"/>
                    <a:gd name="G17" fmla="*/ G14 1 G16"/>
                    <a:gd name="G18" fmla="+- 1 0 0"/>
                    <a:gd name="G19" fmla="+- 0 0 0"/>
                    <a:gd name="G20" fmla="+- 1 0 0"/>
                    <a:gd name="G21" fmla="+- 1 0 0"/>
                    <a:gd name="T0" fmla="*/ 17 w 356"/>
                    <a:gd name="T1" fmla="*/ 157 h 228"/>
                    <a:gd name="T2" fmla="*/ 225 w 356"/>
                    <a:gd name="T3" fmla="*/ 13 h 228"/>
                    <a:gd name="T4" fmla="*/ 353 w 356"/>
                    <a:gd name="T5" fmla="*/ 77 h 228"/>
                    <a:gd name="T6" fmla="*/ 241 w 356"/>
                    <a:gd name="T7" fmla="*/ 117 h 228"/>
                    <a:gd name="T8" fmla="*/ 121 w 356"/>
                    <a:gd name="T9" fmla="*/ 221 h 228"/>
                    <a:gd name="T10" fmla="*/ 17 w 356"/>
                    <a:gd name="T11" fmla="*/ 157 h 228"/>
                    <a:gd name="T12" fmla="*/ 0 w 356"/>
                    <a:gd name="T13" fmla="*/ 0 h 228"/>
                    <a:gd name="T14" fmla="*/ 356 w 356"/>
                    <a:gd name="T15" fmla="*/ 228 h 2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T12" t="T13" r="T14" b="T15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240" cap="sq">
                  <a:solidFill>
                    <a:srgbClr val="4D4D4D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8695" name="AutoShape 503"/>
                <p:cNvSpPr>
                  <a:spLocks noChangeArrowheads="1"/>
                </p:cNvSpPr>
                <p:nvPr/>
              </p:nvSpPr>
              <p:spPr bwMode="auto">
                <a:xfrm>
                  <a:off x="829" y="3665"/>
                  <a:ext cx="50" cy="43"/>
                </a:xfrm>
                <a:custGeom>
                  <a:avLst/>
                  <a:gdLst>
                    <a:gd name="G0" fmla="+- 1 0 0"/>
                    <a:gd name="G1" fmla="+- 0 0 0"/>
                    <a:gd name="G2" fmla="+- 1 0 0"/>
                    <a:gd name="G3" fmla="+- 1 0 0"/>
                    <a:gd name="G4" fmla="+- 1 0 0"/>
                    <a:gd name="G5" fmla="+- 1 0 0"/>
                    <a:gd name="G6" fmla="*/ 1 56639 38528"/>
                    <a:gd name="G7" fmla="+- 1 0 0"/>
                    <a:gd name="G8" fmla="+- 1 0 0"/>
                    <a:gd name="G9" fmla="+- 1 0 0"/>
                    <a:gd name="G10" fmla="*/ 1 24577 2"/>
                    <a:gd name="G11" fmla="+- 1 0 0"/>
                    <a:gd name="G12" fmla="+- 1 0 0"/>
                    <a:gd name="G13" fmla="*/ 1 48365 11520"/>
                    <a:gd name="G14" fmla="*/ G13 1 180"/>
                    <a:gd name="G15" fmla="*/ 0 1 G14"/>
                    <a:gd name="G16" fmla="+- 65416 0 0"/>
                    <a:gd name="G17" fmla="+- 48 0 0"/>
                    <a:gd name="G18" fmla="+- 184 0 0"/>
                    <a:gd name="G19" fmla="+- 216 0 0"/>
                    <a:gd name="G20" fmla="+- 176 0 0"/>
                    <a:gd name="T0" fmla="*/ 67 w 330"/>
                    <a:gd name="T1" fmla="*/ 19 h 158"/>
                    <a:gd name="T2" fmla="*/ 19 w 330"/>
                    <a:gd name="T3" fmla="*/ 139 h 158"/>
                    <a:gd name="T4" fmla="*/ 179 w 330"/>
                    <a:gd name="T5" fmla="*/ 131 h 158"/>
                    <a:gd name="T6" fmla="*/ 315 w 330"/>
                    <a:gd name="T7" fmla="*/ 131 h 158"/>
                    <a:gd name="T8" fmla="*/ 267 w 330"/>
                    <a:gd name="T9" fmla="*/ 51 h 158"/>
                    <a:gd name="T10" fmla="*/ 203 w 330"/>
                    <a:gd name="T11" fmla="*/ 27 h 158"/>
                    <a:gd name="T12" fmla="*/ 67 w 330"/>
                    <a:gd name="T13" fmla="*/ 19 h 158"/>
                    <a:gd name="T14" fmla="*/ 0 w 330"/>
                    <a:gd name="T15" fmla="*/ 0 h 158"/>
                    <a:gd name="T16" fmla="*/ 330 w 330"/>
                    <a:gd name="T17" fmla="*/ 158 h 1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T14" t="T15" r="T16" b="T17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240" cap="sq">
                  <a:solidFill>
                    <a:srgbClr val="4D4D4D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grpSp>
            <p:nvGrpSpPr>
              <p:cNvPr id="8605" name="Group 504"/>
              <p:cNvGrpSpPr>
                <a:grpSpLocks/>
              </p:cNvGrpSpPr>
              <p:nvPr/>
            </p:nvGrpSpPr>
            <p:grpSpPr bwMode="auto">
              <a:xfrm>
                <a:off x="816" y="3649"/>
                <a:ext cx="103" cy="51"/>
                <a:chOff x="816" y="3649"/>
                <a:chExt cx="103" cy="51"/>
              </a:xfrm>
            </p:grpSpPr>
            <p:sp>
              <p:nvSpPr>
                <p:cNvPr id="8697" name="AutoShape 505"/>
                <p:cNvSpPr>
                  <a:spLocks noChangeArrowheads="1"/>
                </p:cNvSpPr>
                <p:nvPr/>
              </p:nvSpPr>
              <p:spPr bwMode="auto">
                <a:xfrm>
                  <a:off x="816" y="3649"/>
                  <a:ext cx="48" cy="51"/>
                </a:xfrm>
                <a:custGeom>
                  <a:avLst/>
                  <a:gdLst>
                    <a:gd name="G0" fmla="+- 1 0 0"/>
                    <a:gd name="G1" fmla="+- 1 0 0"/>
                    <a:gd name="G2" fmla="+- 1 0 0"/>
                    <a:gd name="G3" fmla="+- 1 0 0"/>
                    <a:gd name="G4" fmla="+- 1 0 0"/>
                    <a:gd name="G5" fmla="+- 1 0 0"/>
                    <a:gd name="G6" fmla="+- 1 0 0"/>
                    <a:gd name="G7" fmla="+- 52 0 0"/>
                    <a:gd name="G8" fmla="*/ 1 5095 51712"/>
                    <a:gd name="G9" fmla="*/ 1 48365 11520"/>
                    <a:gd name="G10" fmla="*/ G9 1 180"/>
                    <a:gd name="G11" fmla="*/ G8 1 G10"/>
                    <a:gd name="G12" fmla="+- 1 0 0"/>
                    <a:gd name="G13" fmla="+- 1 0 0"/>
                    <a:gd name="G14" fmla="*/ 1 64527 51712"/>
                    <a:gd name="G15" fmla="*/ 1 48365 11520"/>
                    <a:gd name="G16" fmla="*/ G15 1 180"/>
                    <a:gd name="G17" fmla="*/ G14 1 G16"/>
                    <a:gd name="G18" fmla="+- 1 0 0"/>
                    <a:gd name="G19" fmla="+- 0 0 0"/>
                    <a:gd name="G20" fmla="+- 1 0 0"/>
                    <a:gd name="G21" fmla="+- 1 0 0"/>
                    <a:gd name="T0" fmla="*/ 17 w 356"/>
                    <a:gd name="T1" fmla="*/ 157 h 228"/>
                    <a:gd name="T2" fmla="*/ 225 w 356"/>
                    <a:gd name="T3" fmla="*/ 13 h 228"/>
                    <a:gd name="T4" fmla="*/ 353 w 356"/>
                    <a:gd name="T5" fmla="*/ 77 h 228"/>
                    <a:gd name="T6" fmla="*/ 241 w 356"/>
                    <a:gd name="T7" fmla="*/ 117 h 228"/>
                    <a:gd name="T8" fmla="*/ 121 w 356"/>
                    <a:gd name="T9" fmla="*/ 221 h 228"/>
                    <a:gd name="T10" fmla="*/ 17 w 356"/>
                    <a:gd name="T11" fmla="*/ 157 h 228"/>
                    <a:gd name="T12" fmla="*/ 0 w 356"/>
                    <a:gd name="T13" fmla="*/ 0 h 228"/>
                    <a:gd name="T14" fmla="*/ 356 w 356"/>
                    <a:gd name="T15" fmla="*/ 228 h 2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T12" t="T13" r="T14" b="T15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240" cap="sq">
                  <a:solidFill>
                    <a:srgbClr val="4D4D4D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8698" name="AutoShape 506"/>
                <p:cNvSpPr>
                  <a:spLocks noChangeArrowheads="1"/>
                </p:cNvSpPr>
                <p:nvPr/>
              </p:nvSpPr>
              <p:spPr bwMode="auto">
                <a:xfrm>
                  <a:off x="869" y="3649"/>
                  <a:ext cx="50" cy="43"/>
                </a:xfrm>
                <a:custGeom>
                  <a:avLst/>
                  <a:gdLst>
                    <a:gd name="G0" fmla="+- 1 0 0"/>
                    <a:gd name="G1" fmla="+- 0 0 0"/>
                    <a:gd name="G2" fmla="+- 1 0 0"/>
                    <a:gd name="G3" fmla="+- 1 0 0"/>
                    <a:gd name="G4" fmla="+- 1 0 0"/>
                    <a:gd name="G5" fmla="+- 1 0 0"/>
                    <a:gd name="G6" fmla="*/ 1 56639 38528"/>
                    <a:gd name="G7" fmla="+- 1 0 0"/>
                    <a:gd name="G8" fmla="+- 1 0 0"/>
                    <a:gd name="G9" fmla="+- 1 0 0"/>
                    <a:gd name="G10" fmla="*/ 1 24577 2"/>
                    <a:gd name="G11" fmla="+- 1 0 0"/>
                    <a:gd name="G12" fmla="+- 1 0 0"/>
                    <a:gd name="G13" fmla="*/ 1 48365 11520"/>
                    <a:gd name="G14" fmla="*/ G13 1 180"/>
                    <a:gd name="G15" fmla="*/ 0 1 G14"/>
                    <a:gd name="G16" fmla="+- 65416 0 0"/>
                    <a:gd name="G17" fmla="+- 48 0 0"/>
                    <a:gd name="G18" fmla="+- 184 0 0"/>
                    <a:gd name="G19" fmla="+- 216 0 0"/>
                    <a:gd name="G20" fmla="+- 176 0 0"/>
                    <a:gd name="T0" fmla="*/ 67 w 330"/>
                    <a:gd name="T1" fmla="*/ 19 h 158"/>
                    <a:gd name="T2" fmla="*/ 19 w 330"/>
                    <a:gd name="T3" fmla="*/ 139 h 158"/>
                    <a:gd name="T4" fmla="*/ 179 w 330"/>
                    <a:gd name="T5" fmla="*/ 131 h 158"/>
                    <a:gd name="T6" fmla="*/ 315 w 330"/>
                    <a:gd name="T7" fmla="*/ 131 h 158"/>
                    <a:gd name="T8" fmla="*/ 267 w 330"/>
                    <a:gd name="T9" fmla="*/ 51 h 158"/>
                    <a:gd name="T10" fmla="*/ 203 w 330"/>
                    <a:gd name="T11" fmla="*/ 27 h 158"/>
                    <a:gd name="T12" fmla="*/ 67 w 330"/>
                    <a:gd name="T13" fmla="*/ 19 h 158"/>
                    <a:gd name="T14" fmla="*/ 0 w 330"/>
                    <a:gd name="T15" fmla="*/ 0 h 158"/>
                    <a:gd name="T16" fmla="*/ 330 w 330"/>
                    <a:gd name="T17" fmla="*/ 158 h 1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T14" t="T15" r="T16" b="T17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240" cap="sq">
                  <a:solidFill>
                    <a:srgbClr val="4D4D4D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grpSp>
            <p:nvGrpSpPr>
              <p:cNvPr id="8606" name="Group 507"/>
              <p:cNvGrpSpPr>
                <a:grpSpLocks/>
              </p:cNvGrpSpPr>
              <p:nvPr/>
            </p:nvGrpSpPr>
            <p:grpSpPr bwMode="auto">
              <a:xfrm>
                <a:off x="864" y="3625"/>
                <a:ext cx="103" cy="51"/>
                <a:chOff x="864" y="3625"/>
                <a:chExt cx="103" cy="51"/>
              </a:xfrm>
            </p:grpSpPr>
            <p:sp>
              <p:nvSpPr>
                <p:cNvPr id="8700" name="AutoShape 508"/>
                <p:cNvSpPr>
                  <a:spLocks noChangeArrowheads="1"/>
                </p:cNvSpPr>
                <p:nvPr/>
              </p:nvSpPr>
              <p:spPr bwMode="auto">
                <a:xfrm>
                  <a:off x="864" y="3625"/>
                  <a:ext cx="48" cy="51"/>
                </a:xfrm>
                <a:custGeom>
                  <a:avLst/>
                  <a:gdLst>
                    <a:gd name="G0" fmla="+- 1 0 0"/>
                    <a:gd name="G1" fmla="+- 1 0 0"/>
                    <a:gd name="G2" fmla="+- 1 0 0"/>
                    <a:gd name="G3" fmla="+- 1 0 0"/>
                    <a:gd name="G4" fmla="+- 1 0 0"/>
                    <a:gd name="G5" fmla="+- 1 0 0"/>
                    <a:gd name="G6" fmla="+- 1 0 0"/>
                    <a:gd name="G7" fmla="+- 52 0 0"/>
                    <a:gd name="G8" fmla="*/ 1 5095 51712"/>
                    <a:gd name="G9" fmla="*/ 1 48365 11520"/>
                    <a:gd name="G10" fmla="*/ G9 1 180"/>
                    <a:gd name="G11" fmla="*/ G8 1 G10"/>
                    <a:gd name="G12" fmla="+- 1 0 0"/>
                    <a:gd name="G13" fmla="+- 1 0 0"/>
                    <a:gd name="G14" fmla="*/ 1 64527 51712"/>
                    <a:gd name="G15" fmla="*/ 1 48365 11520"/>
                    <a:gd name="G16" fmla="*/ G15 1 180"/>
                    <a:gd name="G17" fmla="*/ G14 1 G16"/>
                    <a:gd name="G18" fmla="+- 1 0 0"/>
                    <a:gd name="G19" fmla="+- 0 0 0"/>
                    <a:gd name="G20" fmla="+- 1 0 0"/>
                    <a:gd name="G21" fmla="+- 1 0 0"/>
                    <a:gd name="T0" fmla="*/ 17 w 356"/>
                    <a:gd name="T1" fmla="*/ 157 h 228"/>
                    <a:gd name="T2" fmla="*/ 225 w 356"/>
                    <a:gd name="T3" fmla="*/ 13 h 228"/>
                    <a:gd name="T4" fmla="*/ 353 w 356"/>
                    <a:gd name="T5" fmla="*/ 77 h 228"/>
                    <a:gd name="T6" fmla="*/ 241 w 356"/>
                    <a:gd name="T7" fmla="*/ 117 h 228"/>
                    <a:gd name="T8" fmla="*/ 121 w 356"/>
                    <a:gd name="T9" fmla="*/ 221 h 228"/>
                    <a:gd name="T10" fmla="*/ 17 w 356"/>
                    <a:gd name="T11" fmla="*/ 157 h 228"/>
                    <a:gd name="T12" fmla="*/ 0 w 356"/>
                    <a:gd name="T13" fmla="*/ 0 h 228"/>
                    <a:gd name="T14" fmla="*/ 356 w 356"/>
                    <a:gd name="T15" fmla="*/ 228 h 2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T12" t="T13" r="T14" b="T15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240" cap="sq">
                  <a:solidFill>
                    <a:srgbClr val="4D4D4D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8701" name="AutoShape 509"/>
                <p:cNvSpPr>
                  <a:spLocks noChangeArrowheads="1"/>
                </p:cNvSpPr>
                <p:nvPr/>
              </p:nvSpPr>
              <p:spPr bwMode="auto">
                <a:xfrm>
                  <a:off x="917" y="3625"/>
                  <a:ext cx="50" cy="43"/>
                </a:xfrm>
                <a:custGeom>
                  <a:avLst/>
                  <a:gdLst>
                    <a:gd name="G0" fmla="+- 1 0 0"/>
                    <a:gd name="G1" fmla="+- 0 0 0"/>
                    <a:gd name="G2" fmla="+- 1 0 0"/>
                    <a:gd name="G3" fmla="+- 1 0 0"/>
                    <a:gd name="G4" fmla="+- 1 0 0"/>
                    <a:gd name="G5" fmla="+- 1 0 0"/>
                    <a:gd name="G6" fmla="*/ 1 56639 38528"/>
                    <a:gd name="G7" fmla="+- 1 0 0"/>
                    <a:gd name="G8" fmla="+- 1 0 0"/>
                    <a:gd name="G9" fmla="+- 1 0 0"/>
                    <a:gd name="G10" fmla="*/ 1 24577 2"/>
                    <a:gd name="G11" fmla="+- 1 0 0"/>
                    <a:gd name="G12" fmla="+- 1 0 0"/>
                    <a:gd name="G13" fmla="*/ 1 48365 11520"/>
                    <a:gd name="G14" fmla="*/ G13 1 180"/>
                    <a:gd name="G15" fmla="*/ 0 1 G14"/>
                    <a:gd name="G16" fmla="+- 65416 0 0"/>
                    <a:gd name="G17" fmla="+- 48 0 0"/>
                    <a:gd name="G18" fmla="+- 184 0 0"/>
                    <a:gd name="G19" fmla="+- 216 0 0"/>
                    <a:gd name="G20" fmla="+- 176 0 0"/>
                    <a:gd name="T0" fmla="*/ 67 w 330"/>
                    <a:gd name="T1" fmla="*/ 19 h 158"/>
                    <a:gd name="T2" fmla="*/ 19 w 330"/>
                    <a:gd name="T3" fmla="*/ 139 h 158"/>
                    <a:gd name="T4" fmla="*/ 179 w 330"/>
                    <a:gd name="T5" fmla="*/ 131 h 158"/>
                    <a:gd name="T6" fmla="*/ 315 w 330"/>
                    <a:gd name="T7" fmla="*/ 131 h 158"/>
                    <a:gd name="T8" fmla="*/ 267 w 330"/>
                    <a:gd name="T9" fmla="*/ 51 h 158"/>
                    <a:gd name="T10" fmla="*/ 203 w 330"/>
                    <a:gd name="T11" fmla="*/ 27 h 158"/>
                    <a:gd name="T12" fmla="*/ 67 w 330"/>
                    <a:gd name="T13" fmla="*/ 19 h 158"/>
                    <a:gd name="T14" fmla="*/ 0 w 330"/>
                    <a:gd name="T15" fmla="*/ 0 h 158"/>
                    <a:gd name="T16" fmla="*/ 330 w 330"/>
                    <a:gd name="T17" fmla="*/ 158 h 1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T14" t="T15" r="T16" b="T17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240" cap="sq">
                  <a:solidFill>
                    <a:srgbClr val="4D4D4D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grpSp>
            <p:nvGrpSpPr>
              <p:cNvPr id="8609" name="Group 510"/>
              <p:cNvGrpSpPr>
                <a:grpSpLocks/>
              </p:cNvGrpSpPr>
              <p:nvPr/>
            </p:nvGrpSpPr>
            <p:grpSpPr bwMode="auto">
              <a:xfrm>
                <a:off x="992" y="3577"/>
                <a:ext cx="103" cy="51"/>
                <a:chOff x="992" y="3577"/>
                <a:chExt cx="103" cy="51"/>
              </a:xfrm>
            </p:grpSpPr>
            <p:sp>
              <p:nvSpPr>
                <p:cNvPr id="8703" name="AutoShape 511"/>
                <p:cNvSpPr>
                  <a:spLocks noChangeArrowheads="1"/>
                </p:cNvSpPr>
                <p:nvPr/>
              </p:nvSpPr>
              <p:spPr bwMode="auto">
                <a:xfrm>
                  <a:off x="992" y="3577"/>
                  <a:ext cx="48" cy="51"/>
                </a:xfrm>
                <a:custGeom>
                  <a:avLst/>
                  <a:gdLst>
                    <a:gd name="G0" fmla="+- 1 0 0"/>
                    <a:gd name="G1" fmla="+- 1 0 0"/>
                    <a:gd name="G2" fmla="+- 1 0 0"/>
                    <a:gd name="G3" fmla="+- 1 0 0"/>
                    <a:gd name="G4" fmla="+- 1 0 0"/>
                    <a:gd name="G5" fmla="+- 1 0 0"/>
                    <a:gd name="G6" fmla="+- 1 0 0"/>
                    <a:gd name="G7" fmla="+- 52 0 0"/>
                    <a:gd name="G8" fmla="*/ 1 5095 51712"/>
                    <a:gd name="G9" fmla="*/ 1 48365 11520"/>
                    <a:gd name="G10" fmla="*/ G9 1 180"/>
                    <a:gd name="G11" fmla="*/ G8 1 G10"/>
                    <a:gd name="G12" fmla="+- 1 0 0"/>
                    <a:gd name="G13" fmla="+- 1 0 0"/>
                    <a:gd name="G14" fmla="*/ 1 64527 51712"/>
                    <a:gd name="G15" fmla="*/ 1 48365 11520"/>
                    <a:gd name="G16" fmla="*/ G15 1 180"/>
                    <a:gd name="G17" fmla="*/ G14 1 G16"/>
                    <a:gd name="G18" fmla="+- 1 0 0"/>
                    <a:gd name="G19" fmla="+- 0 0 0"/>
                    <a:gd name="G20" fmla="+- 1 0 0"/>
                    <a:gd name="G21" fmla="+- 1 0 0"/>
                    <a:gd name="T0" fmla="*/ 17 w 356"/>
                    <a:gd name="T1" fmla="*/ 157 h 228"/>
                    <a:gd name="T2" fmla="*/ 225 w 356"/>
                    <a:gd name="T3" fmla="*/ 13 h 228"/>
                    <a:gd name="T4" fmla="*/ 353 w 356"/>
                    <a:gd name="T5" fmla="*/ 77 h 228"/>
                    <a:gd name="T6" fmla="*/ 241 w 356"/>
                    <a:gd name="T7" fmla="*/ 117 h 228"/>
                    <a:gd name="T8" fmla="*/ 121 w 356"/>
                    <a:gd name="T9" fmla="*/ 221 h 228"/>
                    <a:gd name="T10" fmla="*/ 17 w 356"/>
                    <a:gd name="T11" fmla="*/ 157 h 228"/>
                    <a:gd name="T12" fmla="*/ 0 w 356"/>
                    <a:gd name="T13" fmla="*/ 0 h 228"/>
                    <a:gd name="T14" fmla="*/ 356 w 356"/>
                    <a:gd name="T15" fmla="*/ 228 h 2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T12" t="T13" r="T14" b="T15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240" cap="sq">
                  <a:solidFill>
                    <a:srgbClr val="4D4D4D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8704" name="AutoShape 512"/>
                <p:cNvSpPr>
                  <a:spLocks noChangeArrowheads="1"/>
                </p:cNvSpPr>
                <p:nvPr/>
              </p:nvSpPr>
              <p:spPr bwMode="auto">
                <a:xfrm>
                  <a:off x="1045" y="3577"/>
                  <a:ext cx="50" cy="43"/>
                </a:xfrm>
                <a:custGeom>
                  <a:avLst/>
                  <a:gdLst>
                    <a:gd name="G0" fmla="+- 1 0 0"/>
                    <a:gd name="G1" fmla="+- 0 0 0"/>
                    <a:gd name="G2" fmla="+- 1 0 0"/>
                    <a:gd name="G3" fmla="+- 1 0 0"/>
                    <a:gd name="G4" fmla="+- 1 0 0"/>
                    <a:gd name="G5" fmla="+- 1 0 0"/>
                    <a:gd name="G6" fmla="*/ 1 56639 38528"/>
                    <a:gd name="G7" fmla="+- 1 0 0"/>
                    <a:gd name="G8" fmla="+- 1 0 0"/>
                    <a:gd name="G9" fmla="+- 1 0 0"/>
                    <a:gd name="G10" fmla="*/ 1 24577 2"/>
                    <a:gd name="G11" fmla="+- 1 0 0"/>
                    <a:gd name="G12" fmla="+- 1 0 0"/>
                    <a:gd name="G13" fmla="*/ 1 48365 11520"/>
                    <a:gd name="G14" fmla="*/ G13 1 180"/>
                    <a:gd name="G15" fmla="*/ 0 1 G14"/>
                    <a:gd name="G16" fmla="+- 65416 0 0"/>
                    <a:gd name="G17" fmla="+- 48 0 0"/>
                    <a:gd name="G18" fmla="+- 184 0 0"/>
                    <a:gd name="G19" fmla="+- 216 0 0"/>
                    <a:gd name="G20" fmla="+- 176 0 0"/>
                    <a:gd name="T0" fmla="*/ 67 w 330"/>
                    <a:gd name="T1" fmla="*/ 19 h 158"/>
                    <a:gd name="T2" fmla="*/ 19 w 330"/>
                    <a:gd name="T3" fmla="*/ 139 h 158"/>
                    <a:gd name="T4" fmla="*/ 179 w 330"/>
                    <a:gd name="T5" fmla="*/ 131 h 158"/>
                    <a:gd name="T6" fmla="*/ 315 w 330"/>
                    <a:gd name="T7" fmla="*/ 131 h 158"/>
                    <a:gd name="T8" fmla="*/ 267 w 330"/>
                    <a:gd name="T9" fmla="*/ 51 h 158"/>
                    <a:gd name="T10" fmla="*/ 203 w 330"/>
                    <a:gd name="T11" fmla="*/ 27 h 158"/>
                    <a:gd name="T12" fmla="*/ 67 w 330"/>
                    <a:gd name="T13" fmla="*/ 19 h 158"/>
                    <a:gd name="T14" fmla="*/ 0 w 330"/>
                    <a:gd name="T15" fmla="*/ 0 h 158"/>
                    <a:gd name="T16" fmla="*/ 330 w 330"/>
                    <a:gd name="T17" fmla="*/ 158 h 1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T14" t="T15" r="T16" b="T17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240" cap="sq">
                  <a:solidFill>
                    <a:srgbClr val="4D4D4D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grpSp>
            <p:nvGrpSpPr>
              <p:cNvPr id="8612" name="Group 513"/>
              <p:cNvGrpSpPr>
                <a:grpSpLocks/>
              </p:cNvGrpSpPr>
              <p:nvPr/>
            </p:nvGrpSpPr>
            <p:grpSpPr bwMode="auto">
              <a:xfrm>
                <a:off x="936" y="3601"/>
                <a:ext cx="431" cy="139"/>
                <a:chOff x="936" y="3601"/>
                <a:chExt cx="431" cy="139"/>
              </a:xfrm>
            </p:grpSpPr>
            <p:sp>
              <p:nvSpPr>
                <p:cNvPr id="8706" name="AutoShape 514"/>
                <p:cNvSpPr>
                  <a:spLocks noChangeArrowheads="1"/>
                </p:cNvSpPr>
                <p:nvPr/>
              </p:nvSpPr>
              <p:spPr bwMode="auto">
                <a:xfrm>
                  <a:off x="936" y="3601"/>
                  <a:ext cx="203" cy="139"/>
                </a:xfrm>
                <a:custGeom>
                  <a:avLst/>
                  <a:gdLst>
                    <a:gd name="G0" fmla="+- 1 0 0"/>
                    <a:gd name="G1" fmla="+- 1 0 0"/>
                    <a:gd name="G2" fmla="+- 1 0 0"/>
                    <a:gd name="G3" fmla="+- 1 0 0"/>
                    <a:gd name="G4" fmla="+- 1 0 0"/>
                    <a:gd name="G5" fmla="+- 1 0 0"/>
                    <a:gd name="G6" fmla="+- 1 0 0"/>
                    <a:gd name="G7" fmla="+- 52 0 0"/>
                    <a:gd name="G8" fmla="*/ 1 5095 51712"/>
                    <a:gd name="G9" fmla="*/ 1 48365 11520"/>
                    <a:gd name="G10" fmla="*/ G9 1 180"/>
                    <a:gd name="G11" fmla="*/ G8 1 G10"/>
                    <a:gd name="G12" fmla="+- 1 0 0"/>
                    <a:gd name="G13" fmla="+- 1 0 0"/>
                    <a:gd name="G14" fmla="*/ 1 64527 51712"/>
                    <a:gd name="G15" fmla="*/ 1 48365 11520"/>
                    <a:gd name="G16" fmla="*/ G15 1 180"/>
                    <a:gd name="G17" fmla="*/ G14 1 G16"/>
                    <a:gd name="G18" fmla="+- 1 0 0"/>
                    <a:gd name="G19" fmla="+- 0 0 0"/>
                    <a:gd name="G20" fmla="+- 1 0 0"/>
                    <a:gd name="G21" fmla="+- 1 0 0"/>
                    <a:gd name="T0" fmla="*/ 17 w 356"/>
                    <a:gd name="T1" fmla="*/ 157 h 228"/>
                    <a:gd name="T2" fmla="*/ 225 w 356"/>
                    <a:gd name="T3" fmla="*/ 13 h 228"/>
                    <a:gd name="T4" fmla="*/ 353 w 356"/>
                    <a:gd name="T5" fmla="*/ 77 h 228"/>
                    <a:gd name="T6" fmla="*/ 241 w 356"/>
                    <a:gd name="T7" fmla="*/ 117 h 228"/>
                    <a:gd name="T8" fmla="*/ 121 w 356"/>
                    <a:gd name="T9" fmla="*/ 221 h 228"/>
                    <a:gd name="T10" fmla="*/ 17 w 356"/>
                    <a:gd name="T11" fmla="*/ 157 h 228"/>
                    <a:gd name="T12" fmla="*/ 0 w 356"/>
                    <a:gd name="T13" fmla="*/ 0 h 228"/>
                    <a:gd name="T14" fmla="*/ 356 w 356"/>
                    <a:gd name="T15" fmla="*/ 228 h 2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T12" t="T13" r="T14" b="T15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240" cap="sq">
                  <a:solidFill>
                    <a:srgbClr val="4D4D4D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8707" name="AutoShape 515"/>
                <p:cNvSpPr>
                  <a:spLocks noChangeArrowheads="1"/>
                </p:cNvSpPr>
                <p:nvPr/>
              </p:nvSpPr>
              <p:spPr bwMode="auto">
                <a:xfrm>
                  <a:off x="1157" y="3602"/>
                  <a:ext cx="210" cy="118"/>
                </a:xfrm>
                <a:custGeom>
                  <a:avLst/>
                  <a:gdLst>
                    <a:gd name="G0" fmla="+- 1 0 0"/>
                    <a:gd name="G1" fmla="+- 0 0 0"/>
                    <a:gd name="G2" fmla="+- 1 0 0"/>
                    <a:gd name="G3" fmla="+- 1 0 0"/>
                    <a:gd name="G4" fmla="+- 1 0 0"/>
                    <a:gd name="G5" fmla="+- 1 0 0"/>
                    <a:gd name="G6" fmla="*/ 1 56639 38528"/>
                    <a:gd name="G7" fmla="+- 1 0 0"/>
                    <a:gd name="G8" fmla="+- 1 0 0"/>
                    <a:gd name="G9" fmla="+- 1 0 0"/>
                    <a:gd name="G10" fmla="*/ 1 24577 2"/>
                    <a:gd name="G11" fmla="+- 1 0 0"/>
                    <a:gd name="G12" fmla="+- 1 0 0"/>
                    <a:gd name="G13" fmla="*/ 1 48365 11520"/>
                    <a:gd name="G14" fmla="*/ G13 1 180"/>
                    <a:gd name="G15" fmla="*/ 0 1 G14"/>
                    <a:gd name="G16" fmla="+- 65416 0 0"/>
                    <a:gd name="G17" fmla="+- 48 0 0"/>
                    <a:gd name="G18" fmla="+- 184 0 0"/>
                    <a:gd name="G19" fmla="+- 216 0 0"/>
                    <a:gd name="G20" fmla="+- 176 0 0"/>
                    <a:gd name="T0" fmla="*/ 67 w 330"/>
                    <a:gd name="T1" fmla="*/ 19 h 158"/>
                    <a:gd name="T2" fmla="*/ 19 w 330"/>
                    <a:gd name="T3" fmla="*/ 139 h 158"/>
                    <a:gd name="T4" fmla="*/ 179 w 330"/>
                    <a:gd name="T5" fmla="*/ 131 h 158"/>
                    <a:gd name="T6" fmla="*/ 315 w 330"/>
                    <a:gd name="T7" fmla="*/ 131 h 158"/>
                    <a:gd name="T8" fmla="*/ 267 w 330"/>
                    <a:gd name="T9" fmla="*/ 51 h 158"/>
                    <a:gd name="T10" fmla="*/ 203 w 330"/>
                    <a:gd name="T11" fmla="*/ 27 h 158"/>
                    <a:gd name="T12" fmla="*/ 67 w 330"/>
                    <a:gd name="T13" fmla="*/ 19 h 158"/>
                    <a:gd name="T14" fmla="*/ 0 w 330"/>
                    <a:gd name="T15" fmla="*/ 0 h 158"/>
                    <a:gd name="T16" fmla="*/ 330 w 330"/>
                    <a:gd name="T17" fmla="*/ 158 h 1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T14" t="T15" r="T16" b="T17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240" cap="sq">
                  <a:solidFill>
                    <a:srgbClr val="4D4D4D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grpSp>
            <p:nvGrpSpPr>
              <p:cNvPr id="8615" name="Group 516"/>
              <p:cNvGrpSpPr>
                <a:grpSpLocks/>
              </p:cNvGrpSpPr>
              <p:nvPr/>
            </p:nvGrpSpPr>
            <p:grpSpPr bwMode="auto">
              <a:xfrm>
                <a:off x="1339" y="3937"/>
                <a:ext cx="1095" cy="281"/>
                <a:chOff x="1339" y="3937"/>
                <a:chExt cx="1095" cy="281"/>
              </a:xfrm>
            </p:grpSpPr>
            <p:grpSp>
              <p:nvGrpSpPr>
                <p:cNvPr id="8618" name="Group 517"/>
                <p:cNvGrpSpPr>
                  <a:grpSpLocks/>
                </p:cNvGrpSpPr>
                <p:nvPr/>
              </p:nvGrpSpPr>
              <p:grpSpPr bwMode="auto">
                <a:xfrm>
                  <a:off x="1339" y="3937"/>
                  <a:ext cx="615" cy="281"/>
                  <a:chOff x="1339" y="3937"/>
                  <a:chExt cx="615" cy="281"/>
                </a:xfrm>
              </p:grpSpPr>
              <p:grpSp>
                <p:nvGrpSpPr>
                  <p:cNvPr id="8621" name="Group 518"/>
                  <p:cNvGrpSpPr>
                    <a:grpSpLocks/>
                  </p:cNvGrpSpPr>
                  <p:nvPr/>
                </p:nvGrpSpPr>
                <p:grpSpPr bwMode="auto">
                  <a:xfrm>
                    <a:off x="1339" y="3971"/>
                    <a:ext cx="309" cy="247"/>
                    <a:chOff x="1339" y="3971"/>
                    <a:chExt cx="309" cy="247"/>
                  </a:xfrm>
                </p:grpSpPr>
                <p:grpSp>
                  <p:nvGrpSpPr>
                    <p:cNvPr id="8624" name="Group 519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527" y="3971"/>
                      <a:ext cx="121" cy="174"/>
                      <a:chOff x="1527" y="3971"/>
                      <a:chExt cx="121" cy="174"/>
                    </a:xfrm>
                  </p:grpSpPr>
                  <p:sp>
                    <p:nvSpPr>
                      <p:cNvPr id="8712" name="AutoShape 520"/>
                      <p:cNvSpPr>
                        <a:spLocks noChangeArrowheads="1"/>
                      </p:cNvSpPr>
                      <p:nvPr/>
                    </p:nvSpPr>
                    <p:spPr bwMode="auto">
                      <a:xfrm rot="21120000" flipH="1">
                        <a:off x="1538" y="3977"/>
                        <a:ext cx="101" cy="150"/>
                      </a:xfrm>
                      <a:custGeom>
                        <a:avLst/>
                        <a:gdLst>
                          <a:gd name="G0" fmla="+- 1 0 0"/>
                          <a:gd name="G1" fmla="+- 1 0 0"/>
                          <a:gd name="G2" fmla="+- 1 0 0"/>
                          <a:gd name="G3" fmla="+- 318 0 0"/>
                          <a:gd name="G4" fmla="*/ 1 24577 2"/>
                          <a:gd name="G5" fmla="+- 1 0 0"/>
                          <a:gd name="G6" fmla="+- 1 0 0"/>
                          <a:gd name="T0" fmla="*/ 136 w 136"/>
                          <a:gd name="T1" fmla="*/ 0 h 318"/>
                          <a:gd name="T2" fmla="*/ 46 w 136"/>
                          <a:gd name="T3" fmla="*/ 137 h 318"/>
                          <a:gd name="T4" fmla="*/ 0 w 136"/>
                          <a:gd name="T5" fmla="*/ 318 h 318"/>
                          <a:gd name="T6" fmla="*/ 0 w 136"/>
                          <a:gd name="T7" fmla="*/ 0 h 318"/>
                          <a:gd name="T8" fmla="*/ 136 w 136"/>
                          <a:gd name="T9" fmla="*/ 318 h 318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</a:cxnLst>
                        <a:rect l="T6" t="T7" r="T8" b="T9"/>
                        <a:pathLst>
                          <a:path w="136" h="318">
                            <a:moveTo>
                              <a:pt x="136" y="0"/>
                            </a:moveTo>
                            <a:cubicBezTo>
                              <a:pt x="102" y="42"/>
                              <a:pt x="69" y="84"/>
                              <a:pt x="46" y="137"/>
                            </a:cubicBezTo>
                            <a:cubicBezTo>
                              <a:pt x="23" y="190"/>
                              <a:pt x="11" y="254"/>
                              <a:pt x="0" y="318"/>
                            </a:cubicBezTo>
                          </a:path>
                        </a:pathLst>
                      </a:custGeom>
                      <a:solidFill>
                        <a:srgbClr val="66FF66"/>
                      </a:solidFill>
                      <a:ln w="28440" cap="sq">
                        <a:solidFill>
                          <a:srgbClr val="33CC33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 wrap="none" anchor="ctr"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8713" name="AutoShape 521"/>
                      <p:cNvSpPr>
                        <a:spLocks noChangeArrowheads="1"/>
                      </p:cNvSpPr>
                      <p:nvPr/>
                    </p:nvSpPr>
                    <p:spPr bwMode="auto">
                      <a:xfrm rot="21120000" flipH="1">
                        <a:off x="1544" y="3981"/>
                        <a:ext cx="65" cy="159"/>
                      </a:xfrm>
                      <a:custGeom>
                        <a:avLst/>
                        <a:gdLst>
                          <a:gd name="G0" fmla="+- 1 0 0"/>
                          <a:gd name="G1" fmla="+- 1 0 0"/>
                          <a:gd name="G2" fmla="*/ 1 51705 57600"/>
                          <a:gd name="G3" fmla="+- 336 0 0"/>
                          <a:gd name="G4" fmla="*/ 1 24577 2"/>
                          <a:gd name="G5" fmla="+- 1 0 0"/>
                          <a:gd name="G6" fmla="+- 1 0 0"/>
                          <a:gd name="T0" fmla="*/ 88 w 88"/>
                          <a:gd name="T1" fmla="*/ 0 h 336"/>
                          <a:gd name="T2" fmla="*/ 16 w 88"/>
                          <a:gd name="T3" fmla="*/ 200 h 336"/>
                          <a:gd name="T4" fmla="*/ 0 w 88"/>
                          <a:gd name="T5" fmla="*/ 336 h 336"/>
                          <a:gd name="T6" fmla="*/ 0 w 88"/>
                          <a:gd name="T7" fmla="*/ 0 h 336"/>
                          <a:gd name="T8" fmla="*/ 88 w 88"/>
                          <a:gd name="T9" fmla="*/ 336 h 336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</a:cxnLst>
                        <a:rect l="T6" t="T7" r="T8" b="T9"/>
                        <a:pathLst>
                          <a:path w="88" h="336">
                            <a:moveTo>
                              <a:pt x="88" y="0"/>
                            </a:moveTo>
                            <a:cubicBezTo>
                              <a:pt x="76" y="33"/>
                              <a:pt x="31" y="144"/>
                              <a:pt x="16" y="200"/>
                            </a:cubicBezTo>
                            <a:cubicBezTo>
                              <a:pt x="1" y="256"/>
                              <a:pt x="3" y="308"/>
                              <a:pt x="0" y="336"/>
                            </a:cubicBezTo>
                          </a:path>
                        </a:pathLst>
                      </a:custGeom>
                      <a:solidFill>
                        <a:srgbClr val="66FF66"/>
                      </a:solidFill>
                      <a:ln w="28440" cap="sq">
                        <a:solidFill>
                          <a:srgbClr val="33CC33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 wrap="none" anchor="ctr"/>
                      <a:lstStyle/>
                      <a:p>
                        <a:endParaRPr lang="ru-RU"/>
                      </a:p>
                    </p:txBody>
                  </p:sp>
                </p:grpSp>
                <p:grpSp>
                  <p:nvGrpSpPr>
                    <p:cNvPr id="8627" name="Group 522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454" y="3999"/>
                      <a:ext cx="138" cy="181"/>
                      <a:chOff x="1454" y="3999"/>
                      <a:chExt cx="138" cy="181"/>
                    </a:xfrm>
                  </p:grpSpPr>
                  <p:sp>
                    <p:nvSpPr>
                      <p:cNvPr id="8715" name="AutoShape 523"/>
                      <p:cNvSpPr>
                        <a:spLocks noChangeArrowheads="1"/>
                      </p:cNvSpPr>
                      <p:nvPr/>
                    </p:nvSpPr>
                    <p:spPr bwMode="auto">
                      <a:xfrm rot="20640000" flipH="1">
                        <a:off x="1473" y="4010"/>
                        <a:ext cx="101" cy="150"/>
                      </a:xfrm>
                      <a:custGeom>
                        <a:avLst/>
                        <a:gdLst>
                          <a:gd name="G0" fmla="+- 1 0 0"/>
                          <a:gd name="G1" fmla="+- 1 0 0"/>
                          <a:gd name="G2" fmla="+- 1 0 0"/>
                          <a:gd name="G3" fmla="+- 318 0 0"/>
                          <a:gd name="G4" fmla="*/ 1 24577 2"/>
                          <a:gd name="G5" fmla="+- 1 0 0"/>
                          <a:gd name="G6" fmla="+- 1 0 0"/>
                          <a:gd name="T0" fmla="*/ 136 w 136"/>
                          <a:gd name="T1" fmla="*/ 0 h 318"/>
                          <a:gd name="T2" fmla="*/ 46 w 136"/>
                          <a:gd name="T3" fmla="*/ 137 h 318"/>
                          <a:gd name="T4" fmla="*/ 0 w 136"/>
                          <a:gd name="T5" fmla="*/ 318 h 318"/>
                          <a:gd name="T6" fmla="*/ 0 w 136"/>
                          <a:gd name="T7" fmla="*/ 0 h 318"/>
                          <a:gd name="T8" fmla="*/ 136 w 136"/>
                          <a:gd name="T9" fmla="*/ 318 h 318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</a:cxnLst>
                        <a:rect l="T6" t="T7" r="T8" b="T9"/>
                        <a:pathLst>
                          <a:path w="136" h="318">
                            <a:moveTo>
                              <a:pt x="136" y="0"/>
                            </a:moveTo>
                            <a:cubicBezTo>
                              <a:pt x="102" y="42"/>
                              <a:pt x="69" y="84"/>
                              <a:pt x="46" y="137"/>
                            </a:cubicBezTo>
                            <a:cubicBezTo>
                              <a:pt x="23" y="190"/>
                              <a:pt x="11" y="254"/>
                              <a:pt x="0" y="318"/>
                            </a:cubicBezTo>
                          </a:path>
                        </a:pathLst>
                      </a:custGeom>
                      <a:solidFill>
                        <a:srgbClr val="66FF66"/>
                      </a:solidFill>
                      <a:ln w="28440" cap="sq">
                        <a:solidFill>
                          <a:srgbClr val="33CC33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 wrap="none" anchor="ctr"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8716" name="AutoShape 524"/>
                      <p:cNvSpPr>
                        <a:spLocks noChangeArrowheads="1"/>
                      </p:cNvSpPr>
                      <p:nvPr/>
                    </p:nvSpPr>
                    <p:spPr bwMode="auto">
                      <a:xfrm rot="20640000" flipH="1">
                        <a:off x="1480" y="4014"/>
                        <a:ext cx="65" cy="158"/>
                      </a:xfrm>
                      <a:custGeom>
                        <a:avLst/>
                        <a:gdLst>
                          <a:gd name="G0" fmla="+- 1 0 0"/>
                          <a:gd name="G1" fmla="+- 1 0 0"/>
                          <a:gd name="G2" fmla="*/ 1 51705 57600"/>
                          <a:gd name="G3" fmla="+- 336 0 0"/>
                          <a:gd name="G4" fmla="*/ 1 24577 2"/>
                          <a:gd name="G5" fmla="+- 1 0 0"/>
                          <a:gd name="G6" fmla="+- 1 0 0"/>
                          <a:gd name="T0" fmla="*/ 88 w 88"/>
                          <a:gd name="T1" fmla="*/ 0 h 336"/>
                          <a:gd name="T2" fmla="*/ 16 w 88"/>
                          <a:gd name="T3" fmla="*/ 200 h 336"/>
                          <a:gd name="T4" fmla="*/ 0 w 88"/>
                          <a:gd name="T5" fmla="*/ 336 h 336"/>
                          <a:gd name="T6" fmla="*/ 0 w 88"/>
                          <a:gd name="T7" fmla="*/ 0 h 336"/>
                          <a:gd name="T8" fmla="*/ 88 w 88"/>
                          <a:gd name="T9" fmla="*/ 336 h 336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</a:cxnLst>
                        <a:rect l="T6" t="T7" r="T8" b="T9"/>
                        <a:pathLst>
                          <a:path w="88" h="336">
                            <a:moveTo>
                              <a:pt x="88" y="0"/>
                            </a:moveTo>
                            <a:cubicBezTo>
                              <a:pt x="76" y="33"/>
                              <a:pt x="31" y="144"/>
                              <a:pt x="16" y="200"/>
                            </a:cubicBezTo>
                            <a:cubicBezTo>
                              <a:pt x="1" y="256"/>
                              <a:pt x="3" y="308"/>
                              <a:pt x="0" y="336"/>
                            </a:cubicBezTo>
                          </a:path>
                        </a:pathLst>
                      </a:custGeom>
                      <a:solidFill>
                        <a:srgbClr val="66FF66"/>
                      </a:solidFill>
                      <a:ln w="28440" cap="sq">
                        <a:solidFill>
                          <a:srgbClr val="33CC33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 wrap="none" anchor="ctr"/>
                      <a:lstStyle/>
                      <a:p>
                        <a:endParaRPr lang="ru-RU"/>
                      </a:p>
                    </p:txBody>
                  </p:sp>
                </p:grpSp>
                <p:grpSp>
                  <p:nvGrpSpPr>
                    <p:cNvPr id="8630" name="Group 525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339" y="4031"/>
                      <a:ext cx="168" cy="188"/>
                      <a:chOff x="1339" y="4031"/>
                      <a:chExt cx="168" cy="188"/>
                    </a:xfrm>
                  </p:grpSpPr>
                  <p:sp>
                    <p:nvSpPr>
                      <p:cNvPr id="8718" name="AutoShape 526"/>
                      <p:cNvSpPr>
                        <a:spLocks noChangeArrowheads="1"/>
                      </p:cNvSpPr>
                      <p:nvPr/>
                    </p:nvSpPr>
                    <p:spPr bwMode="auto">
                      <a:xfrm rot="19560000" flipH="1">
                        <a:off x="1373" y="4046"/>
                        <a:ext cx="101" cy="150"/>
                      </a:xfrm>
                      <a:custGeom>
                        <a:avLst/>
                        <a:gdLst>
                          <a:gd name="G0" fmla="+- 1 0 0"/>
                          <a:gd name="G1" fmla="+- 1 0 0"/>
                          <a:gd name="G2" fmla="+- 1 0 0"/>
                          <a:gd name="G3" fmla="+- 318 0 0"/>
                          <a:gd name="G4" fmla="*/ 1 24577 2"/>
                          <a:gd name="G5" fmla="+- 1 0 0"/>
                          <a:gd name="G6" fmla="+- 1 0 0"/>
                          <a:gd name="T0" fmla="*/ 136 w 136"/>
                          <a:gd name="T1" fmla="*/ 0 h 318"/>
                          <a:gd name="T2" fmla="*/ 46 w 136"/>
                          <a:gd name="T3" fmla="*/ 137 h 318"/>
                          <a:gd name="T4" fmla="*/ 0 w 136"/>
                          <a:gd name="T5" fmla="*/ 318 h 318"/>
                          <a:gd name="T6" fmla="*/ 0 w 136"/>
                          <a:gd name="T7" fmla="*/ 0 h 318"/>
                          <a:gd name="T8" fmla="*/ 136 w 136"/>
                          <a:gd name="T9" fmla="*/ 318 h 318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</a:cxnLst>
                        <a:rect l="T6" t="T7" r="T8" b="T9"/>
                        <a:pathLst>
                          <a:path w="136" h="318">
                            <a:moveTo>
                              <a:pt x="136" y="0"/>
                            </a:moveTo>
                            <a:cubicBezTo>
                              <a:pt x="102" y="42"/>
                              <a:pt x="69" y="84"/>
                              <a:pt x="46" y="137"/>
                            </a:cubicBezTo>
                            <a:cubicBezTo>
                              <a:pt x="23" y="190"/>
                              <a:pt x="11" y="254"/>
                              <a:pt x="0" y="318"/>
                            </a:cubicBezTo>
                          </a:path>
                        </a:pathLst>
                      </a:custGeom>
                      <a:solidFill>
                        <a:srgbClr val="66FF66"/>
                      </a:solidFill>
                      <a:ln w="28440" cap="sq">
                        <a:solidFill>
                          <a:srgbClr val="33CC33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 wrap="none" anchor="ctr"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8719" name="AutoShape 527"/>
                      <p:cNvSpPr>
                        <a:spLocks noChangeArrowheads="1"/>
                      </p:cNvSpPr>
                      <p:nvPr/>
                    </p:nvSpPr>
                    <p:spPr bwMode="auto">
                      <a:xfrm rot="19560000" flipH="1">
                        <a:off x="1384" y="4054"/>
                        <a:ext cx="65" cy="159"/>
                      </a:xfrm>
                      <a:custGeom>
                        <a:avLst/>
                        <a:gdLst>
                          <a:gd name="G0" fmla="+- 1 0 0"/>
                          <a:gd name="G1" fmla="+- 1 0 0"/>
                          <a:gd name="G2" fmla="*/ 1 51705 57600"/>
                          <a:gd name="G3" fmla="+- 336 0 0"/>
                          <a:gd name="G4" fmla="*/ 1 24577 2"/>
                          <a:gd name="G5" fmla="+- 1 0 0"/>
                          <a:gd name="G6" fmla="+- 1 0 0"/>
                          <a:gd name="T0" fmla="*/ 88 w 88"/>
                          <a:gd name="T1" fmla="*/ 0 h 336"/>
                          <a:gd name="T2" fmla="*/ 16 w 88"/>
                          <a:gd name="T3" fmla="*/ 200 h 336"/>
                          <a:gd name="T4" fmla="*/ 0 w 88"/>
                          <a:gd name="T5" fmla="*/ 336 h 336"/>
                          <a:gd name="T6" fmla="*/ 0 w 88"/>
                          <a:gd name="T7" fmla="*/ 0 h 336"/>
                          <a:gd name="T8" fmla="*/ 88 w 88"/>
                          <a:gd name="T9" fmla="*/ 336 h 336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</a:cxnLst>
                        <a:rect l="T6" t="T7" r="T8" b="T9"/>
                        <a:pathLst>
                          <a:path w="88" h="336">
                            <a:moveTo>
                              <a:pt x="88" y="0"/>
                            </a:moveTo>
                            <a:cubicBezTo>
                              <a:pt x="76" y="33"/>
                              <a:pt x="31" y="144"/>
                              <a:pt x="16" y="200"/>
                            </a:cubicBezTo>
                            <a:cubicBezTo>
                              <a:pt x="1" y="256"/>
                              <a:pt x="3" y="308"/>
                              <a:pt x="0" y="336"/>
                            </a:cubicBezTo>
                          </a:path>
                        </a:pathLst>
                      </a:custGeom>
                      <a:solidFill>
                        <a:srgbClr val="66FF66"/>
                      </a:solidFill>
                      <a:ln w="28440" cap="sq">
                        <a:solidFill>
                          <a:srgbClr val="33CC33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 wrap="none" anchor="ctr"/>
                      <a:lstStyle/>
                      <a:p>
                        <a:endParaRPr lang="ru-RU"/>
                      </a:p>
                    </p:txBody>
                  </p:sp>
                </p:grpSp>
              </p:grpSp>
              <p:grpSp>
                <p:nvGrpSpPr>
                  <p:cNvPr id="8633" name="Group 528"/>
                  <p:cNvGrpSpPr>
                    <a:grpSpLocks/>
                  </p:cNvGrpSpPr>
                  <p:nvPr/>
                </p:nvGrpSpPr>
                <p:grpSpPr bwMode="auto">
                  <a:xfrm>
                    <a:off x="1652" y="3937"/>
                    <a:ext cx="302" cy="214"/>
                    <a:chOff x="1652" y="3937"/>
                    <a:chExt cx="302" cy="214"/>
                  </a:xfrm>
                </p:grpSpPr>
                <p:grpSp>
                  <p:nvGrpSpPr>
                    <p:cNvPr id="8636" name="Group 529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652" y="3937"/>
                      <a:ext cx="103" cy="162"/>
                      <a:chOff x="1652" y="3937"/>
                      <a:chExt cx="103" cy="162"/>
                    </a:xfrm>
                  </p:grpSpPr>
                  <p:sp>
                    <p:nvSpPr>
                      <p:cNvPr id="8722" name="AutoShape 530"/>
                      <p:cNvSpPr>
                        <a:spLocks noChangeArrowheads="1"/>
                      </p:cNvSpPr>
                      <p:nvPr/>
                    </p:nvSpPr>
                    <p:spPr bwMode="auto">
                      <a:xfrm rot="21540000">
                        <a:off x="1653" y="3939"/>
                        <a:ext cx="101" cy="150"/>
                      </a:xfrm>
                      <a:custGeom>
                        <a:avLst/>
                        <a:gdLst>
                          <a:gd name="G0" fmla="+- 1 0 0"/>
                          <a:gd name="G1" fmla="+- 1 0 0"/>
                          <a:gd name="G2" fmla="+- 1 0 0"/>
                          <a:gd name="G3" fmla="+- 318 0 0"/>
                          <a:gd name="G4" fmla="*/ 1 24577 2"/>
                          <a:gd name="G5" fmla="+- 1 0 0"/>
                          <a:gd name="G6" fmla="+- 1 0 0"/>
                          <a:gd name="T0" fmla="*/ 136 w 136"/>
                          <a:gd name="T1" fmla="*/ 0 h 318"/>
                          <a:gd name="T2" fmla="*/ 46 w 136"/>
                          <a:gd name="T3" fmla="*/ 137 h 318"/>
                          <a:gd name="T4" fmla="*/ 0 w 136"/>
                          <a:gd name="T5" fmla="*/ 318 h 318"/>
                          <a:gd name="T6" fmla="*/ 0 w 136"/>
                          <a:gd name="T7" fmla="*/ 0 h 318"/>
                          <a:gd name="T8" fmla="*/ 136 w 136"/>
                          <a:gd name="T9" fmla="*/ 318 h 318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</a:cxnLst>
                        <a:rect l="T6" t="T7" r="T8" b="T9"/>
                        <a:pathLst>
                          <a:path w="136" h="318">
                            <a:moveTo>
                              <a:pt x="136" y="0"/>
                            </a:moveTo>
                            <a:cubicBezTo>
                              <a:pt x="102" y="42"/>
                              <a:pt x="69" y="84"/>
                              <a:pt x="46" y="137"/>
                            </a:cubicBezTo>
                            <a:cubicBezTo>
                              <a:pt x="23" y="190"/>
                              <a:pt x="11" y="254"/>
                              <a:pt x="0" y="318"/>
                            </a:cubicBezTo>
                          </a:path>
                        </a:pathLst>
                      </a:custGeom>
                      <a:solidFill>
                        <a:srgbClr val="66FF66"/>
                      </a:solidFill>
                      <a:ln w="28440" cap="sq">
                        <a:solidFill>
                          <a:srgbClr val="33CC33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 wrap="none" anchor="ctr"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8723" name="AutoShape 531"/>
                      <p:cNvSpPr>
                        <a:spLocks noChangeArrowheads="1"/>
                      </p:cNvSpPr>
                      <p:nvPr/>
                    </p:nvSpPr>
                    <p:spPr bwMode="auto">
                      <a:xfrm rot="21540000">
                        <a:off x="1685" y="3941"/>
                        <a:ext cx="65" cy="159"/>
                      </a:xfrm>
                      <a:custGeom>
                        <a:avLst/>
                        <a:gdLst>
                          <a:gd name="G0" fmla="+- 1 0 0"/>
                          <a:gd name="G1" fmla="+- 1 0 0"/>
                          <a:gd name="G2" fmla="*/ 1 51705 57600"/>
                          <a:gd name="G3" fmla="+- 336 0 0"/>
                          <a:gd name="G4" fmla="*/ 1 24577 2"/>
                          <a:gd name="G5" fmla="+- 1 0 0"/>
                          <a:gd name="G6" fmla="+- 1 0 0"/>
                          <a:gd name="T0" fmla="*/ 88 w 88"/>
                          <a:gd name="T1" fmla="*/ 0 h 336"/>
                          <a:gd name="T2" fmla="*/ 16 w 88"/>
                          <a:gd name="T3" fmla="*/ 200 h 336"/>
                          <a:gd name="T4" fmla="*/ 0 w 88"/>
                          <a:gd name="T5" fmla="*/ 336 h 336"/>
                          <a:gd name="T6" fmla="*/ 0 w 88"/>
                          <a:gd name="T7" fmla="*/ 0 h 336"/>
                          <a:gd name="T8" fmla="*/ 88 w 88"/>
                          <a:gd name="T9" fmla="*/ 336 h 336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</a:cxnLst>
                        <a:rect l="T6" t="T7" r="T8" b="T9"/>
                        <a:pathLst>
                          <a:path w="88" h="336">
                            <a:moveTo>
                              <a:pt x="88" y="0"/>
                            </a:moveTo>
                            <a:cubicBezTo>
                              <a:pt x="76" y="33"/>
                              <a:pt x="31" y="144"/>
                              <a:pt x="16" y="200"/>
                            </a:cubicBezTo>
                            <a:cubicBezTo>
                              <a:pt x="1" y="256"/>
                              <a:pt x="3" y="308"/>
                              <a:pt x="0" y="336"/>
                            </a:cubicBezTo>
                          </a:path>
                        </a:pathLst>
                      </a:custGeom>
                      <a:solidFill>
                        <a:srgbClr val="66FF66"/>
                      </a:solidFill>
                      <a:ln w="28440" cap="sq">
                        <a:solidFill>
                          <a:srgbClr val="33CC33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 wrap="none" anchor="ctr"/>
                      <a:lstStyle/>
                      <a:p>
                        <a:endParaRPr lang="ru-RU"/>
                      </a:p>
                    </p:txBody>
                  </p:sp>
                </p:grpSp>
                <p:grpSp>
                  <p:nvGrpSpPr>
                    <p:cNvPr id="8639" name="Group 532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714" y="3954"/>
                      <a:ext cx="117" cy="171"/>
                      <a:chOff x="1714" y="3954"/>
                      <a:chExt cx="117" cy="171"/>
                    </a:xfrm>
                  </p:grpSpPr>
                  <p:sp>
                    <p:nvSpPr>
                      <p:cNvPr id="8725" name="AutoShape 533"/>
                      <p:cNvSpPr>
                        <a:spLocks noChangeArrowheads="1"/>
                      </p:cNvSpPr>
                      <p:nvPr/>
                    </p:nvSpPr>
                    <p:spPr bwMode="auto">
                      <a:xfrm rot="420000">
                        <a:off x="1722" y="3959"/>
                        <a:ext cx="101" cy="150"/>
                      </a:xfrm>
                      <a:custGeom>
                        <a:avLst/>
                        <a:gdLst>
                          <a:gd name="G0" fmla="+- 1 0 0"/>
                          <a:gd name="G1" fmla="+- 1 0 0"/>
                          <a:gd name="G2" fmla="+- 1 0 0"/>
                          <a:gd name="G3" fmla="+- 318 0 0"/>
                          <a:gd name="G4" fmla="*/ 1 24577 2"/>
                          <a:gd name="G5" fmla="+- 1 0 0"/>
                          <a:gd name="G6" fmla="+- 1 0 0"/>
                          <a:gd name="T0" fmla="*/ 136 w 136"/>
                          <a:gd name="T1" fmla="*/ 0 h 318"/>
                          <a:gd name="T2" fmla="*/ 46 w 136"/>
                          <a:gd name="T3" fmla="*/ 137 h 318"/>
                          <a:gd name="T4" fmla="*/ 0 w 136"/>
                          <a:gd name="T5" fmla="*/ 318 h 318"/>
                          <a:gd name="T6" fmla="*/ 0 w 136"/>
                          <a:gd name="T7" fmla="*/ 0 h 318"/>
                          <a:gd name="T8" fmla="*/ 136 w 136"/>
                          <a:gd name="T9" fmla="*/ 318 h 318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</a:cxnLst>
                        <a:rect l="T6" t="T7" r="T8" b="T9"/>
                        <a:pathLst>
                          <a:path w="136" h="318">
                            <a:moveTo>
                              <a:pt x="136" y="0"/>
                            </a:moveTo>
                            <a:cubicBezTo>
                              <a:pt x="102" y="42"/>
                              <a:pt x="69" y="84"/>
                              <a:pt x="46" y="137"/>
                            </a:cubicBezTo>
                            <a:cubicBezTo>
                              <a:pt x="23" y="190"/>
                              <a:pt x="11" y="254"/>
                              <a:pt x="0" y="318"/>
                            </a:cubicBezTo>
                          </a:path>
                        </a:pathLst>
                      </a:custGeom>
                      <a:solidFill>
                        <a:srgbClr val="66FF66"/>
                      </a:solidFill>
                      <a:ln w="28440" cap="sq">
                        <a:solidFill>
                          <a:srgbClr val="33CC33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 wrap="none" anchor="ctr"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8726" name="AutoShape 534"/>
                      <p:cNvSpPr>
                        <a:spLocks noChangeArrowheads="1"/>
                      </p:cNvSpPr>
                      <p:nvPr/>
                    </p:nvSpPr>
                    <p:spPr bwMode="auto">
                      <a:xfrm rot="420000">
                        <a:off x="1753" y="3962"/>
                        <a:ext cx="65" cy="158"/>
                      </a:xfrm>
                      <a:custGeom>
                        <a:avLst/>
                        <a:gdLst>
                          <a:gd name="G0" fmla="+- 1 0 0"/>
                          <a:gd name="G1" fmla="+- 1 0 0"/>
                          <a:gd name="G2" fmla="*/ 1 51705 57600"/>
                          <a:gd name="G3" fmla="+- 336 0 0"/>
                          <a:gd name="G4" fmla="*/ 1 24577 2"/>
                          <a:gd name="G5" fmla="+- 1 0 0"/>
                          <a:gd name="G6" fmla="+- 1 0 0"/>
                          <a:gd name="T0" fmla="*/ 88 w 88"/>
                          <a:gd name="T1" fmla="*/ 0 h 336"/>
                          <a:gd name="T2" fmla="*/ 16 w 88"/>
                          <a:gd name="T3" fmla="*/ 200 h 336"/>
                          <a:gd name="T4" fmla="*/ 0 w 88"/>
                          <a:gd name="T5" fmla="*/ 336 h 336"/>
                          <a:gd name="T6" fmla="*/ 0 w 88"/>
                          <a:gd name="T7" fmla="*/ 0 h 336"/>
                          <a:gd name="T8" fmla="*/ 88 w 88"/>
                          <a:gd name="T9" fmla="*/ 336 h 336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</a:cxnLst>
                        <a:rect l="T6" t="T7" r="T8" b="T9"/>
                        <a:pathLst>
                          <a:path w="88" h="336">
                            <a:moveTo>
                              <a:pt x="88" y="0"/>
                            </a:moveTo>
                            <a:cubicBezTo>
                              <a:pt x="76" y="33"/>
                              <a:pt x="31" y="144"/>
                              <a:pt x="16" y="200"/>
                            </a:cubicBezTo>
                            <a:cubicBezTo>
                              <a:pt x="1" y="256"/>
                              <a:pt x="3" y="308"/>
                              <a:pt x="0" y="336"/>
                            </a:cubicBezTo>
                          </a:path>
                        </a:pathLst>
                      </a:custGeom>
                      <a:solidFill>
                        <a:srgbClr val="66FF66"/>
                      </a:solidFill>
                      <a:ln w="28440" cap="sq">
                        <a:solidFill>
                          <a:srgbClr val="33CC33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 wrap="none" anchor="ctr"/>
                      <a:lstStyle/>
                      <a:p>
                        <a:endParaRPr lang="ru-RU"/>
                      </a:p>
                    </p:txBody>
                  </p:sp>
                </p:grpSp>
                <p:grpSp>
                  <p:nvGrpSpPr>
                    <p:cNvPr id="8642" name="Group 535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799" y="3964"/>
                      <a:ext cx="155" cy="187"/>
                      <a:chOff x="1799" y="3964"/>
                      <a:chExt cx="155" cy="187"/>
                    </a:xfrm>
                  </p:grpSpPr>
                  <p:sp>
                    <p:nvSpPr>
                      <p:cNvPr id="8728" name="AutoShape 536"/>
                      <p:cNvSpPr>
                        <a:spLocks noChangeArrowheads="1"/>
                      </p:cNvSpPr>
                      <p:nvPr/>
                    </p:nvSpPr>
                    <p:spPr bwMode="auto">
                      <a:xfrm rot="1500000">
                        <a:off x="1827" y="3978"/>
                        <a:ext cx="101" cy="150"/>
                      </a:xfrm>
                      <a:custGeom>
                        <a:avLst/>
                        <a:gdLst>
                          <a:gd name="G0" fmla="+- 1 0 0"/>
                          <a:gd name="G1" fmla="+- 1 0 0"/>
                          <a:gd name="G2" fmla="+- 1 0 0"/>
                          <a:gd name="G3" fmla="+- 318 0 0"/>
                          <a:gd name="G4" fmla="*/ 1 24577 2"/>
                          <a:gd name="G5" fmla="+- 1 0 0"/>
                          <a:gd name="G6" fmla="+- 1 0 0"/>
                          <a:gd name="T0" fmla="*/ 136 w 136"/>
                          <a:gd name="T1" fmla="*/ 0 h 318"/>
                          <a:gd name="T2" fmla="*/ 46 w 136"/>
                          <a:gd name="T3" fmla="*/ 137 h 318"/>
                          <a:gd name="T4" fmla="*/ 0 w 136"/>
                          <a:gd name="T5" fmla="*/ 318 h 318"/>
                          <a:gd name="T6" fmla="*/ 0 w 136"/>
                          <a:gd name="T7" fmla="*/ 0 h 318"/>
                          <a:gd name="T8" fmla="*/ 136 w 136"/>
                          <a:gd name="T9" fmla="*/ 318 h 318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</a:cxnLst>
                        <a:rect l="T6" t="T7" r="T8" b="T9"/>
                        <a:pathLst>
                          <a:path w="136" h="318">
                            <a:moveTo>
                              <a:pt x="136" y="0"/>
                            </a:moveTo>
                            <a:cubicBezTo>
                              <a:pt x="102" y="42"/>
                              <a:pt x="69" y="84"/>
                              <a:pt x="46" y="137"/>
                            </a:cubicBezTo>
                            <a:cubicBezTo>
                              <a:pt x="23" y="190"/>
                              <a:pt x="11" y="254"/>
                              <a:pt x="0" y="318"/>
                            </a:cubicBezTo>
                          </a:path>
                        </a:pathLst>
                      </a:custGeom>
                      <a:solidFill>
                        <a:srgbClr val="66FF66"/>
                      </a:solidFill>
                      <a:ln w="28440" cap="sq">
                        <a:solidFill>
                          <a:srgbClr val="33CC33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 wrap="none" anchor="ctr"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8729" name="AutoShape 537"/>
                      <p:cNvSpPr>
                        <a:spLocks noChangeArrowheads="1"/>
                      </p:cNvSpPr>
                      <p:nvPr/>
                    </p:nvSpPr>
                    <p:spPr bwMode="auto">
                      <a:xfrm rot="1500000">
                        <a:off x="1855" y="3986"/>
                        <a:ext cx="65" cy="159"/>
                      </a:xfrm>
                      <a:custGeom>
                        <a:avLst/>
                        <a:gdLst>
                          <a:gd name="G0" fmla="+- 1 0 0"/>
                          <a:gd name="G1" fmla="+- 1 0 0"/>
                          <a:gd name="G2" fmla="*/ 1 51705 57600"/>
                          <a:gd name="G3" fmla="+- 336 0 0"/>
                          <a:gd name="G4" fmla="*/ 1 24577 2"/>
                          <a:gd name="G5" fmla="+- 1 0 0"/>
                          <a:gd name="G6" fmla="+- 1 0 0"/>
                          <a:gd name="T0" fmla="*/ 88 w 88"/>
                          <a:gd name="T1" fmla="*/ 0 h 336"/>
                          <a:gd name="T2" fmla="*/ 16 w 88"/>
                          <a:gd name="T3" fmla="*/ 200 h 336"/>
                          <a:gd name="T4" fmla="*/ 0 w 88"/>
                          <a:gd name="T5" fmla="*/ 336 h 336"/>
                          <a:gd name="T6" fmla="*/ 0 w 88"/>
                          <a:gd name="T7" fmla="*/ 0 h 336"/>
                          <a:gd name="T8" fmla="*/ 88 w 88"/>
                          <a:gd name="T9" fmla="*/ 336 h 336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</a:cxnLst>
                        <a:rect l="T6" t="T7" r="T8" b="T9"/>
                        <a:pathLst>
                          <a:path w="88" h="336">
                            <a:moveTo>
                              <a:pt x="88" y="0"/>
                            </a:moveTo>
                            <a:cubicBezTo>
                              <a:pt x="76" y="33"/>
                              <a:pt x="31" y="144"/>
                              <a:pt x="16" y="200"/>
                            </a:cubicBezTo>
                            <a:cubicBezTo>
                              <a:pt x="1" y="256"/>
                              <a:pt x="3" y="308"/>
                              <a:pt x="0" y="336"/>
                            </a:cubicBezTo>
                          </a:path>
                        </a:pathLst>
                      </a:custGeom>
                      <a:solidFill>
                        <a:srgbClr val="66FF66"/>
                      </a:solidFill>
                      <a:ln w="28440" cap="sq">
                        <a:solidFill>
                          <a:srgbClr val="33CC33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 wrap="none" anchor="ctr"/>
                      <a:lstStyle/>
                      <a:p>
                        <a:endParaRPr lang="ru-RU"/>
                      </a:p>
                    </p:txBody>
                  </p:sp>
                </p:grpSp>
              </p:grpSp>
            </p:grpSp>
            <p:grpSp>
              <p:nvGrpSpPr>
                <p:cNvPr id="8645" name="Group 538"/>
                <p:cNvGrpSpPr>
                  <a:grpSpLocks/>
                </p:cNvGrpSpPr>
                <p:nvPr/>
              </p:nvGrpSpPr>
              <p:grpSpPr bwMode="auto">
                <a:xfrm>
                  <a:off x="1819" y="3937"/>
                  <a:ext cx="615" cy="281"/>
                  <a:chOff x="1819" y="3937"/>
                  <a:chExt cx="615" cy="281"/>
                </a:xfrm>
              </p:grpSpPr>
              <p:grpSp>
                <p:nvGrpSpPr>
                  <p:cNvPr id="8648" name="Group 539"/>
                  <p:cNvGrpSpPr>
                    <a:grpSpLocks/>
                  </p:cNvGrpSpPr>
                  <p:nvPr/>
                </p:nvGrpSpPr>
                <p:grpSpPr bwMode="auto">
                  <a:xfrm>
                    <a:off x="2126" y="3971"/>
                    <a:ext cx="309" cy="247"/>
                    <a:chOff x="2126" y="3971"/>
                    <a:chExt cx="309" cy="247"/>
                  </a:xfrm>
                </p:grpSpPr>
                <p:grpSp>
                  <p:nvGrpSpPr>
                    <p:cNvPr id="8651" name="Group 540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2126" y="3971"/>
                      <a:ext cx="121" cy="173"/>
                      <a:chOff x="2126" y="3971"/>
                      <a:chExt cx="121" cy="173"/>
                    </a:xfrm>
                  </p:grpSpPr>
                  <p:sp>
                    <p:nvSpPr>
                      <p:cNvPr id="8733" name="AutoShape 541"/>
                      <p:cNvSpPr>
                        <a:spLocks noChangeArrowheads="1"/>
                      </p:cNvSpPr>
                      <p:nvPr/>
                    </p:nvSpPr>
                    <p:spPr bwMode="auto">
                      <a:xfrm rot="480000">
                        <a:off x="2137" y="3977"/>
                        <a:ext cx="101" cy="150"/>
                      </a:xfrm>
                      <a:custGeom>
                        <a:avLst/>
                        <a:gdLst>
                          <a:gd name="G0" fmla="+- 1 0 0"/>
                          <a:gd name="G1" fmla="+- 1 0 0"/>
                          <a:gd name="G2" fmla="+- 1 0 0"/>
                          <a:gd name="G3" fmla="+- 318 0 0"/>
                          <a:gd name="G4" fmla="*/ 1 24577 2"/>
                          <a:gd name="G5" fmla="+- 1 0 0"/>
                          <a:gd name="G6" fmla="+- 1 0 0"/>
                          <a:gd name="T0" fmla="*/ 136 w 136"/>
                          <a:gd name="T1" fmla="*/ 0 h 318"/>
                          <a:gd name="T2" fmla="*/ 46 w 136"/>
                          <a:gd name="T3" fmla="*/ 137 h 318"/>
                          <a:gd name="T4" fmla="*/ 0 w 136"/>
                          <a:gd name="T5" fmla="*/ 318 h 318"/>
                          <a:gd name="T6" fmla="*/ 0 w 136"/>
                          <a:gd name="T7" fmla="*/ 0 h 318"/>
                          <a:gd name="T8" fmla="*/ 136 w 136"/>
                          <a:gd name="T9" fmla="*/ 318 h 318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</a:cxnLst>
                        <a:rect l="T6" t="T7" r="T8" b="T9"/>
                        <a:pathLst>
                          <a:path w="136" h="318">
                            <a:moveTo>
                              <a:pt x="136" y="0"/>
                            </a:moveTo>
                            <a:cubicBezTo>
                              <a:pt x="102" y="42"/>
                              <a:pt x="69" y="84"/>
                              <a:pt x="46" y="137"/>
                            </a:cubicBezTo>
                            <a:cubicBezTo>
                              <a:pt x="23" y="190"/>
                              <a:pt x="11" y="254"/>
                              <a:pt x="0" y="318"/>
                            </a:cubicBezTo>
                          </a:path>
                        </a:pathLst>
                      </a:custGeom>
                      <a:solidFill>
                        <a:srgbClr val="66FF66"/>
                      </a:solidFill>
                      <a:ln w="28440" cap="sq">
                        <a:solidFill>
                          <a:srgbClr val="33CC33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 wrap="none" anchor="ctr"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8734" name="AutoShape 542"/>
                      <p:cNvSpPr>
                        <a:spLocks noChangeArrowheads="1"/>
                      </p:cNvSpPr>
                      <p:nvPr/>
                    </p:nvSpPr>
                    <p:spPr bwMode="auto">
                      <a:xfrm rot="480000">
                        <a:off x="2167" y="3981"/>
                        <a:ext cx="65" cy="158"/>
                      </a:xfrm>
                      <a:custGeom>
                        <a:avLst/>
                        <a:gdLst>
                          <a:gd name="G0" fmla="+- 1 0 0"/>
                          <a:gd name="G1" fmla="+- 1 0 0"/>
                          <a:gd name="G2" fmla="*/ 1 51705 57600"/>
                          <a:gd name="G3" fmla="+- 336 0 0"/>
                          <a:gd name="G4" fmla="*/ 1 24577 2"/>
                          <a:gd name="G5" fmla="+- 1 0 0"/>
                          <a:gd name="G6" fmla="+- 1 0 0"/>
                          <a:gd name="T0" fmla="*/ 88 w 88"/>
                          <a:gd name="T1" fmla="*/ 0 h 336"/>
                          <a:gd name="T2" fmla="*/ 16 w 88"/>
                          <a:gd name="T3" fmla="*/ 200 h 336"/>
                          <a:gd name="T4" fmla="*/ 0 w 88"/>
                          <a:gd name="T5" fmla="*/ 336 h 336"/>
                          <a:gd name="T6" fmla="*/ 0 w 88"/>
                          <a:gd name="T7" fmla="*/ 0 h 336"/>
                          <a:gd name="T8" fmla="*/ 88 w 88"/>
                          <a:gd name="T9" fmla="*/ 336 h 336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</a:cxnLst>
                        <a:rect l="T6" t="T7" r="T8" b="T9"/>
                        <a:pathLst>
                          <a:path w="88" h="336">
                            <a:moveTo>
                              <a:pt x="88" y="0"/>
                            </a:moveTo>
                            <a:cubicBezTo>
                              <a:pt x="76" y="33"/>
                              <a:pt x="31" y="144"/>
                              <a:pt x="16" y="200"/>
                            </a:cubicBezTo>
                            <a:cubicBezTo>
                              <a:pt x="1" y="256"/>
                              <a:pt x="3" y="308"/>
                              <a:pt x="0" y="336"/>
                            </a:cubicBezTo>
                          </a:path>
                        </a:pathLst>
                      </a:custGeom>
                      <a:solidFill>
                        <a:srgbClr val="66FF66"/>
                      </a:solidFill>
                      <a:ln w="28440" cap="sq">
                        <a:solidFill>
                          <a:srgbClr val="33CC33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 wrap="none" anchor="ctr"/>
                      <a:lstStyle/>
                      <a:p>
                        <a:endParaRPr lang="ru-RU"/>
                      </a:p>
                    </p:txBody>
                  </p:sp>
                </p:grpSp>
                <p:grpSp>
                  <p:nvGrpSpPr>
                    <p:cNvPr id="8654" name="Group 543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2182" y="3999"/>
                      <a:ext cx="138" cy="181"/>
                      <a:chOff x="2182" y="3999"/>
                      <a:chExt cx="138" cy="181"/>
                    </a:xfrm>
                  </p:grpSpPr>
                  <p:sp>
                    <p:nvSpPr>
                      <p:cNvPr id="8736" name="AutoShape 544"/>
                      <p:cNvSpPr>
                        <a:spLocks noChangeArrowheads="1"/>
                      </p:cNvSpPr>
                      <p:nvPr/>
                    </p:nvSpPr>
                    <p:spPr bwMode="auto">
                      <a:xfrm rot="960000">
                        <a:off x="2201" y="4010"/>
                        <a:ext cx="101" cy="150"/>
                      </a:xfrm>
                      <a:custGeom>
                        <a:avLst/>
                        <a:gdLst>
                          <a:gd name="G0" fmla="+- 1 0 0"/>
                          <a:gd name="G1" fmla="+- 1 0 0"/>
                          <a:gd name="G2" fmla="+- 1 0 0"/>
                          <a:gd name="G3" fmla="+- 318 0 0"/>
                          <a:gd name="G4" fmla="*/ 1 24577 2"/>
                          <a:gd name="G5" fmla="+- 1 0 0"/>
                          <a:gd name="G6" fmla="+- 1 0 0"/>
                          <a:gd name="T0" fmla="*/ 136 w 136"/>
                          <a:gd name="T1" fmla="*/ 0 h 318"/>
                          <a:gd name="T2" fmla="*/ 46 w 136"/>
                          <a:gd name="T3" fmla="*/ 137 h 318"/>
                          <a:gd name="T4" fmla="*/ 0 w 136"/>
                          <a:gd name="T5" fmla="*/ 318 h 318"/>
                          <a:gd name="T6" fmla="*/ 0 w 136"/>
                          <a:gd name="T7" fmla="*/ 0 h 318"/>
                          <a:gd name="T8" fmla="*/ 136 w 136"/>
                          <a:gd name="T9" fmla="*/ 318 h 318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</a:cxnLst>
                        <a:rect l="T6" t="T7" r="T8" b="T9"/>
                        <a:pathLst>
                          <a:path w="136" h="318">
                            <a:moveTo>
                              <a:pt x="136" y="0"/>
                            </a:moveTo>
                            <a:cubicBezTo>
                              <a:pt x="102" y="42"/>
                              <a:pt x="69" y="84"/>
                              <a:pt x="46" y="137"/>
                            </a:cubicBezTo>
                            <a:cubicBezTo>
                              <a:pt x="23" y="190"/>
                              <a:pt x="11" y="254"/>
                              <a:pt x="0" y="318"/>
                            </a:cubicBezTo>
                          </a:path>
                        </a:pathLst>
                      </a:custGeom>
                      <a:solidFill>
                        <a:srgbClr val="66FF66"/>
                      </a:solidFill>
                      <a:ln w="28440" cap="sq">
                        <a:solidFill>
                          <a:srgbClr val="33CC33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 wrap="none" anchor="ctr"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8737" name="AutoShape 545"/>
                      <p:cNvSpPr>
                        <a:spLocks noChangeArrowheads="1"/>
                      </p:cNvSpPr>
                      <p:nvPr/>
                    </p:nvSpPr>
                    <p:spPr bwMode="auto">
                      <a:xfrm rot="960000">
                        <a:off x="2231" y="4014"/>
                        <a:ext cx="65" cy="158"/>
                      </a:xfrm>
                      <a:custGeom>
                        <a:avLst/>
                        <a:gdLst>
                          <a:gd name="G0" fmla="+- 1 0 0"/>
                          <a:gd name="G1" fmla="+- 1 0 0"/>
                          <a:gd name="G2" fmla="*/ 1 51705 57600"/>
                          <a:gd name="G3" fmla="+- 336 0 0"/>
                          <a:gd name="G4" fmla="*/ 1 24577 2"/>
                          <a:gd name="G5" fmla="+- 1 0 0"/>
                          <a:gd name="G6" fmla="+- 1 0 0"/>
                          <a:gd name="T0" fmla="*/ 88 w 88"/>
                          <a:gd name="T1" fmla="*/ 0 h 336"/>
                          <a:gd name="T2" fmla="*/ 16 w 88"/>
                          <a:gd name="T3" fmla="*/ 200 h 336"/>
                          <a:gd name="T4" fmla="*/ 0 w 88"/>
                          <a:gd name="T5" fmla="*/ 336 h 336"/>
                          <a:gd name="T6" fmla="*/ 0 w 88"/>
                          <a:gd name="T7" fmla="*/ 0 h 336"/>
                          <a:gd name="T8" fmla="*/ 88 w 88"/>
                          <a:gd name="T9" fmla="*/ 336 h 336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</a:cxnLst>
                        <a:rect l="T6" t="T7" r="T8" b="T9"/>
                        <a:pathLst>
                          <a:path w="88" h="336">
                            <a:moveTo>
                              <a:pt x="88" y="0"/>
                            </a:moveTo>
                            <a:cubicBezTo>
                              <a:pt x="76" y="33"/>
                              <a:pt x="31" y="144"/>
                              <a:pt x="16" y="200"/>
                            </a:cubicBezTo>
                            <a:cubicBezTo>
                              <a:pt x="1" y="256"/>
                              <a:pt x="3" y="308"/>
                              <a:pt x="0" y="336"/>
                            </a:cubicBezTo>
                          </a:path>
                        </a:pathLst>
                      </a:custGeom>
                      <a:solidFill>
                        <a:srgbClr val="66FF66"/>
                      </a:solidFill>
                      <a:ln w="28440" cap="sq">
                        <a:solidFill>
                          <a:srgbClr val="33CC33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 wrap="none" anchor="ctr"/>
                      <a:lstStyle/>
                      <a:p>
                        <a:endParaRPr lang="ru-RU"/>
                      </a:p>
                    </p:txBody>
                  </p:sp>
                </p:grpSp>
                <p:grpSp>
                  <p:nvGrpSpPr>
                    <p:cNvPr id="8657" name="Group 546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2266" y="4031"/>
                      <a:ext cx="169" cy="188"/>
                      <a:chOff x="2266" y="4031"/>
                      <a:chExt cx="169" cy="188"/>
                    </a:xfrm>
                  </p:grpSpPr>
                  <p:sp>
                    <p:nvSpPr>
                      <p:cNvPr id="8739" name="AutoShape 547"/>
                      <p:cNvSpPr>
                        <a:spLocks noChangeArrowheads="1"/>
                      </p:cNvSpPr>
                      <p:nvPr/>
                    </p:nvSpPr>
                    <p:spPr bwMode="auto">
                      <a:xfrm rot="2040000">
                        <a:off x="2300" y="4046"/>
                        <a:ext cx="101" cy="150"/>
                      </a:xfrm>
                      <a:custGeom>
                        <a:avLst/>
                        <a:gdLst>
                          <a:gd name="G0" fmla="+- 1 0 0"/>
                          <a:gd name="G1" fmla="+- 1 0 0"/>
                          <a:gd name="G2" fmla="+- 1 0 0"/>
                          <a:gd name="G3" fmla="+- 318 0 0"/>
                          <a:gd name="G4" fmla="*/ 1 24577 2"/>
                          <a:gd name="G5" fmla="+- 1 0 0"/>
                          <a:gd name="G6" fmla="+- 1 0 0"/>
                          <a:gd name="T0" fmla="*/ 136 w 136"/>
                          <a:gd name="T1" fmla="*/ 0 h 318"/>
                          <a:gd name="T2" fmla="*/ 46 w 136"/>
                          <a:gd name="T3" fmla="*/ 137 h 318"/>
                          <a:gd name="T4" fmla="*/ 0 w 136"/>
                          <a:gd name="T5" fmla="*/ 318 h 318"/>
                          <a:gd name="T6" fmla="*/ 0 w 136"/>
                          <a:gd name="T7" fmla="*/ 0 h 318"/>
                          <a:gd name="T8" fmla="*/ 136 w 136"/>
                          <a:gd name="T9" fmla="*/ 318 h 318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</a:cxnLst>
                        <a:rect l="T6" t="T7" r="T8" b="T9"/>
                        <a:pathLst>
                          <a:path w="136" h="318">
                            <a:moveTo>
                              <a:pt x="136" y="0"/>
                            </a:moveTo>
                            <a:cubicBezTo>
                              <a:pt x="102" y="42"/>
                              <a:pt x="69" y="84"/>
                              <a:pt x="46" y="137"/>
                            </a:cubicBezTo>
                            <a:cubicBezTo>
                              <a:pt x="23" y="190"/>
                              <a:pt x="11" y="254"/>
                              <a:pt x="0" y="318"/>
                            </a:cubicBezTo>
                          </a:path>
                        </a:pathLst>
                      </a:custGeom>
                      <a:solidFill>
                        <a:srgbClr val="66FF66"/>
                      </a:solidFill>
                      <a:ln w="28440" cap="sq">
                        <a:solidFill>
                          <a:srgbClr val="33CC33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 wrap="none" anchor="ctr"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8740" name="AutoShape 548"/>
                      <p:cNvSpPr>
                        <a:spLocks noChangeArrowheads="1"/>
                      </p:cNvSpPr>
                      <p:nvPr/>
                    </p:nvSpPr>
                    <p:spPr bwMode="auto">
                      <a:xfrm rot="2040000">
                        <a:off x="2326" y="4054"/>
                        <a:ext cx="65" cy="159"/>
                      </a:xfrm>
                      <a:custGeom>
                        <a:avLst/>
                        <a:gdLst>
                          <a:gd name="G0" fmla="+- 1 0 0"/>
                          <a:gd name="G1" fmla="+- 1 0 0"/>
                          <a:gd name="G2" fmla="*/ 1 51705 57600"/>
                          <a:gd name="G3" fmla="+- 336 0 0"/>
                          <a:gd name="G4" fmla="*/ 1 24577 2"/>
                          <a:gd name="G5" fmla="+- 1 0 0"/>
                          <a:gd name="G6" fmla="+- 1 0 0"/>
                          <a:gd name="T0" fmla="*/ 88 w 88"/>
                          <a:gd name="T1" fmla="*/ 0 h 336"/>
                          <a:gd name="T2" fmla="*/ 16 w 88"/>
                          <a:gd name="T3" fmla="*/ 200 h 336"/>
                          <a:gd name="T4" fmla="*/ 0 w 88"/>
                          <a:gd name="T5" fmla="*/ 336 h 336"/>
                          <a:gd name="T6" fmla="*/ 0 w 88"/>
                          <a:gd name="T7" fmla="*/ 0 h 336"/>
                          <a:gd name="T8" fmla="*/ 88 w 88"/>
                          <a:gd name="T9" fmla="*/ 336 h 336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</a:cxnLst>
                        <a:rect l="T6" t="T7" r="T8" b="T9"/>
                        <a:pathLst>
                          <a:path w="88" h="336">
                            <a:moveTo>
                              <a:pt x="88" y="0"/>
                            </a:moveTo>
                            <a:cubicBezTo>
                              <a:pt x="76" y="33"/>
                              <a:pt x="31" y="144"/>
                              <a:pt x="16" y="200"/>
                            </a:cubicBezTo>
                            <a:cubicBezTo>
                              <a:pt x="1" y="256"/>
                              <a:pt x="3" y="308"/>
                              <a:pt x="0" y="336"/>
                            </a:cubicBezTo>
                          </a:path>
                        </a:pathLst>
                      </a:custGeom>
                      <a:solidFill>
                        <a:srgbClr val="66FF66"/>
                      </a:solidFill>
                      <a:ln w="28440" cap="sq">
                        <a:solidFill>
                          <a:srgbClr val="33CC33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 wrap="none" anchor="ctr"/>
                      <a:lstStyle/>
                      <a:p>
                        <a:endParaRPr lang="ru-RU"/>
                      </a:p>
                    </p:txBody>
                  </p:sp>
                </p:grpSp>
              </p:grpSp>
              <p:grpSp>
                <p:nvGrpSpPr>
                  <p:cNvPr id="8660" name="Group 549"/>
                  <p:cNvGrpSpPr>
                    <a:grpSpLocks/>
                  </p:cNvGrpSpPr>
                  <p:nvPr/>
                </p:nvGrpSpPr>
                <p:grpSpPr bwMode="auto">
                  <a:xfrm>
                    <a:off x="1819" y="3937"/>
                    <a:ext cx="302" cy="214"/>
                    <a:chOff x="1819" y="3937"/>
                    <a:chExt cx="302" cy="214"/>
                  </a:xfrm>
                </p:grpSpPr>
                <p:grpSp>
                  <p:nvGrpSpPr>
                    <p:cNvPr id="8663" name="Group 550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2018" y="3937"/>
                      <a:ext cx="103" cy="162"/>
                      <a:chOff x="2018" y="3937"/>
                      <a:chExt cx="103" cy="162"/>
                    </a:xfrm>
                  </p:grpSpPr>
                  <p:sp>
                    <p:nvSpPr>
                      <p:cNvPr id="8743" name="AutoShape 551"/>
                      <p:cNvSpPr>
                        <a:spLocks noChangeArrowheads="1"/>
                      </p:cNvSpPr>
                      <p:nvPr/>
                    </p:nvSpPr>
                    <p:spPr bwMode="auto">
                      <a:xfrm rot="60000" flipH="1">
                        <a:off x="2019" y="3939"/>
                        <a:ext cx="101" cy="150"/>
                      </a:xfrm>
                      <a:custGeom>
                        <a:avLst/>
                        <a:gdLst>
                          <a:gd name="G0" fmla="+- 1 0 0"/>
                          <a:gd name="G1" fmla="+- 1 0 0"/>
                          <a:gd name="G2" fmla="+- 1 0 0"/>
                          <a:gd name="G3" fmla="+- 318 0 0"/>
                          <a:gd name="G4" fmla="*/ 1 24577 2"/>
                          <a:gd name="G5" fmla="+- 1 0 0"/>
                          <a:gd name="G6" fmla="+- 1 0 0"/>
                          <a:gd name="T0" fmla="*/ 136 w 136"/>
                          <a:gd name="T1" fmla="*/ 0 h 318"/>
                          <a:gd name="T2" fmla="*/ 46 w 136"/>
                          <a:gd name="T3" fmla="*/ 137 h 318"/>
                          <a:gd name="T4" fmla="*/ 0 w 136"/>
                          <a:gd name="T5" fmla="*/ 318 h 318"/>
                          <a:gd name="T6" fmla="*/ 0 w 136"/>
                          <a:gd name="T7" fmla="*/ 0 h 318"/>
                          <a:gd name="T8" fmla="*/ 136 w 136"/>
                          <a:gd name="T9" fmla="*/ 318 h 318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</a:cxnLst>
                        <a:rect l="T6" t="T7" r="T8" b="T9"/>
                        <a:pathLst>
                          <a:path w="136" h="318">
                            <a:moveTo>
                              <a:pt x="136" y="0"/>
                            </a:moveTo>
                            <a:cubicBezTo>
                              <a:pt x="102" y="42"/>
                              <a:pt x="69" y="84"/>
                              <a:pt x="46" y="137"/>
                            </a:cubicBezTo>
                            <a:cubicBezTo>
                              <a:pt x="23" y="190"/>
                              <a:pt x="11" y="254"/>
                              <a:pt x="0" y="318"/>
                            </a:cubicBezTo>
                          </a:path>
                        </a:pathLst>
                      </a:custGeom>
                      <a:solidFill>
                        <a:srgbClr val="66FF66"/>
                      </a:solidFill>
                      <a:ln w="28440" cap="sq">
                        <a:solidFill>
                          <a:srgbClr val="33CC33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 wrap="none" anchor="ctr"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8744" name="AutoShape 552"/>
                      <p:cNvSpPr>
                        <a:spLocks noChangeArrowheads="1"/>
                      </p:cNvSpPr>
                      <p:nvPr/>
                    </p:nvSpPr>
                    <p:spPr bwMode="auto">
                      <a:xfrm rot="60000" flipH="1">
                        <a:off x="2023" y="3941"/>
                        <a:ext cx="65" cy="159"/>
                      </a:xfrm>
                      <a:custGeom>
                        <a:avLst/>
                        <a:gdLst>
                          <a:gd name="G0" fmla="+- 1 0 0"/>
                          <a:gd name="G1" fmla="+- 1 0 0"/>
                          <a:gd name="G2" fmla="*/ 1 51705 57600"/>
                          <a:gd name="G3" fmla="+- 336 0 0"/>
                          <a:gd name="G4" fmla="*/ 1 24577 2"/>
                          <a:gd name="G5" fmla="+- 1 0 0"/>
                          <a:gd name="G6" fmla="+- 1 0 0"/>
                          <a:gd name="T0" fmla="*/ 88 w 88"/>
                          <a:gd name="T1" fmla="*/ 0 h 336"/>
                          <a:gd name="T2" fmla="*/ 16 w 88"/>
                          <a:gd name="T3" fmla="*/ 200 h 336"/>
                          <a:gd name="T4" fmla="*/ 0 w 88"/>
                          <a:gd name="T5" fmla="*/ 336 h 336"/>
                          <a:gd name="T6" fmla="*/ 0 w 88"/>
                          <a:gd name="T7" fmla="*/ 0 h 336"/>
                          <a:gd name="T8" fmla="*/ 88 w 88"/>
                          <a:gd name="T9" fmla="*/ 336 h 336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</a:cxnLst>
                        <a:rect l="T6" t="T7" r="T8" b="T9"/>
                        <a:pathLst>
                          <a:path w="88" h="336">
                            <a:moveTo>
                              <a:pt x="88" y="0"/>
                            </a:moveTo>
                            <a:cubicBezTo>
                              <a:pt x="76" y="33"/>
                              <a:pt x="31" y="144"/>
                              <a:pt x="16" y="200"/>
                            </a:cubicBezTo>
                            <a:cubicBezTo>
                              <a:pt x="1" y="256"/>
                              <a:pt x="3" y="308"/>
                              <a:pt x="0" y="336"/>
                            </a:cubicBezTo>
                          </a:path>
                        </a:pathLst>
                      </a:custGeom>
                      <a:solidFill>
                        <a:srgbClr val="66FF66"/>
                      </a:solidFill>
                      <a:ln w="28440" cap="sq">
                        <a:solidFill>
                          <a:srgbClr val="33CC33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 wrap="none" anchor="ctr"/>
                      <a:lstStyle/>
                      <a:p>
                        <a:endParaRPr lang="ru-RU"/>
                      </a:p>
                    </p:txBody>
                  </p:sp>
                </p:grpSp>
                <p:grpSp>
                  <p:nvGrpSpPr>
                    <p:cNvPr id="8666" name="Group 553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942" y="3954"/>
                      <a:ext cx="118" cy="171"/>
                      <a:chOff x="1942" y="3954"/>
                      <a:chExt cx="118" cy="171"/>
                    </a:xfrm>
                  </p:grpSpPr>
                  <p:sp>
                    <p:nvSpPr>
                      <p:cNvPr id="8746" name="AutoShape 554"/>
                      <p:cNvSpPr>
                        <a:spLocks noChangeArrowheads="1"/>
                      </p:cNvSpPr>
                      <p:nvPr/>
                    </p:nvSpPr>
                    <p:spPr bwMode="auto">
                      <a:xfrm rot="21180000" flipH="1">
                        <a:off x="1950" y="3959"/>
                        <a:ext cx="101" cy="150"/>
                      </a:xfrm>
                      <a:custGeom>
                        <a:avLst/>
                        <a:gdLst>
                          <a:gd name="G0" fmla="+- 1 0 0"/>
                          <a:gd name="G1" fmla="+- 1 0 0"/>
                          <a:gd name="G2" fmla="+- 1 0 0"/>
                          <a:gd name="G3" fmla="+- 318 0 0"/>
                          <a:gd name="G4" fmla="*/ 1 24577 2"/>
                          <a:gd name="G5" fmla="+- 1 0 0"/>
                          <a:gd name="G6" fmla="+- 1 0 0"/>
                          <a:gd name="T0" fmla="*/ 136 w 136"/>
                          <a:gd name="T1" fmla="*/ 0 h 318"/>
                          <a:gd name="T2" fmla="*/ 46 w 136"/>
                          <a:gd name="T3" fmla="*/ 137 h 318"/>
                          <a:gd name="T4" fmla="*/ 0 w 136"/>
                          <a:gd name="T5" fmla="*/ 318 h 318"/>
                          <a:gd name="T6" fmla="*/ 0 w 136"/>
                          <a:gd name="T7" fmla="*/ 0 h 318"/>
                          <a:gd name="T8" fmla="*/ 136 w 136"/>
                          <a:gd name="T9" fmla="*/ 318 h 318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</a:cxnLst>
                        <a:rect l="T6" t="T7" r="T8" b="T9"/>
                        <a:pathLst>
                          <a:path w="136" h="318">
                            <a:moveTo>
                              <a:pt x="136" y="0"/>
                            </a:moveTo>
                            <a:cubicBezTo>
                              <a:pt x="102" y="42"/>
                              <a:pt x="69" y="84"/>
                              <a:pt x="46" y="137"/>
                            </a:cubicBezTo>
                            <a:cubicBezTo>
                              <a:pt x="23" y="190"/>
                              <a:pt x="11" y="254"/>
                              <a:pt x="0" y="318"/>
                            </a:cubicBezTo>
                          </a:path>
                        </a:pathLst>
                      </a:custGeom>
                      <a:solidFill>
                        <a:srgbClr val="66FF66"/>
                      </a:solidFill>
                      <a:ln w="28440" cap="sq">
                        <a:solidFill>
                          <a:srgbClr val="33CC33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 wrap="none" anchor="ctr"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8747" name="AutoShape 555"/>
                      <p:cNvSpPr>
                        <a:spLocks noChangeArrowheads="1"/>
                      </p:cNvSpPr>
                      <p:nvPr/>
                    </p:nvSpPr>
                    <p:spPr bwMode="auto">
                      <a:xfrm rot="21180000" flipH="1">
                        <a:off x="1956" y="3962"/>
                        <a:ext cx="65" cy="159"/>
                      </a:xfrm>
                      <a:custGeom>
                        <a:avLst/>
                        <a:gdLst>
                          <a:gd name="G0" fmla="+- 1 0 0"/>
                          <a:gd name="G1" fmla="+- 1 0 0"/>
                          <a:gd name="G2" fmla="*/ 1 51705 57600"/>
                          <a:gd name="G3" fmla="+- 336 0 0"/>
                          <a:gd name="G4" fmla="*/ 1 24577 2"/>
                          <a:gd name="G5" fmla="+- 1 0 0"/>
                          <a:gd name="G6" fmla="+- 1 0 0"/>
                          <a:gd name="T0" fmla="*/ 88 w 88"/>
                          <a:gd name="T1" fmla="*/ 0 h 336"/>
                          <a:gd name="T2" fmla="*/ 16 w 88"/>
                          <a:gd name="T3" fmla="*/ 200 h 336"/>
                          <a:gd name="T4" fmla="*/ 0 w 88"/>
                          <a:gd name="T5" fmla="*/ 336 h 336"/>
                          <a:gd name="T6" fmla="*/ 0 w 88"/>
                          <a:gd name="T7" fmla="*/ 0 h 336"/>
                          <a:gd name="T8" fmla="*/ 88 w 88"/>
                          <a:gd name="T9" fmla="*/ 336 h 336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</a:cxnLst>
                        <a:rect l="T6" t="T7" r="T8" b="T9"/>
                        <a:pathLst>
                          <a:path w="88" h="336">
                            <a:moveTo>
                              <a:pt x="88" y="0"/>
                            </a:moveTo>
                            <a:cubicBezTo>
                              <a:pt x="76" y="33"/>
                              <a:pt x="31" y="144"/>
                              <a:pt x="16" y="200"/>
                            </a:cubicBezTo>
                            <a:cubicBezTo>
                              <a:pt x="1" y="256"/>
                              <a:pt x="3" y="308"/>
                              <a:pt x="0" y="336"/>
                            </a:cubicBezTo>
                          </a:path>
                        </a:pathLst>
                      </a:custGeom>
                      <a:solidFill>
                        <a:srgbClr val="66FF66"/>
                      </a:solidFill>
                      <a:ln w="28440" cap="sq">
                        <a:solidFill>
                          <a:srgbClr val="33CC33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 wrap="none" anchor="ctr"/>
                      <a:lstStyle/>
                      <a:p>
                        <a:endParaRPr lang="ru-RU"/>
                      </a:p>
                    </p:txBody>
                  </p:sp>
                </p:grpSp>
                <p:grpSp>
                  <p:nvGrpSpPr>
                    <p:cNvPr id="8669" name="Group 556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819" y="3964"/>
                      <a:ext cx="155" cy="187"/>
                      <a:chOff x="1819" y="3964"/>
                      <a:chExt cx="155" cy="187"/>
                    </a:xfrm>
                  </p:grpSpPr>
                  <p:sp>
                    <p:nvSpPr>
                      <p:cNvPr id="8749" name="AutoShape 557"/>
                      <p:cNvSpPr>
                        <a:spLocks noChangeArrowheads="1"/>
                      </p:cNvSpPr>
                      <p:nvPr/>
                    </p:nvSpPr>
                    <p:spPr bwMode="auto">
                      <a:xfrm rot="20100000" flipH="1">
                        <a:off x="1847" y="3978"/>
                        <a:ext cx="101" cy="150"/>
                      </a:xfrm>
                      <a:custGeom>
                        <a:avLst/>
                        <a:gdLst>
                          <a:gd name="G0" fmla="+- 1 0 0"/>
                          <a:gd name="G1" fmla="+- 1 0 0"/>
                          <a:gd name="G2" fmla="+- 1 0 0"/>
                          <a:gd name="G3" fmla="+- 318 0 0"/>
                          <a:gd name="G4" fmla="*/ 1 24577 2"/>
                          <a:gd name="G5" fmla="+- 1 0 0"/>
                          <a:gd name="G6" fmla="+- 1 0 0"/>
                          <a:gd name="T0" fmla="*/ 136 w 136"/>
                          <a:gd name="T1" fmla="*/ 0 h 318"/>
                          <a:gd name="T2" fmla="*/ 46 w 136"/>
                          <a:gd name="T3" fmla="*/ 137 h 318"/>
                          <a:gd name="T4" fmla="*/ 0 w 136"/>
                          <a:gd name="T5" fmla="*/ 318 h 318"/>
                          <a:gd name="T6" fmla="*/ 0 w 136"/>
                          <a:gd name="T7" fmla="*/ 0 h 318"/>
                          <a:gd name="T8" fmla="*/ 136 w 136"/>
                          <a:gd name="T9" fmla="*/ 318 h 318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</a:cxnLst>
                        <a:rect l="T6" t="T7" r="T8" b="T9"/>
                        <a:pathLst>
                          <a:path w="136" h="318">
                            <a:moveTo>
                              <a:pt x="136" y="0"/>
                            </a:moveTo>
                            <a:cubicBezTo>
                              <a:pt x="102" y="42"/>
                              <a:pt x="69" y="84"/>
                              <a:pt x="46" y="137"/>
                            </a:cubicBezTo>
                            <a:cubicBezTo>
                              <a:pt x="23" y="190"/>
                              <a:pt x="11" y="254"/>
                              <a:pt x="0" y="318"/>
                            </a:cubicBezTo>
                          </a:path>
                        </a:pathLst>
                      </a:custGeom>
                      <a:solidFill>
                        <a:srgbClr val="66FF66"/>
                      </a:solidFill>
                      <a:ln w="28440" cap="sq">
                        <a:solidFill>
                          <a:srgbClr val="33CC33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 wrap="none" anchor="ctr"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8750" name="AutoShape 558"/>
                      <p:cNvSpPr>
                        <a:spLocks noChangeArrowheads="1"/>
                      </p:cNvSpPr>
                      <p:nvPr/>
                    </p:nvSpPr>
                    <p:spPr bwMode="auto">
                      <a:xfrm rot="20100000" flipH="1">
                        <a:off x="1855" y="3986"/>
                        <a:ext cx="65" cy="159"/>
                      </a:xfrm>
                      <a:custGeom>
                        <a:avLst/>
                        <a:gdLst>
                          <a:gd name="G0" fmla="+- 1 0 0"/>
                          <a:gd name="G1" fmla="+- 1 0 0"/>
                          <a:gd name="G2" fmla="*/ 1 51705 57600"/>
                          <a:gd name="G3" fmla="+- 336 0 0"/>
                          <a:gd name="G4" fmla="*/ 1 24577 2"/>
                          <a:gd name="G5" fmla="+- 1 0 0"/>
                          <a:gd name="G6" fmla="+- 1 0 0"/>
                          <a:gd name="T0" fmla="*/ 88 w 88"/>
                          <a:gd name="T1" fmla="*/ 0 h 336"/>
                          <a:gd name="T2" fmla="*/ 16 w 88"/>
                          <a:gd name="T3" fmla="*/ 200 h 336"/>
                          <a:gd name="T4" fmla="*/ 0 w 88"/>
                          <a:gd name="T5" fmla="*/ 336 h 336"/>
                          <a:gd name="T6" fmla="*/ 0 w 88"/>
                          <a:gd name="T7" fmla="*/ 0 h 336"/>
                          <a:gd name="T8" fmla="*/ 88 w 88"/>
                          <a:gd name="T9" fmla="*/ 336 h 336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</a:cxnLst>
                        <a:rect l="T6" t="T7" r="T8" b="T9"/>
                        <a:pathLst>
                          <a:path w="88" h="336">
                            <a:moveTo>
                              <a:pt x="88" y="0"/>
                            </a:moveTo>
                            <a:cubicBezTo>
                              <a:pt x="76" y="33"/>
                              <a:pt x="31" y="144"/>
                              <a:pt x="16" y="200"/>
                            </a:cubicBezTo>
                            <a:cubicBezTo>
                              <a:pt x="1" y="256"/>
                              <a:pt x="3" y="308"/>
                              <a:pt x="0" y="336"/>
                            </a:cubicBezTo>
                          </a:path>
                        </a:pathLst>
                      </a:custGeom>
                      <a:solidFill>
                        <a:srgbClr val="66FF66"/>
                      </a:solidFill>
                      <a:ln w="28440" cap="sq">
                        <a:solidFill>
                          <a:srgbClr val="33CC33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 wrap="none" anchor="ctr"/>
                      <a:lstStyle/>
                      <a:p>
                        <a:endParaRPr lang="ru-RU"/>
                      </a:p>
                    </p:txBody>
                  </p:sp>
                </p:grpSp>
              </p:grpSp>
            </p:grpSp>
          </p:grpSp>
          <p:grpSp>
            <p:nvGrpSpPr>
              <p:cNvPr id="8672" name="Group 559"/>
              <p:cNvGrpSpPr>
                <a:grpSpLocks/>
              </p:cNvGrpSpPr>
              <p:nvPr/>
            </p:nvGrpSpPr>
            <p:grpSpPr bwMode="auto">
              <a:xfrm>
                <a:off x="4146" y="3649"/>
                <a:ext cx="1095" cy="281"/>
                <a:chOff x="4146" y="3649"/>
                <a:chExt cx="1095" cy="281"/>
              </a:xfrm>
            </p:grpSpPr>
            <p:grpSp>
              <p:nvGrpSpPr>
                <p:cNvPr id="8675" name="Group 560"/>
                <p:cNvGrpSpPr>
                  <a:grpSpLocks/>
                </p:cNvGrpSpPr>
                <p:nvPr/>
              </p:nvGrpSpPr>
              <p:grpSpPr bwMode="auto">
                <a:xfrm>
                  <a:off x="4146" y="3649"/>
                  <a:ext cx="615" cy="281"/>
                  <a:chOff x="4146" y="3649"/>
                  <a:chExt cx="615" cy="281"/>
                </a:xfrm>
              </p:grpSpPr>
              <p:grpSp>
                <p:nvGrpSpPr>
                  <p:cNvPr id="8678" name="Group 561"/>
                  <p:cNvGrpSpPr>
                    <a:grpSpLocks/>
                  </p:cNvGrpSpPr>
                  <p:nvPr/>
                </p:nvGrpSpPr>
                <p:grpSpPr bwMode="auto">
                  <a:xfrm>
                    <a:off x="4146" y="3683"/>
                    <a:ext cx="309" cy="247"/>
                    <a:chOff x="4146" y="3683"/>
                    <a:chExt cx="309" cy="247"/>
                  </a:xfrm>
                </p:grpSpPr>
                <p:grpSp>
                  <p:nvGrpSpPr>
                    <p:cNvPr id="8681" name="Group 562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4334" y="3683"/>
                      <a:ext cx="121" cy="174"/>
                      <a:chOff x="4334" y="3683"/>
                      <a:chExt cx="121" cy="174"/>
                    </a:xfrm>
                  </p:grpSpPr>
                  <p:sp>
                    <p:nvSpPr>
                      <p:cNvPr id="8755" name="AutoShape 563"/>
                      <p:cNvSpPr>
                        <a:spLocks noChangeArrowheads="1"/>
                      </p:cNvSpPr>
                      <p:nvPr/>
                    </p:nvSpPr>
                    <p:spPr bwMode="auto">
                      <a:xfrm rot="21120000" flipH="1">
                        <a:off x="4345" y="3689"/>
                        <a:ext cx="101" cy="150"/>
                      </a:xfrm>
                      <a:custGeom>
                        <a:avLst/>
                        <a:gdLst>
                          <a:gd name="G0" fmla="+- 1 0 0"/>
                          <a:gd name="G1" fmla="+- 1 0 0"/>
                          <a:gd name="G2" fmla="+- 1 0 0"/>
                          <a:gd name="G3" fmla="+- 318 0 0"/>
                          <a:gd name="G4" fmla="*/ 1 24577 2"/>
                          <a:gd name="G5" fmla="+- 1 0 0"/>
                          <a:gd name="G6" fmla="+- 1 0 0"/>
                          <a:gd name="T0" fmla="*/ 136 w 136"/>
                          <a:gd name="T1" fmla="*/ 0 h 318"/>
                          <a:gd name="T2" fmla="*/ 46 w 136"/>
                          <a:gd name="T3" fmla="*/ 137 h 318"/>
                          <a:gd name="T4" fmla="*/ 0 w 136"/>
                          <a:gd name="T5" fmla="*/ 318 h 318"/>
                          <a:gd name="T6" fmla="*/ 0 w 136"/>
                          <a:gd name="T7" fmla="*/ 0 h 318"/>
                          <a:gd name="T8" fmla="*/ 136 w 136"/>
                          <a:gd name="T9" fmla="*/ 318 h 318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</a:cxnLst>
                        <a:rect l="T6" t="T7" r="T8" b="T9"/>
                        <a:pathLst>
                          <a:path w="136" h="318">
                            <a:moveTo>
                              <a:pt x="136" y="0"/>
                            </a:moveTo>
                            <a:cubicBezTo>
                              <a:pt x="102" y="42"/>
                              <a:pt x="69" y="84"/>
                              <a:pt x="46" y="137"/>
                            </a:cubicBezTo>
                            <a:cubicBezTo>
                              <a:pt x="23" y="190"/>
                              <a:pt x="11" y="254"/>
                              <a:pt x="0" y="318"/>
                            </a:cubicBezTo>
                          </a:path>
                        </a:pathLst>
                      </a:custGeom>
                      <a:solidFill>
                        <a:srgbClr val="66FF66"/>
                      </a:solidFill>
                      <a:ln w="28440" cap="sq">
                        <a:solidFill>
                          <a:srgbClr val="33CC33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 wrap="none" anchor="ctr"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8756" name="AutoShape 564"/>
                      <p:cNvSpPr>
                        <a:spLocks noChangeArrowheads="1"/>
                      </p:cNvSpPr>
                      <p:nvPr/>
                    </p:nvSpPr>
                    <p:spPr bwMode="auto">
                      <a:xfrm rot="21120000" flipH="1">
                        <a:off x="4350" y="3693"/>
                        <a:ext cx="65" cy="159"/>
                      </a:xfrm>
                      <a:custGeom>
                        <a:avLst/>
                        <a:gdLst>
                          <a:gd name="G0" fmla="+- 1 0 0"/>
                          <a:gd name="G1" fmla="+- 1 0 0"/>
                          <a:gd name="G2" fmla="*/ 1 51705 57600"/>
                          <a:gd name="G3" fmla="+- 336 0 0"/>
                          <a:gd name="G4" fmla="*/ 1 24577 2"/>
                          <a:gd name="G5" fmla="+- 1 0 0"/>
                          <a:gd name="G6" fmla="+- 1 0 0"/>
                          <a:gd name="T0" fmla="*/ 88 w 88"/>
                          <a:gd name="T1" fmla="*/ 0 h 336"/>
                          <a:gd name="T2" fmla="*/ 16 w 88"/>
                          <a:gd name="T3" fmla="*/ 200 h 336"/>
                          <a:gd name="T4" fmla="*/ 0 w 88"/>
                          <a:gd name="T5" fmla="*/ 336 h 336"/>
                          <a:gd name="T6" fmla="*/ 0 w 88"/>
                          <a:gd name="T7" fmla="*/ 0 h 336"/>
                          <a:gd name="T8" fmla="*/ 88 w 88"/>
                          <a:gd name="T9" fmla="*/ 336 h 336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</a:cxnLst>
                        <a:rect l="T6" t="T7" r="T8" b="T9"/>
                        <a:pathLst>
                          <a:path w="88" h="336">
                            <a:moveTo>
                              <a:pt x="88" y="0"/>
                            </a:moveTo>
                            <a:cubicBezTo>
                              <a:pt x="76" y="33"/>
                              <a:pt x="31" y="144"/>
                              <a:pt x="16" y="200"/>
                            </a:cubicBezTo>
                            <a:cubicBezTo>
                              <a:pt x="1" y="256"/>
                              <a:pt x="3" y="308"/>
                              <a:pt x="0" y="336"/>
                            </a:cubicBezTo>
                          </a:path>
                        </a:pathLst>
                      </a:custGeom>
                      <a:solidFill>
                        <a:srgbClr val="66FF66"/>
                      </a:solidFill>
                      <a:ln w="28440" cap="sq">
                        <a:solidFill>
                          <a:srgbClr val="33CC33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 wrap="none" anchor="ctr"/>
                      <a:lstStyle/>
                      <a:p>
                        <a:endParaRPr lang="ru-RU"/>
                      </a:p>
                    </p:txBody>
                  </p:sp>
                </p:grpSp>
                <p:grpSp>
                  <p:nvGrpSpPr>
                    <p:cNvPr id="8684" name="Group 565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4261" y="3711"/>
                      <a:ext cx="138" cy="181"/>
                      <a:chOff x="4261" y="3711"/>
                      <a:chExt cx="138" cy="181"/>
                    </a:xfrm>
                  </p:grpSpPr>
                  <p:sp>
                    <p:nvSpPr>
                      <p:cNvPr id="8758" name="AutoShape 566"/>
                      <p:cNvSpPr>
                        <a:spLocks noChangeArrowheads="1"/>
                      </p:cNvSpPr>
                      <p:nvPr/>
                    </p:nvSpPr>
                    <p:spPr bwMode="auto">
                      <a:xfrm rot="20640000" flipH="1">
                        <a:off x="4280" y="3722"/>
                        <a:ext cx="101" cy="150"/>
                      </a:xfrm>
                      <a:custGeom>
                        <a:avLst/>
                        <a:gdLst>
                          <a:gd name="G0" fmla="+- 1 0 0"/>
                          <a:gd name="G1" fmla="+- 1 0 0"/>
                          <a:gd name="G2" fmla="+- 1 0 0"/>
                          <a:gd name="G3" fmla="+- 318 0 0"/>
                          <a:gd name="G4" fmla="*/ 1 24577 2"/>
                          <a:gd name="G5" fmla="+- 1 0 0"/>
                          <a:gd name="G6" fmla="+- 1 0 0"/>
                          <a:gd name="T0" fmla="*/ 136 w 136"/>
                          <a:gd name="T1" fmla="*/ 0 h 318"/>
                          <a:gd name="T2" fmla="*/ 46 w 136"/>
                          <a:gd name="T3" fmla="*/ 137 h 318"/>
                          <a:gd name="T4" fmla="*/ 0 w 136"/>
                          <a:gd name="T5" fmla="*/ 318 h 318"/>
                          <a:gd name="T6" fmla="*/ 0 w 136"/>
                          <a:gd name="T7" fmla="*/ 0 h 318"/>
                          <a:gd name="T8" fmla="*/ 136 w 136"/>
                          <a:gd name="T9" fmla="*/ 318 h 318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</a:cxnLst>
                        <a:rect l="T6" t="T7" r="T8" b="T9"/>
                        <a:pathLst>
                          <a:path w="136" h="318">
                            <a:moveTo>
                              <a:pt x="136" y="0"/>
                            </a:moveTo>
                            <a:cubicBezTo>
                              <a:pt x="102" y="42"/>
                              <a:pt x="69" y="84"/>
                              <a:pt x="46" y="137"/>
                            </a:cubicBezTo>
                            <a:cubicBezTo>
                              <a:pt x="23" y="190"/>
                              <a:pt x="11" y="254"/>
                              <a:pt x="0" y="318"/>
                            </a:cubicBezTo>
                          </a:path>
                        </a:pathLst>
                      </a:custGeom>
                      <a:solidFill>
                        <a:srgbClr val="66FF66"/>
                      </a:solidFill>
                      <a:ln w="28440" cap="sq">
                        <a:solidFill>
                          <a:srgbClr val="33CC33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 wrap="none" anchor="ctr"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8759" name="AutoShape 567"/>
                      <p:cNvSpPr>
                        <a:spLocks noChangeArrowheads="1"/>
                      </p:cNvSpPr>
                      <p:nvPr/>
                    </p:nvSpPr>
                    <p:spPr bwMode="auto">
                      <a:xfrm rot="20640000" flipH="1">
                        <a:off x="4287" y="3726"/>
                        <a:ext cx="65" cy="158"/>
                      </a:xfrm>
                      <a:custGeom>
                        <a:avLst/>
                        <a:gdLst>
                          <a:gd name="G0" fmla="+- 1 0 0"/>
                          <a:gd name="G1" fmla="+- 1 0 0"/>
                          <a:gd name="G2" fmla="*/ 1 51705 57600"/>
                          <a:gd name="G3" fmla="+- 336 0 0"/>
                          <a:gd name="G4" fmla="*/ 1 24577 2"/>
                          <a:gd name="G5" fmla="+- 1 0 0"/>
                          <a:gd name="G6" fmla="+- 1 0 0"/>
                          <a:gd name="T0" fmla="*/ 88 w 88"/>
                          <a:gd name="T1" fmla="*/ 0 h 336"/>
                          <a:gd name="T2" fmla="*/ 16 w 88"/>
                          <a:gd name="T3" fmla="*/ 200 h 336"/>
                          <a:gd name="T4" fmla="*/ 0 w 88"/>
                          <a:gd name="T5" fmla="*/ 336 h 336"/>
                          <a:gd name="T6" fmla="*/ 0 w 88"/>
                          <a:gd name="T7" fmla="*/ 0 h 336"/>
                          <a:gd name="T8" fmla="*/ 88 w 88"/>
                          <a:gd name="T9" fmla="*/ 336 h 336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</a:cxnLst>
                        <a:rect l="T6" t="T7" r="T8" b="T9"/>
                        <a:pathLst>
                          <a:path w="88" h="336">
                            <a:moveTo>
                              <a:pt x="88" y="0"/>
                            </a:moveTo>
                            <a:cubicBezTo>
                              <a:pt x="76" y="33"/>
                              <a:pt x="31" y="144"/>
                              <a:pt x="16" y="200"/>
                            </a:cubicBezTo>
                            <a:cubicBezTo>
                              <a:pt x="1" y="256"/>
                              <a:pt x="3" y="308"/>
                              <a:pt x="0" y="336"/>
                            </a:cubicBezTo>
                          </a:path>
                        </a:pathLst>
                      </a:custGeom>
                      <a:solidFill>
                        <a:srgbClr val="66FF66"/>
                      </a:solidFill>
                      <a:ln w="28440" cap="sq">
                        <a:solidFill>
                          <a:srgbClr val="33CC33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 wrap="none" anchor="ctr"/>
                      <a:lstStyle/>
                      <a:p>
                        <a:endParaRPr lang="ru-RU"/>
                      </a:p>
                    </p:txBody>
                  </p:sp>
                </p:grpSp>
                <p:grpSp>
                  <p:nvGrpSpPr>
                    <p:cNvPr id="8687" name="Group 568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4146" y="3743"/>
                      <a:ext cx="168" cy="188"/>
                      <a:chOff x="4146" y="3743"/>
                      <a:chExt cx="168" cy="188"/>
                    </a:xfrm>
                  </p:grpSpPr>
                  <p:sp>
                    <p:nvSpPr>
                      <p:cNvPr id="8761" name="AutoShape 569"/>
                      <p:cNvSpPr>
                        <a:spLocks noChangeArrowheads="1"/>
                      </p:cNvSpPr>
                      <p:nvPr/>
                    </p:nvSpPr>
                    <p:spPr bwMode="auto">
                      <a:xfrm rot="19560000" flipH="1">
                        <a:off x="4180" y="3758"/>
                        <a:ext cx="101" cy="150"/>
                      </a:xfrm>
                      <a:custGeom>
                        <a:avLst/>
                        <a:gdLst>
                          <a:gd name="G0" fmla="+- 1 0 0"/>
                          <a:gd name="G1" fmla="+- 1 0 0"/>
                          <a:gd name="G2" fmla="+- 1 0 0"/>
                          <a:gd name="G3" fmla="+- 318 0 0"/>
                          <a:gd name="G4" fmla="*/ 1 24577 2"/>
                          <a:gd name="G5" fmla="+- 1 0 0"/>
                          <a:gd name="G6" fmla="+- 1 0 0"/>
                          <a:gd name="T0" fmla="*/ 136 w 136"/>
                          <a:gd name="T1" fmla="*/ 0 h 318"/>
                          <a:gd name="T2" fmla="*/ 46 w 136"/>
                          <a:gd name="T3" fmla="*/ 137 h 318"/>
                          <a:gd name="T4" fmla="*/ 0 w 136"/>
                          <a:gd name="T5" fmla="*/ 318 h 318"/>
                          <a:gd name="T6" fmla="*/ 0 w 136"/>
                          <a:gd name="T7" fmla="*/ 0 h 318"/>
                          <a:gd name="T8" fmla="*/ 136 w 136"/>
                          <a:gd name="T9" fmla="*/ 318 h 318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</a:cxnLst>
                        <a:rect l="T6" t="T7" r="T8" b="T9"/>
                        <a:pathLst>
                          <a:path w="136" h="318">
                            <a:moveTo>
                              <a:pt x="136" y="0"/>
                            </a:moveTo>
                            <a:cubicBezTo>
                              <a:pt x="102" y="42"/>
                              <a:pt x="69" y="84"/>
                              <a:pt x="46" y="137"/>
                            </a:cubicBezTo>
                            <a:cubicBezTo>
                              <a:pt x="23" y="190"/>
                              <a:pt x="11" y="254"/>
                              <a:pt x="0" y="318"/>
                            </a:cubicBezTo>
                          </a:path>
                        </a:pathLst>
                      </a:custGeom>
                      <a:solidFill>
                        <a:srgbClr val="66FF66"/>
                      </a:solidFill>
                      <a:ln w="28440" cap="sq">
                        <a:solidFill>
                          <a:srgbClr val="33CC33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 wrap="none" anchor="ctr"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8762" name="AutoShape 570"/>
                      <p:cNvSpPr>
                        <a:spLocks noChangeArrowheads="1"/>
                      </p:cNvSpPr>
                      <p:nvPr/>
                    </p:nvSpPr>
                    <p:spPr bwMode="auto">
                      <a:xfrm rot="19560000" flipH="1">
                        <a:off x="4191" y="3766"/>
                        <a:ext cx="65" cy="159"/>
                      </a:xfrm>
                      <a:custGeom>
                        <a:avLst/>
                        <a:gdLst>
                          <a:gd name="G0" fmla="+- 1 0 0"/>
                          <a:gd name="G1" fmla="+- 1 0 0"/>
                          <a:gd name="G2" fmla="*/ 1 51705 57600"/>
                          <a:gd name="G3" fmla="+- 336 0 0"/>
                          <a:gd name="G4" fmla="*/ 1 24577 2"/>
                          <a:gd name="G5" fmla="+- 1 0 0"/>
                          <a:gd name="G6" fmla="+- 1 0 0"/>
                          <a:gd name="T0" fmla="*/ 88 w 88"/>
                          <a:gd name="T1" fmla="*/ 0 h 336"/>
                          <a:gd name="T2" fmla="*/ 16 w 88"/>
                          <a:gd name="T3" fmla="*/ 200 h 336"/>
                          <a:gd name="T4" fmla="*/ 0 w 88"/>
                          <a:gd name="T5" fmla="*/ 336 h 336"/>
                          <a:gd name="T6" fmla="*/ 0 w 88"/>
                          <a:gd name="T7" fmla="*/ 0 h 336"/>
                          <a:gd name="T8" fmla="*/ 88 w 88"/>
                          <a:gd name="T9" fmla="*/ 336 h 336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</a:cxnLst>
                        <a:rect l="T6" t="T7" r="T8" b="T9"/>
                        <a:pathLst>
                          <a:path w="88" h="336">
                            <a:moveTo>
                              <a:pt x="88" y="0"/>
                            </a:moveTo>
                            <a:cubicBezTo>
                              <a:pt x="76" y="33"/>
                              <a:pt x="31" y="144"/>
                              <a:pt x="16" y="200"/>
                            </a:cubicBezTo>
                            <a:cubicBezTo>
                              <a:pt x="1" y="256"/>
                              <a:pt x="3" y="308"/>
                              <a:pt x="0" y="336"/>
                            </a:cubicBezTo>
                          </a:path>
                        </a:pathLst>
                      </a:custGeom>
                      <a:solidFill>
                        <a:srgbClr val="66FF66"/>
                      </a:solidFill>
                      <a:ln w="28440" cap="sq">
                        <a:solidFill>
                          <a:srgbClr val="33CC33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 wrap="none" anchor="ctr"/>
                      <a:lstStyle/>
                      <a:p>
                        <a:endParaRPr lang="ru-RU"/>
                      </a:p>
                    </p:txBody>
                  </p:sp>
                </p:grpSp>
              </p:grpSp>
              <p:grpSp>
                <p:nvGrpSpPr>
                  <p:cNvPr id="8690" name="Group 571"/>
                  <p:cNvGrpSpPr>
                    <a:grpSpLocks/>
                  </p:cNvGrpSpPr>
                  <p:nvPr/>
                </p:nvGrpSpPr>
                <p:grpSpPr bwMode="auto">
                  <a:xfrm>
                    <a:off x="4459" y="3649"/>
                    <a:ext cx="302" cy="214"/>
                    <a:chOff x="4459" y="3649"/>
                    <a:chExt cx="302" cy="214"/>
                  </a:xfrm>
                </p:grpSpPr>
                <p:grpSp>
                  <p:nvGrpSpPr>
                    <p:cNvPr id="8693" name="Group 572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4459" y="3649"/>
                      <a:ext cx="103" cy="162"/>
                      <a:chOff x="4459" y="3649"/>
                      <a:chExt cx="103" cy="162"/>
                    </a:xfrm>
                  </p:grpSpPr>
                  <p:sp>
                    <p:nvSpPr>
                      <p:cNvPr id="8765" name="AutoShape 573"/>
                      <p:cNvSpPr>
                        <a:spLocks noChangeArrowheads="1"/>
                      </p:cNvSpPr>
                      <p:nvPr/>
                    </p:nvSpPr>
                    <p:spPr bwMode="auto">
                      <a:xfrm rot="21540000">
                        <a:off x="4460" y="3651"/>
                        <a:ext cx="101" cy="150"/>
                      </a:xfrm>
                      <a:custGeom>
                        <a:avLst/>
                        <a:gdLst>
                          <a:gd name="G0" fmla="+- 1 0 0"/>
                          <a:gd name="G1" fmla="+- 1 0 0"/>
                          <a:gd name="G2" fmla="+- 1 0 0"/>
                          <a:gd name="G3" fmla="+- 318 0 0"/>
                          <a:gd name="G4" fmla="*/ 1 24577 2"/>
                          <a:gd name="G5" fmla="+- 1 0 0"/>
                          <a:gd name="G6" fmla="+- 1 0 0"/>
                          <a:gd name="T0" fmla="*/ 136 w 136"/>
                          <a:gd name="T1" fmla="*/ 0 h 318"/>
                          <a:gd name="T2" fmla="*/ 46 w 136"/>
                          <a:gd name="T3" fmla="*/ 137 h 318"/>
                          <a:gd name="T4" fmla="*/ 0 w 136"/>
                          <a:gd name="T5" fmla="*/ 318 h 318"/>
                          <a:gd name="T6" fmla="*/ 0 w 136"/>
                          <a:gd name="T7" fmla="*/ 0 h 318"/>
                          <a:gd name="T8" fmla="*/ 136 w 136"/>
                          <a:gd name="T9" fmla="*/ 318 h 318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</a:cxnLst>
                        <a:rect l="T6" t="T7" r="T8" b="T9"/>
                        <a:pathLst>
                          <a:path w="136" h="318">
                            <a:moveTo>
                              <a:pt x="136" y="0"/>
                            </a:moveTo>
                            <a:cubicBezTo>
                              <a:pt x="102" y="42"/>
                              <a:pt x="69" y="84"/>
                              <a:pt x="46" y="137"/>
                            </a:cubicBezTo>
                            <a:cubicBezTo>
                              <a:pt x="23" y="190"/>
                              <a:pt x="11" y="254"/>
                              <a:pt x="0" y="318"/>
                            </a:cubicBezTo>
                          </a:path>
                        </a:pathLst>
                      </a:custGeom>
                      <a:solidFill>
                        <a:srgbClr val="66FF66"/>
                      </a:solidFill>
                      <a:ln w="28440" cap="sq">
                        <a:solidFill>
                          <a:srgbClr val="33CC33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 wrap="none" anchor="ctr"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8766" name="AutoShape 574"/>
                      <p:cNvSpPr>
                        <a:spLocks noChangeArrowheads="1"/>
                      </p:cNvSpPr>
                      <p:nvPr/>
                    </p:nvSpPr>
                    <p:spPr bwMode="auto">
                      <a:xfrm rot="21540000">
                        <a:off x="4492" y="3653"/>
                        <a:ext cx="65" cy="159"/>
                      </a:xfrm>
                      <a:custGeom>
                        <a:avLst/>
                        <a:gdLst>
                          <a:gd name="G0" fmla="+- 1 0 0"/>
                          <a:gd name="G1" fmla="+- 1 0 0"/>
                          <a:gd name="G2" fmla="*/ 1 51705 57600"/>
                          <a:gd name="G3" fmla="+- 336 0 0"/>
                          <a:gd name="G4" fmla="*/ 1 24577 2"/>
                          <a:gd name="G5" fmla="+- 1 0 0"/>
                          <a:gd name="G6" fmla="+- 1 0 0"/>
                          <a:gd name="T0" fmla="*/ 88 w 88"/>
                          <a:gd name="T1" fmla="*/ 0 h 336"/>
                          <a:gd name="T2" fmla="*/ 16 w 88"/>
                          <a:gd name="T3" fmla="*/ 200 h 336"/>
                          <a:gd name="T4" fmla="*/ 0 w 88"/>
                          <a:gd name="T5" fmla="*/ 336 h 336"/>
                          <a:gd name="T6" fmla="*/ 0 w 88"/>
                          <a:gd name="T7" fmla="*/ 0 h 336"/>
                          <a:gd name="T8" fmla="*/ 88 w 88"/>
                          <a:gd name="T9" fmla="*/ 336 h 336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</a:cxnLst>
                        <a:rect l="T6" t="T7" r="T8" b="T9"/>
                        <a:pathLst>
                          <a:path w="88" h="336">
                            <a:moveTo>
                              <a:pt x="88" y="0"/>
                            </a:moveTo>
                            <a:cubicBezTo>
                              <a:pt x="76" y="33"/>
                              <a:pt x="31" y="144"/>
                              <a:pt x="16" y="200"/>
                            </a:cubicBezTo>
                            <a:cubicBezTo>
                              <a:pt x="1" y="256"/>
                              <a:pt x="3" y="308"/>
                              <a:pt x="0" y="336"/>
                            </a:cubicBezTo>
                          </a:path>
                        </a:pathLst>
                      </a:custGeom>
                      <a:solidFill>
                        <a:srgbClr val="66FF66"/>
                      </a:solidFill>
                      <a:ln w="28440" cap="sq">
                        <a:solidFill>
                          <a:srgbClr val="33CC33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 wrap="none" anchor="ctr"/>
                      <a:lstStyle/>
                      <a:p>
                        <a:endParaRPr lang="ru-RU"/>
                      </a:p>
                    </p:txBody>
                  </p:sp>
                </p:grpSp>
                <p:grpSp>
                  <p:nvGrpSpPr>
                    <p:cNvPr id="8696" name="Group 575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4521" y="3666"/>
                      <a:ext cx="117" cy="171"/>
                      <a:chOff x="4521" y="3666"/>
                      <a:chExt cx="117" cy="171"/>
                    </a:xfrm>
                  </p:grpSpPr>
                  <p:sp>
                    <p:nvSpPr>
                      <p:cNvPr id="8768" name="AutoShape 576"/>
                      <p:cNvSpPr>
                        <a:spLocks noChangeArrowheads="1"/>
                      </p:cNvSpPr>
                      <p:nvPr/>
                    </p:nvSpPr>
                    <p:spPr bwMode="auto">
                      <a:xfrm rot="420000">
                        <a:off x="4529" y="3671"/>
                        <a:ext cx="101" cy="150"/>
                      </a:xfrm>
                      <a:custGeom>
                        <a:avLst/>
                        <a:gdLst>
                          <a:gd name="G0" fmla="+- 1 0 0"/>
                          <a:gd name="G1" fmla="+- 1 0 0"/>
                          <a:gd name="G2" fmla="+- 1 0 0"/>
                          <a:gd name="G3" fmla="+- 318 0 0"/>
                          <a:gd name="G4" fmla="*/ 1 24577 2"/>
                          <a:gd name="G5" fmla="+- 1 0 0"/>
                          <a:gd name="G6" fmla="+- 1 0 0"/>
                          <a:gd name="T0" fmla="*/ 136 w 136"/>
                          <a:gd name="T1" fmla="*/ 0 h 318"/>
                          <a:gd name="T2" fmla="*/ 46 w 136"/>
                          <a:gd name="T3" fmla="*/ 137 h 318"/>
                          <a:gd name="T4" fmla="*/ 0 w 136"/>
                          <a:gd name="T5" fmla="*/ 318 h 318"/>
                          <a:gd name="T6" fmla="*/ 0 w 136"/>
                          <a:gd name="T7" fmla="*/ 0 h 318"/>
                          <a:gd name="T8" fmla="*/ 136 w 136"/>
                          <a:gd name="T9" fmla="*/ 318 h 318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</a:cxnLst>
                        <a:rect l="T6" t="T7" r="T8" b="T9"/>
                        <a:pathLst>
                          <a:path w="136" h="318">
                            <a:moveTo>
                              <a:pt x="136" y="0"/>
                            </a:moveTo>
                            <a:cubicBezTo>
                              <a:pt x="102" y="42"/>
                              <a:pt x="69" y="84"/>
                              <a:pt x="46" y="137"/>
                            </a:cubicBezTo>
                            <a:cubicBezTo>
                              <a:pt x="23" y="190"/>
                              <a:pt x="11" y="254"/>
                              <a:pt x="0" y="318"/>
                            </a:cubicBezTo>
                          </a:path>
                        </a:pathLst>
                      </a:custGeom>
                      <a:solidFill>
                        <a:srgbClr val="66FF66"/>
                      </a:solidFill>
                      <a:ln w="28440" cap="sq">
                        <a:solidFill>
                          <a:srgbClr val="33CC33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 wrap="none" anchor="ctr"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8769" name="AutoShape 577"/>
                      <p:cNvSpPr>
                        <a:spLocks noChangeArrowheads="1"/>
                      </p:cNvSpPr>
                      <p:nvPr/>
                    </p:nvSpPr>
                    <p:spPr bwMode="auto">
                      <a:xfrm rot="420000">
                        <a:off x="4560" y="3674"/>
                        <a:ext cx="65" cy="158"/>
                      </a:xfrm>
                      <a:custGeom>
                        <a:avLst/>
                        <a:gdLst>
                          <a:gd name="G0" fmla="+- 1 0 0"/>
                          <a:gd name="G1" fmla="+- 1 0 0"/>
                          <a:gd name="G2" fmla="*/ 1 51705 57600"/>
                          <a:gd name="G3" fmla="+- 336 0 0"/>
                          <a:gd name="G4" fmla="*/ 1 24577 2"/>
                          <a:gd name="G5" fmla="+- 1 0 0"/>
                          <a:gd name="G6" fmla="+- 1 0 0"/>
                          <a:gd name="T0" fmla="*/ 88 w 88"/>
                          <a:gd name="T1" fmla="*/ 0 h 336"/>
                          <a:gd name="T2" fmla="*/ 16 w 88"/>
                          <a:gd name="T3" fmla="*/ 200 h 336"/>
                          <a:gd name="T4" fmla="*/ 0 w 88"/>
                          <a:gd name="T5" fmla="*/ 336 h 336"/>
                          <a:gd name="T6" fmla="*/ 0 w 88"/>
                          <a:gd name="T7" fmla="*/ 0 h 336"/>
                          <a:gd name="T8" fmla="*/ 88 w 88"/>
                          <a:gd name="T9" fmla="*/ 336 h 336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</a:cxnLst>
                        <a:rect l="T6" t="T7" r="T8" b="T9"/>
                        <a:pathLst>
                          <a:path w="88" h="336">
                            <a:moveTo>
                              <a:pt x="88" y="0"/>
                            </a:moveTo>
                            <a:cubicBezTo>
                              <a:pt x="76" y="33"/>
                              <a:pt x="31" y="144"/>
                              <a:pt x="16" y="200"/>
                            </a:cubicBezTo>
                            <a:cubicBezTo>
                              <a:pt x="1" y="256"/>
                              <a:pt x="3" y="308"/>
                              <a:pt x="0" y="336"/>
                            </a:cubicBezTo>
                          </a:path>
                        </a:pathLst>
                      </a:custGeom>
                      <a:solidFill>
                        <a:srgbClr val="66FF66"/>
                      </a:solidFill>
                      <a:ln w="28440" cap="sq">
                        <a:solidFill>
                          <a:srgbClr val="33CC33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 wrap="none" anchor="ctr"/>
                      <a:lstStyle/>
                      <a:p>
                        <a:endParaRPr lang="ru-RU"/>
                      </a:p>
                    </p:txBody>
                  </p:sp>
                </p:grpSp>
                <p:grpSp>
                  <p:nvGrpSpPr>
                    <p:cNvPr id="8699" name="Group 578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4606" y="3676"/>
                      <a:ext cx="155" cy="187"/>
                      <a:chOff x="4606" y="3676"/>
                      <a:chExt cx="155" cy="187"/>
                    </a:xfrm>
                  </p:grpSpPr>
                  <p:sp>
                    <p:nvSpPr>
                      <p:cNvPr id="8771" name="AutoShape 579"/>
                      <p:cNvSpPr>
                        <a:spLocks noChangeArrowheads="1"/>
                      </p:cNvSpPr>
                      <p:nvPr/>
                    </p:nvSpPr>
                    <p:spPr bwMode="auto">
                      <a:xfrm rot="1500000">
                        <a:off x="4634" y="3690"/>
                        <a:ext cx="101" cy="150"/>
                      </a:xfrm>
                      <a:custGeom>
                        <a:avLst/>
                        <a:gdLst>
                          <a:gd name="G0" fmla="+- 1 0 0"/>
                          <a:gd name="G1" fmla="+- 1 0 0"/>
                          <a:gd name="G2" fmla="+- 1 0 0"/>
                          <a:gd name="G3" fmla="+- 318 0 0"/>
                          <a:gd name="G4" fmla="*/ 1 24577 2"/>
                          <a:gd name="G5" fmla="+- 1 0 0"/>
                          <a:gd name="G6" fmla="+- 1 0 0"/>
                          <a:gd name="T0" fmla="*/ 136 w 136"/>
                          <a:gd name="T1" fmla="*/ 0 h 318"/>
                          <a:gd name="T2" fmla="*/ 46 w 136"/>
                          <a:gd name="T3" fmla="*/ 137 h 318"/>
                          <a:gd name="T4" fmla="*/ 0 w 136"/>
                          <a:gd name="T5" fmla="*/ 318 h 318"/>
                          <a:gd name="T6" fmla="*/ 0 w 136"/>
                          <a:gd name="T7" fmla="*/ 0 h 318"/>
                          <a:gd name="T8" fmla="*/ 136 w 136"/>
                          <a:gd name="T9" fmla="*/ 318 h 318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</a:cxnLst>
                        <a:rect l="T6" t="T7" r="T8" b="T9"/>
                        <a:pathLst>
                          <a:path w="136" h="318">
                            <a:moveTo>
                              <a:pt x="136" y="0"/>
                            </a:moveTo>
                            <a:cubicBezTo>
                              <a:pt x="102" y="42"/>
                              <a:pt x="69" y="84"/>
                              <a:pt x="46" y="137"/>
                            </a:cubicBezTo>
                            <a:cubicBezTo>
                              <a:pt x="23" y="190"/>
                              <a:pt x="11" y="254"/>
                              <a:pt x="0" y="318"/>
                            </a:cubicBezTo>
                          </a:path>
                        </a:pathLst>
                      </a:custGeom>
                      <a:solidFill>
                        <a:srgbClr val="66FF66"/>
                      </a:solidFill>
                      <a:ln w="28440" cap="sq">
                        <a:solidFill>
                          <a:srgbClr val="33CC33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 wrap="none" anchor="ctr"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8772" name="AutoShape 580"/>
                      <p:cNvSpPr>
                        <a:spLocks noChangeArrowheads="1"/>
                      </p:cNvSpPr>
                      <p:nvPr/>
                    </p:nvSpPr>
                    <p:spPr bwMode="auto">
                      <a:xfrm rot="1500000">
                        <a:off x="4662" y="3698"/>
                        <a:ext cx="65" cy="159"/>
                      </a:xfrm>
                      <a:custGeom>
                        <a:avLst/>
                        <a:gdLst>
                          <a:gd name="G0" fmla="+- 1 0 0"/>
                          <a:gd name="G1" fmla="+- 1 0 0"/>
                          <a:gd name="G2" fmla="*/ 1 51705 57600"/>
                          <a:gd name="G3" fmla="+- 336 0 0"/>
                          <a:gd name="G4" fmla="*/ 1 24577 2"/>
                          <a:gd name="G5" fmla="+- 1 0 0"/>
                          <a:gd name="G6" fmla="+- 1 0 0"/>
                          <a:gd name="T0" fmla="*/ 88 w 88"/>
                          <a:gd name="T1" fmla="*/ 0 h 336"/>
                          <a:gd name="T2" fmla="*/ 16 w 88"/>
                          <a:gd name="T3" fmla="*/ 200 h 336"/>
                          <a:gd name="T4" fmla="*/ 0 w 88"/>
                          <a:gd name="T5" fmla="*/ 336 h 336"/>
                          <a:gd name="T6" fmla="*/ 0 w 88"/>
                          <a:gd name="T7" fmla="*/ 0 h 336"/>
                          <a:gd name="T8" fmla="*/ 88 w 88"/>
                          <a:gd name="T9" fmla="*/ 336 h 336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</a:cxnLst>
                        <a:rect l="T6" t="T7" r="T8" b="T9"/>
                        <a:pathLst>
                          <a:path w="88" h="336">
                            <a:moveTo>
                              <a:pt x="88" y="0"/>
                            </a:moveTo>
                            <a:cubicBezTo>
                              <a:pt x="76" y="33"/>
                              <a:pt x="31" y="144"/>
                              <a:pt x="16" y="200"/>
                            </a:cubicBezTo>
                            <a:cubicBezTo>
                              <a:pt x="1" y="256"/>
                              <a:pt x="3" y="308"/>
                              <a:pt x="0" y="336"/>
                            </a:cubicBezTo>
                          </a:path>
                        </a:pathLst>
                      </a:custGeom>
                      <a:solidFill>
                        <a:srgbClr val="66FF66"/>
                      </a:solidFill>
                      <a:ln w="28440" cap="sq">
                        <a:solidFill>
                          <a:srgbClr val="33CC33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 wrap="none" anchor="ctr"/>
                      <a:lstStyle/>
                      <a:p>
                        <a:endParaRPr lang="ru-RU"/>
                      </a:p>
                    </p:txBody>
                  </p:sp>
                </p:grpSp>
              </p:grpSp>
            </p:grpSp>
            <p:grpSp>
              <p:nvGrpSpPr>
                <p:cNvPr id="8702" name="Group 581"/>
                <p:cNvGrpSpPr>
                  <a:grpSpLocks/>
                </p:cNvGrpSpPr>
                <p:nvPr/>
              </p:nvGrpSpPr>
              <p:grpSpPr bwMode="auto">
                <a:xfrm>
                  <a:off x="4626" y="3649"/>
                  <a:ext cx="615" cy="281"/>
                  <a:chOff x="4626" y="3649"/>
                  <a:chExt cx="615" cy="281"/>
                </a:xfrm>
              </p:grpSpPr>
              <p:grpSp>
                <p:nvGrpSpPr>
                  <p:cNvPr id="8705" name="Group 582"/>
                  <p:cNvGrpSpPr>
                    <a:grpSpLocks/>
                  </p:cNvGrpSpPr>
                  <p:nvPr/>
                </p:nvGrpSpPr>
                <p:grpSpPr bwMode="auto">
                  <a:xfrm>
                    <a:off x="4933" y="3683"/>
                    <a:ext cx="309" cy="247"/>
                    <a:chOff x="4933" y="3683"/>
                    <a:chExt cx="309" cy="247"/>
                  </a:xfrm>
                </p:grpSpPr>
                <p:grpSp>
                  <p:nvGrpSpPr>
                    <p:cNvPr id="8708" name="Group 583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4933" y="3683"/>
                      <a:ext cx="121" cy="173"/>
                      <a:chOff x="4933" y="3683"/>
                      <a:chExt cx="121" cy="173"/>
                    </a:xfrm>
                  </p:grpSpPr>
                  <p:sp>
                    <p:nvSpPr>
                      <p:cNvPr id="8776" name="AutoShape 584"/>
                      <p:cNvSpPr>
                        <a:spLocks noChangeArrowheads="1"/>
                      </p:cNvSpPr>
                      <p:nvPr/>
                    </p:nvSpPr>
                    <p:spPr bwMode="auto">
                      <a:xfrm rot="480000">
                        <a:off x="4944" y="3689"/>
                        <a:ext cx="101" cy="150"/>
                      </a:xfrm>
                      <a:custGeom>
                        <a:avLst/>
                        <a:gdLst>
                          <a:gd name="G0" fmla="+- 1 0 0"/>
                          <a:gd name="G1" fmla="+- 1 0 0"/>
                          <a:gd name="G2" fmla="+- 1 0 0"/>
                          <a:gd name="G3" fmla="+- 318 0 0"/>
                          <a:gd name="G4" fmla="*/ 1 24577 2"/>
                          <a:gd name="G5" fmla="+- 1 0 0"/>
                          <a:gd name="G6" fmla="+- 1 0 0"/>
                          <a:gd name="T0" fmla="*/ 136 w 136"/>
                          <a:gd name="T1" fmla="*/ 0 h 318"/>
                          <a:gd name="T2" fmla="*/ 46 w 136"/>
                          <a:gd name="T3" fmla="*/ 137 h 318"/>
                          <a:gd name="T4" fmla="*/ 0 w 136"/>
                          <a:gd name="T5" fmla="*/ 318 h 318"/>
                          <a:gd name="T6" fmla="*/ 0 w 136"/>
                          <a:gd name="T7" fmla="*/ 0 h 318"/>
                          <a:gd name="T8" fmla="*/ 136 w 136"/>
                          <a:gd name="T9" fmla="*/ 318 h 318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</a:cxnLst>
                        <a:rect l="T6" t="T7" r="T8" b="T9"/>
                        <a:pathLst>
                          <a:path w="136" h="318">
                            <a:moveTo>
                              <a:pt x="136" y="0"/>
                            </a:moveTo>
                            <a:cubicBezTo>
                              <a:pt x="102" y="42"/>
                              <a:pt x="69" y="84"/>
                              <a:pt x="46" y="137"/>
                            </a:cubicBezTo>
                            <a:cubicBezTo>
                              <a:pt x="23" y="190"/>
                              <a:pt x="11" y="254"/>
                              <a:pt x="0" y="318"/>
                            </a:cubicBezTo>
                          </a:path>
                        </a:pathLst>
                      </a:custGeom>
                      <a:solidFill>
                        <a:srgbClr val="66FF66"/>
                      </a:solidFill>
                      <a:ln w="28440" cap="sq">
                        <a:solidFill>
                          <a:srgbClr val="33CC33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 wrap="none" anchor="ctr"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8777" name="AutoShape 585"/>
                      <p:cNvSpPr>
                        <a:spLocks noChangeArrowheads="1"/>
                      </p:cNvSpPr>
                      <p:nvPr/>
                    </p:nvSpPr>
                    <p:spPr bwMode="auto">
                      <a:xfrm rot="480000">
                        <a:off x="4974" y="3693"/>
                        <a:ext cx="65" cy="158"/>
                      </a:xfrm>
                      <a:custGeom>
                        <a:avLst/>
                        <a:gdLst>
                          <a:gd name="G0" fmla="+- 1 0 0"/>
                          <a:gd name="G1" fmla="+- 1 0 0"/>
                          <a:gd name="G2" fmla="*/ 1 51705 57600"/>
                          <a:gd name="G3" fmla="+- 336 0 0"/>
                          <a:gd name="G4" fmla="*/ 1 24577 2"/>
                          <a:gd name="G5" fmla="+- 1 0 0"/>
                          <a:gd name="G6" fmla="+- 1 0 0"/>
                          <a:gd name="T0" fmla="*/ 88 w 88"/>
                          <a:gd name="T1" fmla="*/ 0 h 336"/>
                          <a:gd name="T2" fmla="*/ 16 w 88"/>
                          <a:gd name="T3" fmla="*/ 200 h 336"/>
                          <a:gd name="T4" fmla="*/ 0 w 88"/>
                          <a:gd name="T5" fmla="*/ 336 h 336"/>
                          <a:gd name="T6" fmla="*/ 0 w 88"/>
                          <a:gd name="T7" fmla="*/ 0 h 336"/>
                          <a:gd name="T8" fmla="*/ 88 w 88"/>
                          <a:gd name="T9" fmla="*/ 336 h 336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</a:cxnLst>
                        <a:rect l="T6" t="T7" r="T8" b="T9"/>
                        <a:pathLst>
                          <a:path w="88" h="336">
                            <a:moveTo>
                              <a:pt x="88" y="0"/>
                            </a:moveTo>
                            <a:cubicBezTo>
                              <a:pt x="76" y="33"/>
                              <a:pt x="31" y="144"/>
                              <a:pt x="16" y="200"/>
                            </a:cubicBezTo>
                            <a:cubicBezTo>
                              <a:pt x="1" y="256"/>
                              <a:pt x="3" y="308"/>
                              <a:pt x="0" y="336"/>
                            </a:cubicBezTo>
                          </a:path>
                        </a:pathLst>
                      </a:custGeom>
                      <a:solidFill>
                        <a:srgbClr val="66FF66"/>
                      </a:solidFill>
                      <a:ln w="28440" cap="sq">
                        <a:solidFill>
                          <a:srgbClr val="33CC33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 wrap="none" anchor="ctr"/>
                      <a:lstStyle/>
                      <a:p>
                        <a:endParaRPr lang="ru-RU"/>
                      </a:p>
                    </p:txBody>
                  </p:sp>
                </p:grpSp>
                <p:grpSp>
                  <p:nvGrpSpPr>
                    <p:cNvPr id="8709" name="Group 586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4989" y="3711"/>
                      <a:ext cx="138" cy="181"/>
                      <a:chOff x="4989" y="3711"/>
                      <a:chExt cx="138" cy="181"/>
                    </a:xfrm>
                  </p:grpSpPr>
                  <p:sp>
                    <p:nvSpPr>
                      <p:cNvPr id="8779" name="AutoShape 587"/>
                      <p:cNvSpPr>
                        <a:spLocks noChangeArrowheads="1"/>
                      </p:cNvSpPr>
                      <p:nvPr/>
                    </p:nvSpPr>
                    <p:spPr bwMode="auto">
                      <a:xfrm rot="960000">
                        <a:off x="5008" y="3722"/>
                        <a:ext cx="101" cy="150"/>
                      </a:xfrm>
                      <a:custGeom>
                        <a:avLst/>
                        <a:gdLst>
                          <a:gd name="G0" fmla="+- 1 0 0"/>
                          <a:gd name="G1" fmla="+- 1 0 0"/>
                          <a:gd name="G2" fmla="+- 1 0 0"/>
                          <a:gd name="G3" fmla="+- 318 0 0"/>
                          <a:gd name="G4" fmla="*/ 1 24577 2"/>
                          <a:gd name="G5" fmla="+- 1 0 0"/>
                          <a:gd name="G6" fmla="+- 1 0 0"/>
                          <a:gd name="T0" fmla="*/ 136 w 136"/>
                          <a:gd name="T1" fmla="*/ 0 h 318"/>
                          <a:gd name="T2" fmla="*/ 46 w 136"/>
                          <a:gd name="T3" fmla="*/ 137 h 318"/>
                          <a:gd name="T4" fmla="*/ 0 w 136"/>
                          <a:gd name="T5" fmla="*/ 318 h 318"/>
                          <a:gd name="T6" fmla="*/ 0 w 136"/>
                          <a:gd name="T7" fmla="*/ 0 h 318"/>
                          <a:gd name="T8" fmla="*/ 136 w 136"/>
                          <a:gd name="T9" fmla="*/ 318 h 318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</a:cxnLst>
                        <a:rect l="T6" t="T7" r="T8" b="T9"/>
                        <a:pathLst>
                          <a:path w="136" h="318">
                            <a:moveTo>
                              <a:pt x="136" y="0"/>
                            </a:moveTo>
                            <a:cubicBezTo>
                              <a:pt x="102" y="42"/>
                              <a:pt x="69" y="84"/>
                              <a:pt x="46" y="137"/>
                            </a:cubicBezTo>
                            <a:cubicBezTo>
                              <a:pt x="23" y="190"/>
                              <a:pt x="11" y="254"/>
                              <a:pt x="0" y="318"/>
                            </a:cubicBezTo>
                          </a:path>
                        </a:pathLst>
                      </a:custGeom>
                      <a:solidFill>
                        <a:srgbClr val="66FF66"/>
                      </a:solidFill>
                      <a:ln w="28440" cap="sq">
                        <a:solidFill>
                          <a:srgbClr val="33CC33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 wrap="none" anchor="ctr"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8780" name="AutoShape 588"/>
                      <p:cNvSpPr>
                        <a:spLocks noChangeArrowheads="1"/>
                      </p:cNvSpPr>
                      <p:nvPr/>
                    </p:nvSpPr>
                    <p:spPr bwMode="auto">
                      <a:xfrm rot="960000">
                        <a:off x="5038" y="3726"/>
                        <a:ext cx="65" cy="158"/>
                      </a:xfrm>
                      <a:custGeom>
                        <a:avLst/>
                        <a:gdLst>
                          <a:gd name="G0" fmla="+- 1 0 0"/>
                          <a:gd name="G1" fmla="+- 1 0 0"/>
                          <a:gd name="G2" fmla="*/ 1 51705 57600"/>
                          <a:gd name="G3" fmla="+- 336 0 0"/>
                          <a:gd name="G4" fmla="*/ 1 24577 2"/>
                          <a:gd name="G5" fmla="+- 1 0 0"/>
                          <a:gd name="G6" fmla="+- 1 0 0"/>
                          <a:gd name="T0" fmla="*/ 88 w 88"/>
                          <a:gd name="T1" fmla="*/ 0 h 336"/>
                          <a:gd name="T2" fmla="*/ 16 w 88"/>
                          <a:gd name="T3" fmla="*/ 200 h 336"/>
                          <a:gd name="T4" fmla="*/ 0 w 88"/>
                          <a:gd name="T5" fmla="*/ 336 h 336"/>
                          <a:gd name="T6" fmla="*/ 0 w 88"/>
                          <a:gd name="T7" fmla="*/ 0 h 336"/>
                          <a:gd name="T8" fmla="*/ 88 w 88"/>
                          <a:gd name="T9" fmla="*/ 336 h 336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</a:cxnLst>
                        <a:rect l="T6" t="T7" r="T8" b="T9"/>
                        <a:pathLst>
                          <a:path w="88" h="336">
                            <a:moveTo>
                              <a:pt x="88" y="0"/>
                            </a:moveTo>
                            <a:cubicBezTo>
                              <a:pt x="76" y="33"/>
                              <a:pt x="31" y="144"/>
                              <a:pt x="16" y="200"/>
                            </a:cubicBezTo>
                            <a:cubicBezTo>
                              <a:pt x="1" y="256"/>
                              <a:pt x="3" y="308"/>
                              <a:pt x="0" y="336"/>
                            </a:cubicBezTo>
                          </a:path>
                        </a:pathLst>
                      </a:custGeom>
                      <a:solidFill>
                        <a:srgbClr val="66FF66"/>
                      </a:solidFill>
                      <a:ln w="28440" cap="sq">
                        <a:solidFill>
                          <a:srgbClr val="33CC33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 wrap="none" anchor="ctr"/>
                      <a:lstStyle/>
                      <a:p>
                        <a:endParaRPr lang="ru-RU"/>
                      </a:p>
                    </p:txBody>
                  </p:sp>
                </p:grpSp>
                <p:grpSp>
                  <p:nvGrpSpPr>
                    <p:cNvPr id="8710" name="Group 589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5073" y="3743"/>
                      <a:ext cx="169" cy="188"/>
                      <a:chOff x="5073" y="3743"/>
                      <a:chExt cx="169" cy="188"/>
                    </a:xfrm>
                  </p:grpSpPr>
                  <p:sp>
                    <p:nvSpPr>
                      <p:cNvPr id="8782" name="AutoShape 590"/>
                      <p:cNvSpPr>
                        <a:spLocks noChangeArrowheads="1"/>
                      </p:cNvSpPr>
                      <p:nvPr/>
                    </p:nvSpPr>
                    <p:spPr bwMode="auto">
                      <a:xfrm rot="2040000">
                        <a:off x="5107" y="3758"/>
                        <a:ext cx="101" cy="150"/>
                      </a:xfrm>
                      <a:custGeom>
                        <a:avLst/>
                        <a:gdLst>
                          <a:gd name="G0" fmla="+- 1 0 0"/>
                          <a:gd name="G1" fmla="+- 1 0 0"/>
                          <a:gd name="G2" fmla="+- 1 0 0"/>
                          <a:gd name="G3" fmla="+- 318 0 0"/>
                          <a:gd name="G4" fmla="*/ 1 24577 2"/>
                          <a:gd name="G5" fmla="+- 1 0 0"/>
                          <a:gd name="G6" fmla="+- 1 0 0"/>
                          <a:gd name="T0" fmla="*/ 136 w 136"/>
                          <a:gd name="T1" fmla="*/ 0 h 318"/>
                          <a:gd name="T2" fmla="*/ 46 w 136"/>
                          <a:gd name="T3" fmla="*/ 137 h 318"/>
                          <a:gd name="T4" fmla="*/ 0 w 136"/>
                          <a:gd name="T5" fmla="*/ 318 h 318"/>
                          <a:gd name="T6" fmla="*/ 0 w 136"/>
                          <a:gd name="T7" fmla="*/ 0 h 318"/>
                          <a:gd name="T8" fmla="*/ 136 w 136"/>
                          <a:gd name="T9" fmla="*/ 318 h 318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</a:cxnLst>
                        <a:rect l="T6" t="T7" r="T8" b="T9"/>
                        <a:pathLst>
                          <a:path w="136" h="318">
                            <a:moveTo>
                              <a:pt x="136" y="0"/>
                            </a:moveTo>
                            <a:cubicBezTo>
                              <a:pt x="102" y="42"/>
                              <a:pt x="69" y="84"/>
                              <a:pt x="46" y="137"/>
                            </a:cubicBezTo>
                            <a:cubicBezTo>
                              <a:pt x="23" y="190"/>
                              <a:pt x="11" y="254"/>
                              <a:pt x="0" y="318"/>
                            </a:cubicBezTo>
                          </a:path>
                        </a:pathLst>
                      </a:custGeom>
                      <a:solidFill>
                        <a:srgbClr val="66FF66"/>
                      </a:solidFill>
                      <a:ln w="28440" cap="sq">
                        <a:solidFill>
                          <a:srgbClr val="33CC33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 wrap="none" anchor="ctr"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8783" name="AutoShape 591"/>
                      <p:cNvSpPr>
                        <a:spLocks noChangeArrowheads="1"/>
                      </p:cNvSpPr>
                      <p:nvPr/>
                    </p:nvSpPr>
                    <p:spPr bwMode="auto">
                      <a:xfrm rot="2040000">
                        <a:off x="5133" y="3766"/>
                        <a:ext cx="65" cy="159"/>
                      </a:xfrm>
                      <a:custGeom>
                        <a:avLst/>
                        <a:gdLst>
                          <a:gd name="G0" fmla="+- 1 0 0"/>
                          <a:gd name="G1" fmla="+- 1 0 0"/>
                          <a:gd name="G2" fmla="*/ 1 51705 57600"/>
                          <a:gd name="G3" fmla="+- 336 0 0"/>
                          <a:gd name="G4" fmla="*/ 1 24577 2"/>
                          <a:gd name="G5" fmla="+- 1 0 0"/>
                          <a:gd name="G6" fmla="+- 1 0 0"/>
                          <a:gd name="T0" fmla="*/ 88 w 88"/>
                          <a:gd name="T1" fmla="*/ 0 h 336"/>
                          <a:gd name="T2" fmla="*/ 16 w 88"/>
                          <a:gd name="T3" fmla="*/ 200 h 336"/>
                          <a:gd name="T4" fmla="*/ 0 w 88"/>
                          <a:gd name="T5" fmla="*/ 336 h 336"/>
                          <a:gd name="T6" fmla="*/ 0 w 88"/>
                          <a:gd name="T7" fmla="*/ 0 h 336"/>
                          <a:gd name="T8" fmla="*/ 88 w 88"/>
                          <a:gd name="T9" fmla="*/ 336 h 336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</a:cxnLst>
                        <a:rect l="T6" t="T7" r="T8" b="T9"/>
                        <a:pathLst>
                          <a:path w="88" h="336">
                            <a:moveTo>
                              <a:pt x="88" y="0"/>
                            </a:moveTo>
                            <a:cubicBezTo>
                              <a:pt x="76" y="33"/>
                              <a:pt x="31" y="144"/>
                              <a:pt x="16" y="200"/>
                            </a:cubicBezTo>
                            <a:cubicBezTo>
                              <a:pt x="1" y="256"/>
                              <a:pt x="3" y="308"/>
                              <a:pt x="0" y="336"/>
                            </a:cubicBezTo>
                          </a:path>
                        </a:pathLst>
                      </a:custGeom>
                      <a:solidFill>
                        <a:srgbClr val="66FF66"/>
                      </a:solidFill>
                      <a:ln w="28440" cap="sq">
                        <a:solidFill>
                          <a:srgbClr val="33CC33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 wrap="none" anchor="ctr"/>
                      <a:lstStyle/>
                      <a:p>
                        <a:endParaRPr lang="ru-RU"/>
                      </a:p>
                    </p:txBody>
                  </p:sp>
                </p:grpSp>
              </p:grpSp>
              <p:grpSp>
                <p:nvGrpSpPr>
                  <p:cNvPr id="8711" name="Group 592"/>
                  <p:cNvGrpSpPr>
                    <a:grpSpLocks/>
                  </p:cNvGrpSpPr>
                  <p:nvPr/>
                </p:nvGrpSpPr>
                <p:grpSpPr bwMode="auto">
                  <a:xfrm>
                    <a:off x="4626" y="3649"/>
                    <a:ext cx="302" cy="214"/>
                    <a:chOff x="4626" y="3649"/>
                    <a:chExt cx="302" cy="214"/>
                  </a:xfrm>
                </p:grpSpPr>
                <p:grpSp>
                  <p:nvGrpSpPr>
                    <p:cNvPr id="8714" name="Group 593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4825" y="3649"/>
                      <a:ext cx="103" cy="162"/>
                      <a:chOff x="4825" y="3649"/>
                      <a:chExt cx="103" cy="162"/>
                    </a:xfrm>
                  </p:grpSpPr>
                  <p:sp>
                    <p:nvSpPr>
                      <p:cNvPr id="8786" name="AutoShape 594"/>
                      <p:cNvSpPr>
                        <a:spLocks noChangeArrowheads="1"/>
                      </p:cNvSpPr>
                      <p:nvPr/>
                    </p:nvSpPr>
                    <p:spPr bwMode="auto">
                      <a:xfrm rot="60000" flipH="1">
                        <a:off x="4826" y="3651"/>
                        <a:ext cx="101" cy="150"/>
                      </a:xfrm>
                      <a:custGeom>
                        <a:avLst/>
                        <a:gdLst>
                          <a:gd name="G0" fmla="+- 1 0 0"/>
                          <a:gd name="G1" fmla="+- 1 0 0"/>
                          <a:gd name="G2" fmla="+- 1 0 0"/>
                          <a:gd name="G3" fmla="+- 318 0 0"/>
                          <a:gd name="G4" fmla="*/ 1 24577 2"/>
                          <a:gd name="G5" fmla="+- 1 0 0"/>
                          <a:gd name="G6" fmla="+- 1 0 0"/>
                          <a:gd name="T0" fmla="*/ 136 w 136"/>
                          <a:gd name="T1" fmla="*/ 0 h 318"/>
                          <a:gd name="T2" fmla="*/ 46 w 136"/>
                          <a:gd name="T3" fmla="*/ 137 h 318"/>
                          <a:gd name="T4" fmla="*/ 0 w 136"/>
                          <a:gd name="T5" fmla="*/ 318 h 318"/>
                          <a:gd name="T6" fmla="*/ 0 w 136"/>
                          <a:gd name="T7" fmla="*/ 0 h 318"/>
                          <a:gd name="T8" fmla="*/ 136 w 136"/>
                          <a:gd name="T9" fmla="*/ 318 h 318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</a:cxnLst>
                        <a:rect l="T6" t="T7" r="T8" b="T9"/>
                        <a:pathLst>
                          <a:path w="136" h="318">
                            <a:moveTo>
                              <a:pt x="136" y="0"/>
                            </a:moveTo>
                            <a:cubicBezTo>
                              <a:pt x="102" y="42"/>
                              <a:pt x="69" y="84"/>
                              <a:pt x="46" y="137"/>
                            </a:cubicBezTo>
                            <a:cubicBezTo>
                              <a:pt x="23" y="190"/>
                              <a:pt x="11" y="254"/>
                              <a:pt x="0" y="318"/>
                            </a:cubicBezTo>
                          </a:path>
                        </a:pathLst>
                      </a:custGeom>
                      <a:solidFill>
                        <a:srgbClr val="66FF66"/>
                      </a:solidFill>
                      <a:ln w="28440" cap="sq">
                        <a:solidFill>
                          <a:srgbClr val="33CC33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 wrap="none" anchor="ctr"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8787" name="AutoShape 595"/>
                      <p:cNvSpPr>
                        <a:spLocks noChangeArrowheads="1"/>
                      </p:cNvSpPr>
                      <p:nvPr/>
                    </p:nvSpPr>
                    <p:spPr bwMode="auto">
                      <a:xfrm rot="60000" flipH="1">
                        <a:off x="4830" y="3653"/>
                        <a:ext cx="65" cy="159"/>
                      </a:xfrm>
                      <a:custGeom>
                        <a:avLst/>
                        <a:gdLst>
                          <a:gd name="G0" fmla="+- 1 0 0"/>
                          <a:gd name="G1" fmla="+- 1 0 0"/>
                          <a:gd name="G2" fmla="*/ 1 51705 57600"/>
                          <a:gd name="G3" fmla="+- 336 0 0"/>
                          <a:gd name="G4" fmla="*/ 1 24577 2"/>
                          <a:gd name="G5" fmla="+- 1 0 0"/>
                          <a:gd name="G6" fmla="+- 1 0 0"/>
                          <a:gd name="T0" fmla="*/ 88 w 88"/>
                          <a:gd name="T1" fmla="*/ 0 h 336"/>
                          <a:gd name="T2" fmla="*/ 16 w 88"/>
                          <a:gd name="T3" fmla="*/ 200 h 336"/>
                          <a:gd name="T4" fmla="*/ 0 w 88"/>
                          <a:gd name="T5" fmla="*/ 336 h 336"/>
                          <a:gd name="T6" fmla="*/ 0 w 88"/>
                          <a:gd name="T7" fmla="*/ 0 h 336"/>
                          <a:gd name="T8" fmla="*/ 88 w 88"/>
                          <a:gd name="T9" fmla="*/ 336 h 336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</a:cxnLst>
                        <a:rect l="T6" t="T7" r="T8" b="T9"/>
                        <a:pathLst>
                          <a:path w="88" h="336">
                            <a:moveTo>
                              <a:pt x="88" y="0"/>
                            </a:moveTo>
                            <a:cubicBezTo>
                              <a:pt x="76" y="33"/>
                              <a:pt x="31" y="144"/>
                              <a:pt x="16" y="200"/>
                            </a:cubicBezTo>
                            <a:cubicBezTo>
                              <a:pt x="1" y="256"/>
                              <a:pt x="3" y="308"/>
                              <a:pt x="0" y="336"/>
                            </a:cubicBezTo>
                          </a:path>
                        </a:pathLst>
                      </a:custGeom>
                      <a:solidFill>
                        <a:srgbClr val="66FF66"/>
                      </a:solidFill>
                      <a:ln w="28440" cap="sq">
                        <a:solidFill>
                          <a:srgbClr val="33CC33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 wrap="none" anchor="ctr"/>
                      <a:lstStyle/>
                      <a:p>
                        <a:endParaRPr lang="ru-RU"/>
                      </a:p>
                    </p:txBody>
                  </p:sp>
                </p:grpSp>
                <p:grpSp>
                  <p:nvGrpSpPr>
                    <p:cNvPr id="8717" name="Group 596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4749" y="3666"/>
                      <a:ext cx="118" cy="171"/>
                      <a:chOff x="4749" y="3666"/>
                      <a:chExt cx="118" cy="171"/>
                    </a:xfrm>
                  </p:grpSpPr>
                  <p:sp>
                    <p:nvSpPr>
                      <p:cNvPr id="8789" name="AutoShape 597"/>
                      <p:cNvSpPr>
                        <a:spLocks noChangeArrowheads="1"/>
                      </p:cNvSpPr>
                      <p:nvPr/>
                    </p:nvSpPr>
                    <p:spPr bwMode="auto">
                      <a:xfrm rot="21180000" flipH="1">
                        <a:off x="4757" y="3671"/>
                        <a:ext cx="101" cy="150"/>
                      </a:xfrm>
                      <a:custGeom>
                        <a:avLst/>
                        <a:gdLst>
                          <a:gd name="G0" fmla="+- 1 0 0"/>
                          <a:gd name="G1" fmla="+- 1 0 0"/>
                          <a:gd name="G2" fmla="+- 1 0 0"/>
                          <a:gd name="G3" fmla="+- 318 0 0"/>
                          <a:gd name="G4" fmla="*/ 1 24577 2"/>
                          <a:gd name="G5" fmla="+- 1 0 0"/>
                          <a:gd name="G6" fmla="+- 1 0 0"/>
                          <a:gd name="T0" fmla="*/ 136 w 136"/>
                          <a:gd name="T1" fmla="*/ 0 h 318"/>
                          <a:gd name="T2" fmla="*/ 46 w 136"/>
                          <a:gd name="T3" fmla="*/ 137 h 318"/>
                          <a:gd name="T4" fmla="*/ 0 w 136"/>
                          <a:gd name="T5" fmla="*/ 318 h 318"/>
                          <a:gd name="T6" fmla="*/ 0 w 136"/>
                          <a:gd name="T7" fmla="*/ 0 h 318"/>
                          <a:gd name="T8" fmla="*/ 136 w 136"/>
                          <a:gd name="T9" fmla="*/ 318 h 318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</a:cxnLst>
                        <a:rect l="T6" t="T7" r="T8" b="T9"/>
                        <a:pathLst>
                          <a:path w="136" h="318">
                            <a:moveTo>
                              <a:pt x="136" y="0"/>
                            </a:moveTo>
                            <a:cubicBezTo>
                              <a:pt x="102" y="42"/>
                              <a:pt x="69" y="84"/>
                              <a:pt x="46" y="137"/>
                            </a:cubicBezTo>
                            <a:cubicBezTo>
                              <a:pt x="23" y="190"/>
                              <a:pt x="11" y="254"/>
                              <a:pt x="0" y="318"/>
                            </a:cubicBezTo>
                          </a:path>
                        </a:pathLst>
                      </a:custGeom>
                      <a:solidFill>
                        <a:srgbClr val="66FF66"/>
                      </a:solidFill>
                      <a:ln w="28440" cap="sq">
                        <a:solidFill>
                          <a:srgbClr val="33CC33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 wrap="none" anchor="ctr"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8790" name="AutoShape 598"/>
                      <p:cNvSpPr>
                        <a:spLocks noChangeArrowheads="1"/>
                      </p:cNvSpPr>
                      <p:nvPr/>
                    </p:nvSpPr>
                    <p:spPr bwMode="auto">
                      <a:xfrm rot="21180000" flipH="1">
                        <a:off x="4763" y="3674"/>
                        <a:ext cx="65" cy="159"/>
                      </a:xfrm>
                      <a:custGeom>
                        <a:avLst/>
                        <a:gdLst>
                          <a:gd name="G0" fmla="+- 1 0 0"/>
                          <a:gd name="G1" fmla="+- 1 0 0"/>
                          <a:gd name="G2" fmla="*/ 1 51705 57600"/>
                          <a:gd name="G3" fmla="+- 336 0 0"/>
                          <a:gd name="G4" fmla="*/ 1 24577 2"/>
                          <a:gd name="G5" fmla="+- 1 0 0"/>
                          <a:gd name="G6" fmla="+- 1 0 0"/>
                          <a:gd name="T0" fmla="*/ 88 w 88"/>
                          <a:gd name="T1" fmla="*/ 0 h 336"/>
                          <a:gd name="T2" fmla="*/ 16 w 88"/>
                          <a:gd name="T3" fmla="*/ 200 h 336"/>
                          <a:gd name="T4" fmla="*/ 0 w 88"/>
                          <a:gd name="T5" fmla="*/ 336 h 336"/>
                          <a:gd name="T6" fmla="*/ 0 w 88"/>
                          <a:gd name="T7" fmla="*/ 0 h 336"/>
                          <a:gd name="T8" fmla="*/ 88 w 88"/>
                          <a:gd name="T9" fmla="*/ 336 h 336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</a:cxnLst>
                        <a:rect l="T6" t="T7" r="T8" b="T9"/>
                        <a:pathLst>
                          <a:path w="88" h="336">
                            <a:moveTo>
                              <a:pt x="88" y="0"/>
                            </a:moveTo>
                            <a:cubicBezTo>
                              <a:pt x="76" y="33"/>
                              <a:pt x="31" y="144"/>
                              <a:pt x="16" y="200"/>
                            </a:cubicBezTo>
                            <a:cubicBezTo>
                              <a:pt x="1" y="256"/>
                              <a:pt x="3" y="308"/>
                              <a:pt x="0" y="336"/>
                            </a:cubicBezTo>
                          </a:path>
                        </a:pathLst>
                      </a:custGeom>
                      <a:solidFill>
                        <a:srgbClr val="66FF66"/>
                      </a:solidFill>
                      <a:ln w="28440" cap="sq">
                        <a:solidFill>
                          <a:srgbClr val="33CC33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 wrap="none" anchor="ctr"/>
                      <a:lstStyle/>
                      <a:p>
                        <a:endParaRPr lang="ru-RU"/>
                      </a:p>
                    </p:txBody>
                  </p:sp>
                </p:grpSp>
                <p:grpSp>
                  <p:nvGrpSpPr>
                    <p:cNvPr id="8720" name="Group 599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4626" y="3676"/>
                      <a:ext cx="155" cy="187"/>
                      <a:chOff x="4626" y="3676"/>
                      <a:chExt cx="155" cy="187"/>
                    </a:xfrm>
                  </p:grpSpPr>
                  <p:sp>
                    <p:nvSpPr>
                      <p:cNvPr id="8792" name="AutoShape 600"/>
                      <p:cNvSpPr>
                        <a:spLocks noChangeArrowheads="1"/>
                      </p:cNvSpPr>
                      <p:nvPr/>
                    </p:nvSpPr>
                    <p:spPr bwMode="auto">
                      <a:xfrm rot="20100000" flipH="1">
                        <a:off x="4654" y="3690"/>
                        <a:ext cx="101" cy="150"/>
                      </a:xfrm>
                      <a:custGeom>
                        <a:avLst/>
                        <a:gdLst>
                          <a:gd name="G0" fmla="+- 1 0 0"/>
                          <a:gd name="G1" fmla="+- 1 0 0"/>
                          <a:gd name="G2" fmla="+- 1 0 0"/>
                          <a:gd name="G3" fmla="+- 318 0 0"/>
                          <a:gd name="G4" fmla="*/ 1 24577 2"/>
                          <a:gd name="G5" fmla="+- 1 0 0"/>
                          <a:gd name="G6" fmla="+- 1 0 0"/>
                          <a:gd name="T0" fmla="*/ 136 w 136"/>
                          <a:gd name="T1" fmla="*/ 0 h 318"/>
                          <a:gd name="T2" fmla="*/ 46 w 136"/>
                          <a:gd name="T3" fmla="*/ 137 h 318"/>
                          <a:gd name="T4" fmla="*/ 0 w 136"/>
                          <a:gd name="T5" fmla="*/ 318 h 318"/>
                          <a:gd name="T6" fmla="*/ 0 w 136"/>
                          <a:gd name="T7" fmla="*/ 0 h 318"/>
                          <a:gd name="T8" fmla="*/ 136 w 136"/>
                          <a:gd name="T9" fmla="*/ 318 h 318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</a:cxnLst>
                        <a:rect l="T6" t="T7" r="T8" b="T9"/>
                        <a:pathLst>
                          <a:path w="136" h="318">
                            <a:moveTo>
                              <a:pt x="136" y="0"/>
                            </a:moveTo>
                            <a:cubicBezTo>
                              <a:pt x="102" y="42"/>
                              <a:pt x="69" y="84"/>
                              <a:pt x="46" y="137"/>
                            </a:cubicBezTo>
                            <a:cubicBezTo>
                              <a:pt x="23" y="190"/>
                              <a:pt x="11" y="254"/>
                              <a:pt x="0" y="318"/>
                            </a:cubicBezTo>
                          </a:path>
                        </a:pathLst>
                      </a:custGeom>
                      <a:solidFill>
                        <a:srgbClr val="66FF66"/>
                      </a:solidFill>
                      <a:ln w="28440" cap="sq">
                        <a:solidFill>
                          <a:srgbClr val="33CC33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 wrap="none" anchor="ctr"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8793" name="AutoShape 601"/>
                      <p:cNvSpPr>
                        <a:spLocks noChangeArrowheads="1"/>
                      </p:cNvSpPr>
                      <p:nvPr/>
                    </p:nvSpPr>
                    <p:spPr bwMode="auto">
                      <a:xfrm rot="20100000" flipH="1">
                        <a:off x="4662" y="3698"/>
                        <a:ext cx="65" cy="159"/>
                      </a:xfrm>
                      <a:custGeom>
                        <a:avLst/>
                        <a:gdLst>
                          <a:gd name="G0" fmla="+- 1 0 0"/>
                          <a:gd name="G1" fmla="+- 1 0 0"/>
                          <a:gd name="G2" fmla="*/ 1 51705 57600"/>
                          <a:gd name="G3" fmla="+- 336 0 0"/>
                          <a:gd name="G4" fmla="*/ 1 24577 2"/>
                          <a:gd name="G5" fmla="+- 1 0 0"/>
                          <a:gd name="G6" fmla="+- 1 0 0"/>
                          <a:gd name="T0" fmla="*/ 88 w 88"/>
                          <a:gd name="T1" fmla="*/ 0 h 336"/>
                          <a:gd name="T2" fmla="*/ 16 w 88"/>
                          <a:gd name="T3" fmla="*/ 200 h 336"/>
                          <a:gd name="T4" fmla="*/ 0 w 88"/>
                          <a:gd name="T5" fmla="*/ 336 h 336"/>
                          <a:gd name="T6" fmla="*/ 0 w 88"/>
                          <a:gd name="T7" fmla="*/ 0 h 336"/>
                          <a:gd name="T8" fmla="*/ 88 w 88"/>
                          <a:gd name="T9" fmla="*/ 336 h 336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</a:cxnLst>
                        <a:rect l="T6" t="T7" r="T8" b="T9"/>
                        <a:pathLst>
                          <a:path w="88" h="336">
                            <a:moveTo>
                              <a:pt x="88" y="0"/>
                            </a:moveTo>
                            <a:cubicBezTo>
                              <a:pt x="76" y="33"/>
                              <a:pt x="31" y="144"/>
                              <a:pt x="16" y="200"/>
                            </a:cubicBezTo>
                            <a:cubicBezTo>
                              <a:pt x="1" y="256"/>
                              <a:pt x="3" y="308"/>
                              <a:pt x="0" y="336"/>
                            </a:cubicBezTo>
                          </a:path>
                        </a:pathLst>
                      </a:custGeom>
                      <a:solidFill>
                        <a:srgbClr val="66FF66"/>
                      </a:solidFill>
                      <a:ln w="28440" cap="sq">
                        <a:solidFill>
                          <a:srgbClr val="33CC33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 wrap="none" anchor="ctr"/>
                      <a:lstStyle/>
                      <a:p>
                        <a:endParaRPr lang="ru-RU"/>
                      </a:p>
                    </p:txBody>
                  </p:sp>
                </p:grpSp>
              </p:grpSp>
            </p:grpSp>
          </p:grpSp>
        </p:grpSp>
      </p:grpSp>
      <p:sp>
        <p:nvSpPr>
          <p:cNvPr id="8794" name="AutoShape 602">
            <a:hlinkClick r:id="" action="ppaction://hlinkshowjump?jump=nextslide"/>
          </p:cNvPr>
          <p:cNvSpPr>
            <a:spLocks noChangeArrowheads="1"/>
          </p:cNvSpPr>
          <p:nvPr/>
        </p:nvSpPr>
        <p:spPr bwMode="auto">
          <a:xfrm>
            <a:off x="8459788" y="6165850"/>
            <a:ext cx="457200" cy="457200"/>
          </a:xfrm>
          <a:prstGeom prst="actionButtonForwardNext">
            <a:avLst/>
          </a:prstGeom>
          <a:blipFill dpi="0" rotWithShape="0">
            <a:blip r:embed="rId3" cstate="print"/>
            <a:srcRect/>
            <a:stretch>
              <a:fillRect/>
            </a:stretch>
          </a:blipFill>
          <a:ln w="9525" cap="flat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grpSp>
        <p:nvGrpSpPr>
          <p:cNvPr id="8721" name="Group 603"/>
          <p:cNvGrpSpPr>
            <a:grpSpLocks/>
          </p:cNvGrpSpPr>
          <p:nvPr/>
        </p:nvGrpSpPr>
        <p:grpSpPr bwMode="auto">
          <a:xfrm>
            <a:off x="365125" y="1833563"/>
            <a:ext cx="2900363" cy="950912"/>
            <a:chOff x="230" y="1155"/>
            <a:chExt cx="1827" cy="599"/>
          </a:xfrm>
        </p:grpSpPr>
        <p:sp>
          <p:nvSpPr>
            <p:cNvPr id="8796" name="Rectangle 604"/>
            <p:cNvSpPr>
              <a:spLocks noChangeArrowheads="1"/>
            </p:cNvSpPr>
            <p:nvPr/>
          </p:nvSpPr>
          <p:spPr bwMode="auto">
            <a:xfrm rot="21180000">
              <a:off x="248" y="1254"/>
              <a:ext cx="1613" cy="404"/>
            </a:xfrm>
            <a:prstGeom prst="rect">
              <a:avLst/>
            </a:prstGeom>
            <a:noFill/>
            <a:ln w="9525" cap="flat">
              <a:noFill/>
              <a:round/>
              <a:headEnd/>
              <a:tailEnd/>
            </a:ln>
            <a:effectLst/>
          </p:spPr>
          <p:txBody>
            <a:bodyPr lIns="90000" tIns="46800" rIns="90000" bIns="46800">
              <a:spAutoFit/>
            </a:bodyPr>
            <a:lstStyle/>
            <a:p>
              <a:pPr>
                <a:buClrTx/>
                <a:buFontTx/>
                <a:buNone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r>
                <a:rPr lang="ru-RU" sz="3600" b="1">
                  <a:solidFill>
                    <a:srgbClr val="000099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Arial" charset="0"/>
                </a:rPr>
                <a:t>    5 км/ч</a:t>
              </a:r>
            </a:p>
          </p:txBody>
        </p:sp>
        <p:sp>
          <p:nvSpPr>
            <p:cNvPr id="8797" name="AutoShape 605"/>
            <p:cNvSpPr>
              <a:spLocks/>
            </p:cNvSpPr>
            <p:nvPr/>
          </p:nvSpPr>
          <p:spPr bwMode="auto">
            <a:xfrm>
              <a:off x="666" y="1525"/>
              <a:ext cx="1392" cy="160"/>
            </a:xfrm>
            <a:custGeom>
              <a:avLst/>
              <a:gdLst>
                <a:gd name="G0" fmla="+- 1301 0 0"/>
                <a:gd name="G1" fmla="+- 4 0 0"/>
                <a:gd name="T0" fmla="*/ 0 w 1140"/>
                <a:gd name="T1" fmla="*/ 161 h 161"/>
                <a:gd name="T2" fmla="*/ 1140 w 1140"/>
                <a:gd name="T3" fmla="*/ 0 h 161"/>
                <a:gd name="T4" fmla="*/ 0 w 1140"/>
                <a:gd name="T5" fmla="*/ 0 h 161"/>
                <a:gd name="T6" fmla="*/ 1140 w 1140"/>
                <a:gd name="T7" fmla="*/ 161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T4" t="T5" r="T6" b="T7"/>
              <a:pathLst>
                <a:path w="1140" h="161">
                  <a:moveTo>
                    <a:pt x="0" y="161"/>
                  </a:moveTo>
                  <a:lnTo>
                    <a:pt x="1140" y="0"/>
                  </a:lnTo>
                </a:path>
              </a:pathLst>
            </a:custGeom>
            <a:noFill/>
            <a:ln w="76320" cap="sq">
              <a:solidFill>
                <a:srgbClr val="FF0000"/>
              </a:solidFill>
              <a:round/>
              <a:headEnd/>
              <a:tailEnd type="stealth" w="lg" len="lg"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8798" name="Text Box 606"/>
          <p:cNvSpPr txBox="1">
            <a:spLocks noChangeArrowheads="1"/>
          </p:cNvSpPr>
          <p:nvPr/>
        </p:nvSpPr>
        <p:spPr bwMode="auto">
          <a:xfrm>
            <a:off x="539750" y="285728"/>
            <a:ext cx="7961340" cy="1369222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lIns="90000" tIns="46800" rIns="90000" bIns="46800">
            <a:spAutoFit/>
          </a:bodyPr>
          <a:lstStyle/>
          <a:p>
            <a:pPr algn="ctr">
              <a:spcBef>
                <a:spcPts val="1250"/>
              </a:spcBef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</a:rPr>
              <a:t>Задача 2.</a:t>
            </a:r>
          </a:p>
          <a:p>
            <a:pPr>
              <a:spcBef>
                <a:spcPts val="1250"/>
              </a:spcBef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2400" b="1" dirty="0" smtClean="0">
                <a:solidFill>
                  <a:srgbClr val="000000"/>
                </a:solidFill>
              </a:rPr>
              <a:t>Сколько </a:t>
            </a:r>
            <a:r>
              <a:rPr lang="ru-RU" sz="2400" b="1" dirty="0">
                <a:solidFill>
                  <a:srgbClr val="000000"/>
                </a:solidFill>
              </a:rPr>
              <a:t>времени потребуется пешеходу, чтобы пройти 30 км, если он движется со скоростью 5 </a:t>
            </a:r>
            <a:r>
              <a:rPr lang="ru-RU" sz="2400" b="1" dirty="0" err="1">
                <a:solidFill>
                  <a:srgbClr val="000000"/>
                </a:solidFill>
              </a:rPr>
              <a:t>км\ч</a:t>
            </a:r>
            <a:r>
              <a:rPr lang="ru-RU" sz="2400" b="1" dirty="0">
                <a:solidFill>
                  <a:srgbClr val="000000"/>
                </a:solidFill>
              </a:rPr>
              <a:t>.</a:t>
            </a:r>
          </a:p>
        </p:txBody>
      </p:sp>
      <p:pic>
        <p:nvPicPr>
          <p:cNvPr id="8799" name="Picture 60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3357563"/>
            <a:ext cx="1150938" cy="2116137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  <p:sp>
        <p:nvSpPr>
          <p:cNvPr id="8800" name="Text Box 608"/>
          <p:cNvSpPr txBox="1">
            <a:spLocks noChangeArrowheads="1"/>
          </p:cNvSpPr>
          <p:nvPr/>
        </p:nvSpPr>
        <p:spPr bwMode="auto">
          <a:xfrm>
            <a:off x="8245475" y="2492375"/>
            <a:ext cx="950913" cy="917575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  <p:txBody>
          <a:bodyPr wrap="none" lIns="90000" tIns="46800" rIns="90000" bIns="46800">
            <a:spAutoFit/>
          </a:bodyPr>
          <a:lstStyle/>
          <a:p>
            <a:pPr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5400" b="1" i="1">
                <a:solidFill>
                  <a:srgbClr val="0033CC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?</a:t>
            </a:r>
            <a:r>
              <a:rPr lang="ru-RU" sz="2800" b="1" i="1">
                <a:solidFill>
                  <a:srgbClr val="0033CC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Ч.</a:t>
            </a:r>
          </a:p>
        </p:txBody>
      </p:sp>
      <p:grpSp>
        <p:nvGrpSpPr>
          <p:cNvPr id="8724" name="Group 609"/>
          <p:cNvGrpSpPr>
            <a:grpSpLocks/>
          </p:cNvGrpSpPr>
          <p:nvPr/>
        </p:nvGrpSpPr>
        <p:grpSpPr bwMode="auto">
          <a:xfrm>
            <a:off x="250825" y="4149725"/>
            <a:ext cx="8712200" cy="1654175"/>
            <a:chOff x="158" y="2614"/>
            <a:chExt cx="5488" cy="1042"/>
          </a:xfrm>
        </p:grpSpPr>
        <p:sp>
          <p:nvSpPr>
            <p:cNvPr id="8802" name="Line 610"/>
            <p:cNvSpPr>
              <a:spLocks noChangeShapeType="1"/>
            </p:cNvSpPr>
            <p:nvPr/>
          </p:nvSpPr>
          <p:spPr bwMode="auto">
            <a:xfrm>
              <a:off x="158" y="3475"/>
              <a:ext cx="0" cy="181"/>
            </a:xfrm>
            <a:prstGeom prst="line">
              <a:avLst/>
            </a:prstGeom>
            <a:noFill/>
            <a:ln w="28440" cap="sq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8803" name="Line 611"/>
            <p:cNvSpPr>
              <a:spLocks noChangeShapeType="1"/>
            </p:cNvSpPr>
            <p:nvPr/>
          </p:nvSpPr>
          <p:spPr bwMode="auto">
            <a:xfrm>
              <a:off x="5647" y="2614"/>
              <a:ext cx="0" cy="180"/>
            </a:xfrm>
            <a:prstGeom prst="line">
              <a:avLst/>
            </a:prstGeom>
            <a:noFill/>
            <a:ln w="28440" cap="sq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8727" name="Group 612"/>
          <p:cNvGrpSpPr>
            <a:grpSpLocks/>
          </p:cNvGrpSpPr>
          <p:nvPr/>
        </p:nvGrpSpPr>
        <p:grpSpPr bwMode="auto">
          <a:xfrm>
            <a:off x="8604250" y="3414713"/>
            <a:ext cx="598488" cy="666750"/>
            <a:chOff x="5420" y="2151"/>
            <a:chExt cx="377" cy="420"/>
          </a:xfrm>
        </p:grpSpPr>
        <p:grpSp>
          <p:nvGrpSpPr>
            <p:cNvPr id="8730" name="Group 613"/>
            <p:cNvGrpSpPr>
              <a:grpSpLocks/>
            </p:cNvGrpSpPr>
            <p:nvPr/>
          </p:nvGrpSpPr>
          <p:grpSpPr bwMode="auto">
            <a:xfrm>
              <a:off x="5420" y="2161"/>
              <a:ext cx="303" cy="362"/>
              <a:chOff x="5420" y="2161"/>
              <a:chExt cx="303" cy="362"/>
            </a:xfrm>
          </p:grpSpPr>
          <p:grpSp>
            <p:nvGrpSpPr>
              <p:cNvPr id="8731" name="Group 614"/>
              <p:cNvGrpSpPr>
                <a:grpSpLocks/>
              </p:cNvGrpSpPr>
              <p:nvPr/>
            </p:nvGrpSpPr>
            <p:grpSpPr bwMode="auto">
              <a:xfrm>
                <a:off x="5420" y="2460"/>
                <a:ext cx="132" cy="63"/>
                <a:chOff x="5420" y="2460"/>
                <a:chExt cx="132" cy="63"/>
              </a:xfrm>
            </p:grpSpPr>
            <p:sp>
              <p:nvSpPr>
                <p:cNvPr id="8807" name="Oval 615"/>
                <p:cNvSpPr>
                  <a:spLocks noChangeArrowheads="1"/>
                </p:cNvSpPr>
                <p:nvPr/>
              </p:nvSpPr>
              <p:spPr bwMode="auto">
                <a:xfrm>
                  <a:off x="5420" y="2473"/>
                  <a:ext cx="132" cy="50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0068AE"/>
                    </a:gs>
                    <a:gs pos="100000">
                      <a:srgbClr val="C0C0C0"/>
                    </a:gs>
                  </a:gsLst>
                  <a:path path="shape">
                    <a:fillToRect l="50000" t="50000" r="50000" b="50000"/>
                  </a:path>
                </a:gradFill>
                <a:ln w="12600" cap="sq">
                  <a:solidFill>
                    <a:srgbClr val="FFFFFF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8808" name="Oval 616"/>
                <p:cNvSpPr>
                  <a:spLocks noChangeArrowheads="1"/>
                </p:cNvSpPr>
                <p:nvPr/>
              </p:nvSpPr>
              <p:spPr bwMode="auto">
                <a:xfrm>
                  <a:off x="5438" y="2467"/>
                  <a:ext cx="102" cy="38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0068AE"/>
                    </a:gs>
                    <a:gs pos="100000">
                      <a:srgbClr val="C0C0C0"/>
                    </a:gs>
                  </a:gsLst>
                  <a:path path="shape">
                    <a:fillToRect l="50000" t="50000" r="50000" b="50000"/>
                  </a:path>
                </a:gradFill>
                <a:ln w="12600" cap="sq">
                  <a:solidFill>
                    <a:srgbClr val="FFFFFF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8809" name="Oval 617"/>
                <p:cNvSpPr>
                  <a:spLocks noChangeArrowheads="1"/>
                </p:cNvSpPr>
                <p:nvPr/>
              </p:nvSpPr>
              <p:spPr bwMode="auto">
                <a:xfrm>
                  <a:off x="5450" y="2460"/>
                  <a:ext cx="72" cy="18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0068AE"/>
                    </a:gs>
                    <a:gs pos="100000">
                      <a:srgbClr val="C0C0C0"/>
                    </a:gs>
                  </a:gsLst>
                  <a:path path="shape">
                    <a:fillToRect l="50000" t="50000" r="50000" b="50000"/>
                  </a:path>
                </a:gradFill>
                <a:ln w="12600" cap="sq">
                  <a:solidFill>
                    <a:srgbClr val="FFFFFF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sp>
            <p:nvSpPr>
              <p:cNvPr id="8810" name="AutoShape 618"/>
              <p:cNvSpPr>
                <a:spLocks noChangeArrowheads="1"/>
              </p:cNvSpPr>
              <p:nvPr/>
            </p:nvSpPr>
            <p:spPr bwMode="auto">
              <a:xfrm>
                <a:off x="5474" y="2161"/>
                <a:ext cx="249" cy="298"/>
              </a:xfrm>
              <a:custGeom>
                <a:avLst/>
                <a:gdLst>
                  <a:gd name="G0" fmla="+- 1 0 0"/>
                  <a:gd name="G1" fmla="+- 1 0 0"/>
                  <a:gd name="G2" fmla="+- 1 0 0"/>
                  <a:gd name="G3" fmla="+- 1 0 0"/>
                  <a:gd name="G4" fmla="*/ 1 16385 2"/>
                  <a:gd name="G5" fmla="+- 1 0 0"/>
                  <a:gd name="G6" fmla="+- 1 0 0"/>
                  <a:gd name="T0" fmla="*/ 20 w 1009"/>
                  <a:gd name="T1" fmla="*/ 419 h 664"/>
                  <a:gd name="T2" fmla="*/ 176 w 1009"/>
                  <a:gd name="T3" fmla="*/ 415 h 664"/>
                  <a:gd name="T4" fmla="*/ 1009 w 1009"/>
                  <a:gd name="T5" fmla="*/ 394 h 664"/>
                  <a:gd name="T6" fmla="*/ 830 w 1009"/>
                  <a:gd name="T7" fmla="*/ 208 h 664"/>
                  <a:gd name="T8" fmla="*/ 944 w 1009"/>
                  <a:gd name="T9" fmla="*/ 0 h 664"/>
                  <a:gd name="T10" fmla="*/ 0 w 1009"/>
                  <a:gd name="T11" fmla="*/ 38 h 664"/>
                  <a:gd name="T12" fmla="*/ 33 w 1009"/>
                  <a:gd name="T13" fmla="*/ 664 h 664"/>
                  <a:gd name="T14" fmla="*/ 0 w 1009"/>
                  <a:gd name="T15" fmla="*/ 0 h 664"/>
                  <a:gd name="T16" fmla="*/ 1009 w 1009"/>
                  <a:gd name="T17" fmla="*/ 664 h 6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T14" t="T15" r="T16" b="T17"/>
                <a:pathLst>
                  <a:path w="1009" h="664">
                    <a:moveTo>
                      <a:pt x="20" y="419"/>
                    </a:moveTo>
                    <a:lnTo>
                      <a:pt x="176" y="415"/>
                    </a:lnTo>
                    <a:lnTo>
                      <a:pt x="1009" y="394"/>
                    </a:lnTo>
                    <a:lnTo>
                      <a:pt x="830" y="208"/>
                    </a:lnTo>
                    <a:lnTo>
                      <a:pt x="944" y="0"/>
                    </a:lnTo>
                    <a:lnTo>
                      <a:pt x="0" y="38"/>
                    </a:lnTo>
                    <a:lnTo>
                      <a:pt x="33" y="664"/>
                    </a:lnTo>
                  </a:path>
                </a:pathLst>
              </a:custGeom>
              <a:solidFill>
                <a:srgbClr val="FF0000"/>
              </a:solidFill>
              <a:ln w="25560" cap="sq">
                <a:solidFill>
                  <a:srgbClr val="FFFFFF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8811" name="Text Box 619"/>
            <p:cNvSpPr txBox="1">
              <a:spLocks noChangeArrowheads="1"/>
            </p:cNvSpPr>
            <p:nvPr/>
          </p:nvSpPr>
          <p:spPr bwMode="auto">
            <a:xfrm rot="21420000">
              <a:off x="5472" y="2160"/>
              <a:ext cx="314" cy="403"/>
            </a:xfrm>
            <a:prstGeom prst="rect">
              <a:avLst/>
            </a:prstGeom>
            <a:noFill/>
            <a:ln w="9525" cap="flat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9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9" dur="1000" fill="hold"/>
                                        <p:tgtEl>
                                          <p:spTgt spid="87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x-.2"/>
                                          </p:val>
                                        </p:tav>
                                        <p:tav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0" dur="1000" fill="hold"/>
                                        <p:tgtEl>
                                          <p:spTgt spid="87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  <p:tav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 additive="repl">
                                        <p:cTn id="11" dur="1000"/>
                                        <p:tgtEl>
                                          <p:spTgt spid="87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63" presetClass="path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798 0.06613 L 0.99236 -0.13295">
                                      <p:cBhvr additive="repl">
                                        <p:cTn id="14" dur="5000" fill="hold"/>
                                        <p:tgtEl>
                                          <p:spTgt spid="8799"/>
                                        </p:tgtEl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6000"/>
                            </p:stCondLst>
                            <p:childTnLst>
                              <p:par>
                                <p:cTn id="1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 additive="repl">
                                        <p:cTn id="18" dur="500"/>
                                        <p:tgtEl>
                                          <p:spTgt spid="87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00034" y="428604"/>
            <a:ext cx="8215370" cy="4042132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342900" indent="-341313" algn="ctr">
              <a:spcBef>
                <a:spcPts val="1750"/>
              </a:spcBef>
              <a:buClrTx/>
              <a:buFontTx/>
              <a:buNone/>
              <a:tabLst>
                <a:tab pos="342900" algn="l"/>
                <a:tab pos="1257300" algn="l"/>
                <a:tab pos="2171700" algn="l"/>
                <a:tab pos="3086100" algn="l"/>
                <a:tab pos="4000500" algn="l"/>
                <a:tab pos="4914900" algn="l"/>
                <a:tab pos="5829300" algn="l"/>
                <a:tab pos="6743700" algn="l"/>
                <a:tab pos="7658100" algn="l"/>
                <a:tab pos="8572500" algn="l"/>
                <a:tab pos="9486900" algn="l"/>
                <a:tab pos="10401300" algn="l"/>
              </a:tabLst>
            </a:pPr>
            <a:r>
              <a:rPr lang="ru-RU" sz="3600" b="1" dirty="0" smtClean="0">
                <a:solidFill>
                  <a:schemeClr val="accent6">
                    <a:lumMod val="50000"/>
                  </a:schemeClr>
                </a:solidFill>
              </a:rPr>
              <a:t>Закончи предложение</a:t>
            </a:r>
          </a:p>
          <a:p>
            <a:pPr marL="342900" indent="-341313">
              <a:spcBef>
                <a:spcPts val="2250"/>
              </a:spcBef>
              <a:buClrTx/>
              <a:buFontTx/>
              <a:buNone/>
              <a:tabLst>
                <a:tab pos="342900" algn="l"/>
                <a:tab pos="1257300" algn="l"/>
                <a:tab pos="2171700" algn="l"/>
                <a:tab pos="3086100" algn="l"/>
                <a:tab pos="4000500" algn="l"/>
                <a:tab pos="4914900" algn="l"/>
                <a:tab pos="5829300" algn="l"/>
                <a:tab pos="6743700" algn="l"/>
                <a:tab pos="7658100" algn="l"/>
                <a:tab pos="8572500" algn="l"/>
                <a:tab pos="9486900" algn="l"/>
                <a:tab pos="10401300" algn="l"/>
              </a:tabLst>
            </a:pPr>
            <a:r>
              <a:rPr lang="ru-RU" sz="3600" dirty="0" smtClean="0">
                <a:solidFill>
                  <a:srgbClr val="FF3300"/>
                </a:solidFill>
              </a:rPr>
              <a:t>Чтобы найти скорость, нужно _____.</a:t>
            </a:r>
          </a:p>
          <a:p>
            <a:pPr marL="341313" indent="-339725">
              <a:spcBef>
                <a:spcPts val="2250"/>
              </a:spcBef>
              <a:buClr>
                <a:srgbClr val="000099"/>
              </a:buClr>
              <a:tabLst>
                <a:tab pos="342900" algn="l"/>
                <a:tab pos="1257300" algn="l"/>
                <a:tab pos="2171700" algn="l"/>
                <a:tab pos="3086100" algn="l"/>
                <a:tab pos="4000500" algn="l"/>
                <a:tab pos="4914900" algn="l"/>
                <a:tab pos="5829300" algn="l"/>
                <a:tab pos="6743700" algn="l"/>
                <a:tab pos="7658100" algn="l"/>
                <a:tab pos="8572500" algn="l"/>
                <a:tab pos="9486900" algn="l"/>
                <a:tab pos="10401300" algn="l"/>
              </a:tabLst>
            </a:pPr>
            <a:r>
              <a:rPr lang="ru-RU" sz="3600" dirty="0" smtClean="0">
                <a:solidFill>
                  <a:srgbClr val="000099"/>
                </a:solidFill>
              </a:rPr>
              <a:t>1) расстояние умножить на время</a:t>
            </a:r>
          </a:p>
          <a:p>
            <a:pPr marL="341313" indent="-339725">
              <a:spcBef>
                <a:spcPts val="2250"/>
              </a:spcBef>
              <a:buClr>
                <a:srgbClr val="000099"/>
              </a:buClr>
              <a:tabLst>
                <a:tab pos="342900" algn="l"/>
                <a:tab pos="1257300" algn="l"/>
                <a:tab pos="2171700" algn="l"/>
                <a:tab pos="3086100" algn="l"/>
                <a:tab pos="4000500" algn="l"/>
                <a:tab pos="4914900" algn="l"/>
                <a:tab pos="5829300" algn="l"/>
                <a:tab pos="6743700" algn="l"/>
                <a:tab pos="7658100" algn="l"/>
                <a:tab pos="8572500" algn="l"/>
                <a:tab pos="9486900" algn="l"/>
                <a:tab pos="10401300" algn="l"/>
              </a:tabLst>
            </a:pPr>
            <a:r>
              <a:rPr lang="ru-RU" sz="3600" dirty="0" smtClean="0">
                <a:solidFill>
                  <a:srgbClr val="000099"/>
                </a:solidFill>
              </a:rPr>
              <a:t>2) к  расстоянию добавить время</a:t>
            </a:r>
          </a:p>
          <a:p>
            <a:pPr marL="341313" indent="-339725">
              <a:spcBef>
                <a:spcPts val="2250"/>
              </a:spcBef>
              <a:buClr>
                <a:srgbClr val="000099"/>
              </a:buClr>
              <a:tabLst>
                <a:tab pos="342900" algn="l"/>
                <a:tab pos="1257300" algn="l"/>
                <a:tab pos="2171700" algn="l"/>
                <a:tab pos="3086100" algn="l"/>
                <a:tab pos="4000500" algn="l"/>
                <a:tab pos="4914900" algn="l"/>
                <a:tab pos="5829300" algn="l"/>
                <a:tab pos="6743700" algn="l"/>
                <a:tab pos="7658100" algn="l"/>
                <a:tab pos="8572500" algn="l"/>
                <a:tab pos="9486900" algn="l"/>
                <a:tab pos="10401300" algn="l"/>
              </a:tabLst>
            </a:pPr>
            <a:r>
              <a:rPr lang="ru-RU" sz="3600" dirty="0" smtClean="0">
                <a:solidFill>
                  <a:srgbClr val="000099"/>
                </a:solidFill>
              </a:rPr>
              <a:t>3) расстояние разделить на время</a:t>
            </a:r>
            <a:endParaRPr lang="ru-RU" sz="3600" dirty="0">
              <a:solidFill>
                <a:srgbClr val="000099"/>
              </a:solidFill>
            </a:endParaRPr>
          </a:p>
        </p:txBody>
      </p:sp>
      <p:pic>
        <p:nvPicPr>
          <p:cNvPr id="3" name="Picture 2" descr="D:\Математика 2 класс\21\сова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72330" y="4643422"/>
            <a:ext cx="2071670" cy="2214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1000100" y="3786190"/>
            <a:ext cx="6414961" cy="646331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ru-RU" sz="3600" dirty="0" smtClean="0">
                <a:solidFill>
                  <a:srgbClr val="FF0000"/>
                </a:solidFill>
              </a:rPr>
              <a:t>расстояние разделить на время</a:t>
            </a:r>
            <a:endParaRPr lang="ru-RU" sz="36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428</TotalTime>
  <Words>389</Words>
  <Application>Microsoft Office PowerPoint</Application>
  <PresentationFormat>Экран (4:3)</PresentationFormat>
  <Paragraphs>108</Paragraphs>
  <Slides>18</Slides>
  <Notes>4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Тема Office</vt:lpstr>
      <vt:lpstr> Скорость, время, расстояние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Elena</dc:creator>
  <cp:lastModifiedBy>Elena</cp:lastModifiedBy>
  <cp:revision>55</cp:revision>
  <dcterms:created xsi:type="dcterms:W3CDTF">2022-01-10T20:03:01Z</dcterms:created>
  <dcterms:modified xsi:type="dcterms:W3CDTF">2022-03-21T21:07:30Z</dcterms:modified>
</cp:coreProperties>
</file>