
<file path=[Content_Types].xml><?xml version="1.0" encoding="utf-8"?>
<Types xmlns="http://schemas.openxmlformats.org/package/2006/content-types">
  <Default Extension="bin" ContentType="image/unknown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ebp" ContentType="image/webp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3" r:id="rId3"/>
    <p:sldId id="258" r:id="rId4"/>
    <p:sldId id="257" r:id="rId5"/>
    <p:sldId id="259" r:id="rId6"/>
    <p:sldId id="264" r:id="rId7"/>
    <p:sldId id="265" r:id="rId8"/>
    <p:sldId id="260" r:id="rId9"/>
    <p:sldId id="261" r:id="rId10"/>
    <p:sldId id="262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07533" y="0"/>
            <a:ext cx="7934348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8941881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11808" y="3428998"/>
            <a:ext cx="5518066" cy="2268559"/>
          </a:xfrm>
        </p:spPr>
        <p:txBody>
          <a:bodyPr anchor="t">
            <a:normAutofit/>
          </a:bodyPr>
          <a:lstStyle>
            <a:lvl1pPr algn="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72274" y="2268786"/>
            <a:ext cx="5357600" cy="1160213"/>
          </a:xfrm>
        </p:spPr>
        <p:txBody>
          <a:bodyPr tIns="0" anchor="b">
            <a:normAutofit/>
          </a:bodyPr>
          <a:lstStyle>
            <a:lvl1pPr marL="0" indent="0" algn="r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3A824-1A51-4B26-AD58-A6D8E14F6C04}" type="datetimeFigureOut">
              <a:rPr lang="en-US" dirty="0"/>
              <a:t>10/11/2022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Ins="45720"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2191282" y="3262852"/>
            <a:ext cx="415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24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/>
          <p:cNvSpPr txBox="1"/>
          <p:nvPr/>
        </p:nvSpPr>
        <p:spPr>
          <a:xfrm>
            <a:off x="2194236" y="641225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11808" y="808056"/>
            <a:ext cx="7954091" cy="1077229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7E33E-8B18-4087-B112-809917729534}" type="datetimeFigureOut">
              <a:rPr lang="en-US" dirty="0"/>
              <a:t>10/11/2022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" name="Rectangle 15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/>
          <p:cNvSpPr txBox="1"/>
          <p:nvPr/>
        </p:nvSpPr>
        <p:spPr>
          <a:xfrm rot="5400000">
            <a:off x="10337141" y="416061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39380" y="805818"/>
            <a:ext cx="1326519" cy="5244126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608751" y="970410"/>
            <a:ext cx="6466903" cy="507953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FE419-2371-464F-8239-3959401C3561}" type="datetimeFigureOut">
              <a:rPr lang="en-US" dirty="0"/>
              <a:t>10/11/2022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162C4-EDD9-4389-A98B-B87ECEA2A816}" type="datetimeFigureOut">
              <a:rPr lang="en-US" dirty="0"/>
              <a:t>10/11/2022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194943" y="641225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5" name="Rectangle 24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TextBox 10"/>
          <p:cNvSpPr txBox="1"/>
          <p:nvPr/>
        </p:nvSpPr>
        <p:spPr>
          <a:xfrm>
            <a:off x="2191843" y="2962586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3147254"/>
            <a:ext cx="7956560" cy="1424746"/>
          </a:xfrm>
        </p:spPr>
        <p:txBody>
          <a:bodyPr anchor="t">
            <a:normAutofit/>
          </a:bodyPr>
          <a:lstStyle>
            <a:lvl1pPr algn="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3968" y="2268786"/>
            <a:ext cx="7791931" cy="878468"/>
          </a:xfrm>
        </p:spPr>
        <p:txBody>
          <a:bodyPr tIns="0" anchor="b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059C3-6A89-4494-99FF-5A4D6FFD50EB}" type="datetimeFigureOut">
              <a:rPr lang="en-US" dirty="0"/>
              <a:t>10/11/2022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7" name="Rectangle 26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805817"/>
            <a:ext cx="7950984" cy="108170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05374" y="2052116"/>
            <a:ext cx="3891960" cy="399782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66636" y="2052114"/>
            <a:ext cx="3894222" cy="399782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4B2F-12DE-47F5-8894-472B206D2E1E}" type="datetimeFigureOut">
              <a:rPr lang="en-US" dirty="0"/>
              <a:t>10/11/2022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196172" y="641223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1" name="Rectangle 20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TextBox 11"/>
          <p:cNvSpPr txBox="1"/>
          <p:nvPr/>
        </p:nvSpPr>
        <p:spPr>
          <a:xfrm>
            <a:off x="2193650" y="636424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805818"/>
            <a:ext cx="7956560" cy="1078348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9285" y="2052115"/>
            <a:ext cx="3896467" cy="713818"/>
          </a:xfr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none" baseline="0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09285" y="2851331"/>
            <a:ext cx="3893623" cy="307143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66634" y="2052115"/>
            <a:ext cx="3899798" cy="713818"/>
          </a:xfr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none" baseline="0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66635" y="2851331"/>
            <a:ext cx="3899798" cy="307143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0E46F-7819-4ACF-B48B-48222C2ACC88}" type="datetimeFigureOut">
              <a:rPr lang="en-US" dirty="0"/>
              <a:t>10/11/2022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" name="Rectangle 13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F3416-4057-4DAA-829D-4CA07428D088}" type="datetimeFigureOut">
              <a:rPr lang="en-US" dirty="0"/>
              <a:t>10/11/2022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196172" y="641226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D9284-D300-4297-87F7-E791DCC15DB1}" type="datetimeFigureOut">
              <a:rPr lang="en-US" dirty="0"/>
              <a:t>10/11/2022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6" name="Rectangle 25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/>
          <p:cNvSpPr txBox="1"/>
          <p:nvPr/>
        </p:nvSpPr>
        <p:spPr>
          <a:xfrm>
            <a:off x="1554154" y="1127550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0323" y="1282451"/>
            <a:ext cx="2664361" cy="1903241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20154" y="805818"/>
            <a:ext cx="5446278" cy="5244126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0322" y="3186154"/>
            <a:ext cx="2664361" cy="2386397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525BB-DA17-4BA0-B3C8-3AC3ABC827E6}" type="datetimeFigureOut">
              <a:rPr lang="en-US" dirty="0"/>
              <a:t>10/11/2022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0" name="Rectangle 19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47062" y="3229"/>
            <a:ext cx="4629734" cy="6858000"/>
          </a:xfrm>
          <a:solidFill>
            <a:schemeClr val="tx1">
              <a:alpha val="10000"/>
            </a:schemeClr>
          </a:solidFill>
          <a:ln w="9525" cap="sq">
            <a:noFill/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554686" y="1127550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1241" y="1282452"/>
            <a:ext cx="3970986" cy="1900473"/>
          </a:xfrm>
        </p:spPr>
        <p:txBody>
          <a:bodyPr anchor="b">
            <a:normAutofit/>
          </a:bodyPr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0322" y="3182928"/>
            <a:ext cx="3971874" cy="2386394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C4C9A-3960-41CF-A4E9-2A8FB932454B}" type="datetimeFigureOut">
              <a:rPr lang="en-US" dirty="0"/>
              <a:t>10/11/2022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794" y="2105202"/>
            <a:ext cx="9360205" cy="475279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9867" cy="68580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0"/>
            <a:ext cx="964174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11808" y="808056"/>
            <a:ext cx="7958331" cy="107722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3599" y="2052116"/>
            <a:ext cx="7796540" cy="39978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-810065" y="5270604"/>
            <a:ext cx="2662729" cy="182880"/>
          </a:xfrm>
          <a:prstGeom prst="rect">
            <a:avLst/>
          </a:prstGeom>
        </p:spPr>
        <p:txBody>
          <a:bodyPr vert="horz" lIns="91440" tIns="18288" rIns="91440" bIns="45720" rtlCol="0" anchor="t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3CBC1C18-307B-4F68-A007-B5B542270E8D}" type="datetimeFigureOut">
              <a:rPr lang="en-US" dirty="0"/>
              <a:t>10/11/2022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-2237130" y="3661144"/>
            <a:ext cx="5885352" cy="179176"/>
          </a:xfrm>
          <a:prstGeom prst="rect">
            <a:avLst/>
          </a:prstGeom>
        </p:spPr>
        <p:txBody>
          <a:bodyPr vert="horz" lIns="91440" tIns="45720" rIns="91440" bIns="18288" rtlCol="0" anchor="b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8407" y="164592"/>
            <a:ext cx="636727" cy="322851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57" name="Rectangle 56"/>
          <p:cNvSpPr/>
          <p:nvPr/>
        </p:nvSpPr>
        <p:spPr>
          <a:xfrm>
            <a:off x="962042" y="0"/>
            <a:ext cx="4571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3400" b="0" i="0" kern="1200" cap="none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344488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95338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80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58888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709738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4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173288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642616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3108960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575304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4041648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bin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bin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bin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ebp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B6BB98-7CB9-F5D9-4BBF-A068B3580B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11808" y="4465983"/>
            <a:ext cx="5518066" cy="1231574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Шешегов Сергей Викторович, </a:t>
            </a:r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учитель физической культуры </a:t>
            </a:r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ГБОУ Школа №39 Невского района </a:t>
            </a:r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г. Санкт-Петербург</a:t>
            </a:r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323C9B0-3870-F7F1-DE0A-82862769D6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66191" y="821636"/>
            <a:ext cx="6963683" cy="2607364"/>
          </a:xfrm>
        </p:spPr>
        <p:txBody>
          <a:bodyPr>
            <a:normAutofit/>
          </a:bodyPr>
          <a:lstStyle/>
          <a:p>
            <a:r>
              <a:rPr lang="ru-RU" sz="4800" dirty="0"/>
              <a:t>Челночный бег 5 класс</a:t>
            </a:r>
            <a:br>
              <a:rPr lang="ru-RU" sz="4800" dirty="0"/>
            </a:br>
            <a:r>
              <a:rPr lang="ru-RU" sz="4800" dirty="0"/>
              <a:t>4*9 метров </a:t>
            </a:r>
          </a:p>
        </p:txBody>
      </p:sp>
    </p:spTree>
    <p:extLst>
      <p:ext uri="{BB962C8B-B14F-4D97-AF65-F5344CB8AC3E}">
        <p14:creationId xmlns:p14="http://schemas.microsoft.com/office/powerpoint/2010/main" val="23981119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2FC3C9-942E-7B57-F304-FA0099EB34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Финиширование – т.е. преодоление линии финиша с максимальной скоростью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07048C56-CBD4-367B-3E87-B6CBA3A3785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664077" y="2052638"/>
            <a:ext cx="6014783" cy="3997325"/>
          </a:xfrm>
        </p:spPr>
      </p:pic>
    </p:spTree>
    <p:extLst>
      <p:ext uri="{BB962C8B-B14F-4D97-AF65-F5344CB8AC3E}">
        <p14:creationId xmlns:p14="http://schemas.microsoft.com/office/powerpoint/2010/main" val="2355123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B053D98-A558-38D8-3D8F-3446EECAC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Краткое описание техники упражнения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0A074D3-0B72-BAB3-CF41-1DC72AEF832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623469" y="2336800"/>
            <a:ext cx="6096000" cy="3429000"/>
          </a:xfrm>
        </p:spPr>
      </p:pic>
    </p:spTree>
    <p:extLst>
      <p:ext uri="{BB962C8B-B14F-4D97-AF65-F5344CB8AC3E}">
        <p14:creationId xmlns:p14="http://schemas.microsoft.com/office/powerpoint/2010/main" val="25207002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72E102-F827-A488-0B99-5B62EB8210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0434" y="503584"/>
            <a:ext cx="7919705" cy="1643268"/>
          </a:xfrm>
        </p:spPr>
        <p:txBody>
          <a:bodyPr>
            <a:normAutofit fontScale="90000"/>
          </a:bodyPr>
          <a:lstStyle/>
          <a:p>
            <a:r>
              <a:rPr lang="ru-RU" sz="3100" b="1" i="0" dirty="0">
                <a:effectLst/>
                <a:latin typeface="YS Text"/>
              </a:rPr>
              <a:t>Челночный бег </a:t>
            </a:r>
            <a:r>
              <a:rPr lang="ru-RU" sz="3100" b="0" i="0" dirty="0">
                <a:effectLst/>
                <a:latin typeface="YS Text"/>
              </a:rPr>
              <a:t>— </a:t>
            </a:r>
            <a:r>
              <a:rPr lang="ru-RU" sz="3100" b="1" i="0" dirty="0">
                <a:effectLst/>
                <a:latin typeface="YS Text"/>
              </a:rPr>
              <a:t>вид бега, характеризующийся многократным прохождением одной и той же короткой дистанции в прямом и обратном направлении</a:t>
            </a: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1E09E4BC-8D22-E4E0-E525-D175FA86786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425913" y="2398713"/>
            <a:ext cx="6491111" cy="3651250"/>
          </a:xfrm>
        </p:spPr>
      </p:pic>
    </p:spTree>
    <p:extLst>
      <p:ext uri="{BB962C8B-B14F-4D97-AF65-F5344CB8AC3E}">
        <p14:creationId xmlns:p14="http://schemas.microsoft.com/office/powerpoint/2010/main" val="42167338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A42C9B-DA86-A1D2-A6F8-2E022AE629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/>
              <a:t>Техника челночного бега 4 по 9 метров</a:t>
            </a:r>
            <a:br>
              <a:rPr lang="ru-RU" sz="2400" dirty="0"/>
            </a:br>
            <a:r>
              <a:rPr lang="ru-RU" sz="2400" dirty="0"/>
              <a:t>Учащиеся принимают положение высокого старта, по команде «МАРШ» бегут до финишной линии, касаются ее рукой, возвращаются к линии старта, касаются линии старта, бегут еще раз к линии, касаются ее и преодолевают последний отрезок без касания рукой     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D5F2B17-6258-4143-4A83-0C881BBFBDB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73363" y="3429000"/>
            <a:ext cx="7796212" cy="2985052"/>
          </a:xfrm>
        </p:spPr>
      </p:pic>
    </p:spTree>
    <p:extLst>
      <p:ext uri="{BB962C8B-B14F-4D97-AF65-F5344CB8AC3E}">
        <p14:creationId xmlns:p14="http://schemas.microsoft.com/office/powerpoint/2010/main" val="29713307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ACDDB0-46BD-2B55-FEE0-C7F9D89D53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Исходное положение – высокий старт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0677AE9E-A6DB-F8CE-F966-8323A010B79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623469" y="2527300"/>
            <a:ext cx="6096000" cy="3048000"/>
          </a:xfrm>
        </p:spPr>
      </p:pic>
    </p:spTree>
    <p:extLst>
      <p:ext uri="{BB962C8B-B14F-4D97-AF65-F5344CB8AC3E}">
        <p14:creationId xmlns:p14="http://schemas.microsoft.com/office/powerpoint/2010/main" val="10348673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E112E15-42AF-7FD5-94B4-A657EB7CFE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Стартовый разбег - предельно возможное ускорение  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16A49EC1-780A-CE2D-B240-0B8EF635412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669723" y="2173357"/>
            <a:ext cx="6706729" cy="3876606"/>
          </a:xfrm>
        </p:spPr>
      </p:pic>
    </p:spTree>
    <p:extLst>
      <p:ext uri="{BB962C8B-B14F-4D97-AF65-F5344CB8AC3E}">
        <p14:creationId xmlns:p14="http://schemas.microsoft.com/office/powerpoint/2010/main" val="3064873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F031CFE-17CF-59AE-7E7C-F3BA845AA8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Стопорящий шаг – это шаг после, которого учащийся делает касание рукой и разворот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2D2D9FDF-26A8-92A1-8011-1169660676A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996071" y="2052638"/>
            <a:ext cx="2623929" cy="3997325"/>
          </a:xfrm>
        </p:spPr>
      </p:pic>
    </p:spTree>
    <p:extLst>
      <p:ext uri="{BB962C8B-B14F-4D97-AF65-F5344CB8AC3E}">
        <p14:creationId xmlns:p14="http://schemas.microsoft.com/office/powerpoint/2010/main" val="37422889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E7DC01E-6ED9-9F11-65F6-DCA73F446C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11808" y="357810"/>
            <a:ext cx="7958331" cy="1527476"/>
          </a:xfrm>
        </p:spPr>
        <p:txBody>
          <a:bodyPr>
            <a:normAutofit fontScale="90000"/>
          </a:bodyPr>
          <a:lstStyle/>
          <a:p>
            <a:r>
              <a:rPr lang="ru-RU" dirty="0"/>
              <a:t>Касание фишки (пола) за линией отрезка дистанции, т.е. остановка с наклоном в минимально короткое время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F430434B-6907-D002-A73C-5F6CB00AA8E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51049" y="2186609"/>
            <a:ext cx="5840840" cy="3863354"/>
          </a:xfrm>
        </p:spPr>
      </p:pic>
    </p:spTree>
    <p:extLst>
      <p:ext uri="{BB962C8B-B14F-4D97-AF65-F5344CB8AC3E}">
        <p14:creationId xmlns:p14="http://schemas.microsoft.com/office/powerpoint/2010/main" val="41245037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CC99E1A-1DFC-CC5C-A0BE-B6B1DBA0DD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Разворот – это поворот на 180 градусов с сохранением равновесия и началом преодоления нового отрезка дистанции</a:t>
            </a:r>
          </a:p>
        </p:txBody>
      </p:sp>
      <p:pic>
        <p:nvPicPr>
          <p:cNvPr id="13" name="Объект 12">
            <a:extLst>
              <a:ext uri="{FF2B5EF4-FFF2-40B4-BE49-F238E27FC236}">
                <a16:creationId xmlns:a16="http://schemas.microsoft.com/office/drawing/2014/main" id="{B10CFB30-E398-522E-22BA-E30654DAB95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623469" y="2570922"/>
            <a:ext cx="6096000" cy="2744028"/>
          </a:xfrm>
        </p:spPr>
      </p:pic>
    </p:spTree>
    <p:extLst>
      <p:ext uri="{BB962C8B-B14F-4D97-AF65-F5344CB8AC3E}">
        <p14:creationId xmlns:p14="http://schemas.microsoft.com/office/powerpoint/2010/main" val="282189643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эдисон">
  <a:themeElements>
    <a:clrScheme name="Madison">
      <a:dk1>
        <a:sysClr val="windowText" lastClr="000000"/>
      </a:dk1>
      <a:lt1>
        <a:sysClr val="window" lastClr="FFFFFF"/>
      </a:lt1>
      <a:dk2>
        <a:srgbClr val="1F282E"/>
      </a:dk2>
      <a:lt2>
        <a:srgbClr val="C2F5FC"/>
      </a:lt2>
      <a:accent1>
        <a:srgbClr val="4091F3"/>
      </a:accent1>
      <a:accent2>
        <a:srgbClr val="8BBCF1"/>
      </a:accent2>
      <a:accent3>
        <a:srgbClr val="CB6A6A"/>
      </a:accent3>
      <a:accent4>
        <a:srgbClr val="C567AF"/>
      </a:accent4>
      <a:accent5>
        <a:srgbClr val="A684F9"/>
      </a:accent5>
      <a:accent6>
        <a:srgbClr val="A9ACEE"/>
      </a:accent6>
      <a:hlink>
        <a:srgbClr val="6D9CC5"/>
      </a:hlink>
      <a:folHlink>
        <a:srgbClr val="6D82A0"/>
      </a:folHlink>
    </a:clrScheme>
    <a:fontScheme name="Madison">
      <a:majorFont>
        <a:latin typeface="Arial" panose="020B06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adison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alpha val="88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dison" id="{025CB5FB-2DD3-45EE-B6F0-CC461540EB19}" vid="{178B2DAB-5DDE-4060-A857-D2E1CDA9250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TM16401375[[fn=Мэдисон]]</Template>
  <TotalTime>54</TotalTime>
  <Words>177</Words>
  <Application>Microsoft Office PowerPoint</Application>
  <PresentationFormat>Широкоэкранный</PresentationFormat>
  <Paragraphs>11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8" baseType="lpstr">
      <vt:lpstr>Arial</vt:lpstr>
      <vt:lpstr>Calibri</vt:lpstr>
      <vt:lpstr>MS Shell Dlg 2</vt:lpstr>
      <vt:lpstr>Times New Roman</vt:lpstr>
      <vt:lpstr>Wingdings</vt:lpstr>
      <vt:lpstr>Wingdings 3</vt:lpstr>
      <vt:lpstr>YS Text</vt:lpstr>
      <vt:lpstr>Мэдисон</vt:lpstr>
      <vt:lpstr>Шешегов Сергей Викторович,  учитель физической культуры  ГБОУ Школа №39 Невского района  г. Санкт-Петербург </vt:lpstr>
      <vt:lpstr>Краткое описание техники упражнения</vt:lpstr>
      <vt:lpstr>Челночный бег — вид бега, характеризующийся многократным прохождением одной и той же короткой дистанции в прямом и обратном направлении</vt:lpstr>
      <vt:lpstr>Техника челночного бега 4 по 9 метров Учащиеся принимают положение высокого старта, по команде «МАРШ» бегут до финишной линии, касаются ее рукой, возвращаются к линии старта, касаются линии старта, бегут еще раз к линии, касаются ее и преодолевают последний отрезок без касания рукой     </vt:lpstr>
      <vt:lpstr>Исходное положение – высокий старт</vt:lpstr>
      <vt:lpstr>Стартовый разбег - предельно возможное ускорение  </vt:lpstr>
      <vt:lpstr>Стопорящий шаг – это шаг после, которого учащийся делает касание рукой и разворот</vt:lpstr>
      <vt:lpstr>Касание фишки (пола) за линией отрезка дистанции, т.е. остановка с наклоном в минимально короткое время</vt:lpstr>
      <vt:lpstr>Разворот – это поворот на 180 градусов с сохранением равновесия и началом преодоления нового отрезка дистанции</vt:lpstr>
      <vt:lpstr>Финиширование – т.е. преодоление линии финиша с максимальной скоростью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Шешегов Сергей Викторович,  учитель физической культуры  ГБОУ Школа №39 Невского района  г. Санкт-Петербург </dc:title>
  <dc:creator>Сергей Шешегов</dc:creator>
  <cp:lastModifiedBy>Сергей Шешегов</cp:lastModifiedBy>
  <cp:revision>1</cp:revision>
  <dcterms:created xsi:type="dcterms:W3CDTF">2022-10-11T15:41:14Z</dcterms:created>
  <dcterms:modified xsi:type="dcterms:W3CDTF">2022-10-11T16:35:54Z</dcterms:modified>
</cp:coreProperties>
</file>