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77" r:id="rId1"/>
  </p:sldMasterIdLst>
  <p:sldIdLst>
    <p:sldId id="256" r:id="rId2"/>
    <p:sldId id="264" r:id="rId3"/>
    <p:sldId id="263" r:id="rId4"/>
    <p:sldId id="257" r:id="rId5"/>
    <p:sldId id="262" r:id="rId6"/>
  </p:sldIdLst>
  <p:sldSz cx="12192000" cy="6858000"/>
  <p:notesSz cx="6742113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a" initials="A" lastIdx="2" clrIdx="0">
    <p:extLst>
      <p:ext uri="{19B8F6BF-5375-455C-9EA6-DF929625EA0E}">
        <p15:presenceInfo xmlns:p15="http://schemas.microsoft.com/office/powerpoint/2012/main" userId="d086e20bb08fc16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12-24T11:21:12.722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3F103-BC34-4FE4-A40E-EDDEECFDA5D0}" type="datetimeFigureOut">
              <a:rPr lang="en-US" smtClean="0"/>
              <a:pPr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850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28204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58888121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8720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8504539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188232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288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097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642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545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9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625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9607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50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859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512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451C3-0FF4-47C4-B829-773ADF60F88C}" type="datetimeFigureOut">
              <a:rPr lang="en-US" smtClean="0"/>
              <a:t>10/11/2022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87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  <p:sldLayoutId id="2147483889" r:id="rId12"/>
    <p:sldLayoutId id="2147483890" r:id="rId13"/>
    <p:sldLayoutId id="2147483891" r:id="rId14"/>
    <p:sldLayoutId id="2147483892" r:id="rId15"/>
    <p:sldLayoutId id="2147483893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ikimapia.org/23644575/ru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useum.ru/M2561" TargetMode="External"/><Relationship Id="rId2" Type="http://schemas.openxmlformats.org/officeDocument/2006/relationships/hyperlink" Target="http://slavakubani.ru/kkv/history/historic-monuments/osvyashchen-pamyatnik-osnovatelyu-goroda-apsheronska-aleksandru-pistolkorsu-videosyuzhet/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609601"/>
            <a:ext cx="8579102" cy="1844040"/>
          </a:xfrm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 города </a:t>
            </a:r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Апшеронска</a:t>
            </a:r>
            <a:endParaRPr lang="ru-RU" sz="5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91449" y="2962346"/>
            <a:ext cx="7563853" cy="1594413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А.В.Пистелькорсу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-Апшеронский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историко-краеведческий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музей-Памятник 150-летию основания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Апшеронска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Экскурсия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277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основателю города Апшеронска А.В.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Пистолькорсу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7143" y="2141537"/>
            <a:ext cx="4762500" cy="37623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59880" y="2141537"/>
            <a:ext cx="5602688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объекта: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основателю Апшеронска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 В.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Пистолькорсу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2.Историческое события связанное с этим памятником, дата события: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наших дней не сохранилось ни одного портрета А.В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Пистолькорса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выполнен по рисункам.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3.Местонахождение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объекта: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Краснодарский край, Апшеронский район, г. Апшеронск, ул.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Ленина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4.Описание памятника (объекта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в виде бюста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5.Источник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сведений об памятнике (об объекте): Интернет, книги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6.Сохранность памятника (объекта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В хорошем состоянии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127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Апшеронский историко-краеведческий музей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9345" y="1443217"/>
            <a:ext cx="3947160" cy="1771289"/>
          </a:xfrm>
          <a:prstGeom prst="rect">
            <a:avLst/>
          </a:prstGeom>
          <a:ln w="76200">
            <a:solidFill>
              <a:srgbClr val="C0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864037" y="24841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120" y="3277314"/>
            <a:ext cx="10927080" cy="358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500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8681" y="198120"/>
            <a:ext cx="8785066" cy="19354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Памятник 150- </a:t>
            </a:r>
            <a:r>
              <a:rPr lang="ru-RU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летию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основания Апшеронска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1880" y="2133600"/>
            <a:ext cx="5037666" cy="37782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06348" y="1920240"/>
            <a:ext cx="91109576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1)Наименование объекта: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освоения Апшеронского района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2)Историческое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 с которым связан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дата события: 1863 г. основана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переселенческая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станица при лагере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Апшеронского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полка русской армии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полк получил название по месту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расквартирования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Апшеронском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порте во время персидского похода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 1722—1723 годы). По полку станица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называться Апшеронская, с 1947 года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город сооружения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текст мемориальной надписи-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Апшеронск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150 лет, основан в 1863 году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5)Источник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сведений: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http://wikimapia.org/23644575/ru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Городской-парк-Юность6)Сохранность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находится в отличном состоянии,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территория парка на котором 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7)Охрана объекта: находится под охраной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Муниципалитета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8)В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экскурсиях на какие темы используется: «История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Апшеронского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Зархош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оглы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Сулейман </a:t>
            </a:r>
          </a:p>
        </p:txBody>
      </p:sp>
    </p:spTree>
    <p:extLst>
      <p:ext uri="{BB962C8B-B14F-4D97-AF65-F5344CB8AC3E}">
        <p14:creationId xmlns:p14="http://schemas.microsoft.com/office/powerpoint/2010/main" val="2628073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6602" y="2178840"/>
            <a:ext cx="8825659" cy="3416300"/>
          </a:xfrm>
          <a:solidFill>
            <a:srgbClr val="FFFF00"/>
          </a:solidFill>
          <a:ln w="57150"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http://slavakubani.ru/kkv/history/historic-monuments/osvyashchen-pamyatnik-osnovatelyu-goroda-apsheronska-aleksandru-pistolkorsu-videosyuzhet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endParaRPr lang="ru-RU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http://www.museum.ru/M2561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http://aprlib.ru/?p=6409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695078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265</TotalTime>
  <Words>251</Words>
  <Application>Microsoft Office PowerPoint</Application>
  <PresentationFormat>Широкоэкранный</PresentationFormat>
  <Paragraphs>44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Century Gothic</vt:lpstr>
      <vt:lpstr>Times New Roman</vt:lpstr>
      <vt:lpstr>Wingdings</vt:lpstr>
      <vt:lpstr>Wingdings 3</vt:lpstr>
      <vt:lpstr>Легкий дым</vt:lpstr>
      <vt:lpstr>Основание города Апшеронска</vt:lpstr>
      <vt:lpstr>Памятник основателю города Апшеронска А.В. Пистолькорсу</vt:lpstr>
      <vt:lpstr>Апшеронский историко-краеведческий музей</vt:lpstr>
      <vt:lpstr>       Памятник 150- летию основания Апшеронска </vt:lpstr>
      <vt:lpstr>Ссылки: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Апшеронск</dc:title>
  <dc:creator>User</dc:creator>
  <cp:lastModifiedBy>ЛАНА</cp:lastModifiedBy>
  <cp:revision>26</cp:revision>
  <cp:lastPrinted>2022-01-11T11:05:16Z</cp:lastPrinted>
  <dcterms:created xsi:type="dcterms:W3CDTF">2021-10-12T13:55:35Z</dcterms:created>
  <dcterms:modified xsi:type="dcterms:W3CDTF">2022-10-11T19:52:59Z</dcterms:modified>
</cp:coreProperties>
</file>