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26" y="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stranamasterov.ru/node/800571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6840760" cy="72008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ДО ЦВР « Ровесник» г .Заволжье.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1988840"/>
            <a:ext cx="5688632" cy="230425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Мастер- класс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Новогодний сувенир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«Шоколадница»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4797152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Выполнила: </a:t>
            </a:r>
            <a:r>
              <a:rPr lang="ru-RU" sz="2800" dirty="0" err="1" smtClean="0">
                <a:solidFill>
                  <a:srgbClr val="002060"/>
                </a:solidFill>
              </a:rPr>
              <a:t>Углова</a:t>
            </a:r>
            <a:r>
              <a:rPr lang="ru-RU" sz="2800" dirty="0" smtClean="0">
                <a:solidFill>
                  <a:srgbClr val="002060"/>
                </a:solidFill>
              </a:rPr>
              <a:t> Анастасия.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Педагог: Горохова Ирина Викторовна.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664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Подробный мастер-класс цветка вы можете найти на сайте «Страна мастеров </a:t>
            </a:r>
            <a:r>
              <a:rPr lang="en-US" sz="2400" dirty="0">
                <a:solidFill>
                  <a:srgbClr val="FF0000"/>
                </a:solidFill>
              </a:rPr>
              <a:t>«_Lana Sol_»</a:t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ru-RU" sz="2400" u="sng" dirty="0">
                <a:hlinkClick r:id="rId2"/>
              </a:rPr>
              <a:t>https://stranamasterov.ru/node/800571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0" y="1995303"/>
            <a:ext cx="4038600" cy="3735757"/>
          </a:xfrm>
          <a:ln w="57150">
            <a:solidFill>
              <a:srgbClr val="00B0F0"/>
            </a:solidFill>
          </a:ln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3535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Оформляем лицевую сторону Шоколадницы.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564903"/>
            <a:ext cx="4038600" cy="216024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Берем белый картон размер 9,5 * 16,5 см приклеиваем на него органзу.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8200" y="234870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2539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Приклеиваем кружево , готовый бант и украшаем </a:t>
            </a:r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полубусинками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1556792"/>
            <a:ext cx="3394472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4513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шоколадница готова.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555007" y="2205633"/>
            <a:ext cx="4038600" cy="3028950"/>
          </a:xfrm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083014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Наполняем шоколадницу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19871" y="2060848"/>
            <a:ext cx="5094717" cy="3821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4020" y="1700808"/>
            <a:ext cx="32038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Шоколад — десерт особый,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жизнь он изменить,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Сразу станет веселее,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дольку откусить.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дарю тебе сегодня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вкусный шоколад,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внесет немножко счастья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серый жизненный уклад.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432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Спасибо </a:t>
            </a:r>
            <a:r>
              <a:rPr lang="ru-RU" smtClean="0">
                <a:solidFill>
                  <a:srgbClr val="FF0000"/>
                </a:solidFill>
              </a:rPr>
              <a:t>за внимание!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685853"/>
            <a:ext cx="5715000" cy="4943475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875698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50787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Кто же в гости к нам идет?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Это — праздник Новый год!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Сказка начинается,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Все мечты сбываются,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Елка радует ребят,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Всюду огоньки горят,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А волшебник Дед Мороз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Всем подарочки принес!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83568" y="2708920"/>
            <a:ext cx="2781945" cy="3417243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Новый год уже стучится в двери и пора готовить подарки. В зимний вечер не что так не согревает и не радует душу, как  чашечка чая с любимым шоколадом.  Шоколадница станет отличным подарком друзьям и близким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575050" y="1282700"/>
            <a:ext cx="5111750" cy="3833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757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 инструменты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Ножницы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Цветной картон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Акварельная бумага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Атласные ленты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Кружево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Органза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Свеча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Снежинка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Клей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Линейка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Карандаш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0071" y="1772816"/>
            <a:ext cx="4806729" cy="3604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57525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 по схеме основу для открытки из белого картона. По штрихпунктирным линиям сгибаем.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8200" y="234870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Объект 17"/>
          <p:cNvPicPr>
            <a:picLocks noGrp="1" noChangeAspect="1"/>
          </p:cNvPicPr>
          <p:nvPr>
            <p:ph sz="half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120966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и наклеиваем накладные элементы  на открытку.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  <a:ln>
            <a:solidFill>
              <a:srgbClr val="00B0F0"/>
            </a:solidFill>
          </a:ln>
        </p:spPr>
      </p:pic>
      <p:pic>
        <p:nvPicPr>
          <p:cNvPr id="18" name="Объект 17"/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8200" y="2348706"/>
            <a:ext cx="4038600" cy="3028950"/>
          </a:xfr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701433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белого картона по схеме вырезаем карман для шоколадки. По штрихпунктирным линиям сгибаем.</a:t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схеме вырезаем 3 кармана для чая из белого картона, каждый карман склеиваем.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  <a:ln w="57150">
            <a:solidFill>
              <a:srgbClr val="00B0F0"/>
            </a:solidFill>
          </a:ln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648200" y="2348706"/>
            <a:ext cx="4038600" cy="3028950"/>
          </a:xfrm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209466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Вырезаем и приклеиваем накладные элементы на карманы 5.5* 5.5 для чая, 7,5 * 7,5 для шоколадки. Готовые карманы приклеиваем на внутреннюю сторону открытки.</a:t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Приклеиваем атласную ленту для завязки.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8200" y="234870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6775" y="2277641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97705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7142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Изготавливаем бант.</a:t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банта нам потребуется атласная лента белого цвета: ширина 1,2 см, длина 60 см. Голубая лента: ширина 0,6 см, длина 80 см и лента в горошек: ширина 0,6 см, длина 60 см.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572000" y="2420888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6775" y="2277641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5751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нашего цветка потребуется 10 больших лепестков и 10 маленьких.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57200" y="234870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648200" y="2348706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572000" y="332656"/>
            <a:ext cx="457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Нанизываем на нитку большой лепесток по центру у основания. Далее нанизываем маленький лепесток. В таком же порядке чередования набираем и оставшиеся лепестки.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310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253</Words>
  <Application>Microsoft Office PowerPoint</Application>
  <PresentationFormat>Экран (4:3)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МБОУ ДО ЦВР « Ровесник» г .Заволжье.</vt:lpstr>
      <vt:lpstr>Кто же в гости к нам идет? Это — праздник Новый год! Сказка начинается, Все мечты сбываются, Елка радует ребят, Всюду огоньки горят, А волшебник Дед Мороз Всем подарочки принес! </vt:lpstr>
      <vt:lpstr>Материалы и инструменты</vt:lpstr>
      <vt:lpstr>Готовим по схеме основу для открытки из белого картона. По штрихпунктирным линиям сгибаем.</vt:lpstr>
      <vt:lpstr>Вырезаем и наклеиваем накладные элементы  на открытку.</vt:lpstr>
      <vt:lpstr>Из белого картона по схеме вырезаем карман для шоколадки. По штрихпунктирным линиям сгибаем. По схеме вырезаем 3 кармана для чая из белого картона, каждый карман склеиваем. </vt:lpstr>
      <vt:lpstr>Вырезаем и приклеиваем накладные элементы на карманы 5.5* 5.5 для чая, 7,5 * 7,5 для шоколадки. Готовые карманы приклеиваем на внутреннюю сторону открытки. Приклеиваем атласную ленту для завязки.</vt:lpstr>
      <vt:lpstr>Изготавливаем бант. Для банта нам потребуется атласная лента белого цвета: ширина 1,2 см, длина 60 см. Голубая лента: ширина 0,6 см, длина 80 см и лента в горошек: ширина 0,6 см, длина 60 см.</vt:lpstr>
      <vt:lpstr>Для нашего цветка потребуется 10 больших лепестков и 10 маленьких.</vt:lpstr>
      <vt:lpstr>Подробный мастер-класс цветка вы можете найти на сайте «Страна мастеров «_Lana Sol_» https://stranamasterov.ru/node/800571 </vt:lpstr>
      <vt:lpstr>Оформляем лицевую сторону Шоколадницы.</vt:lpstr>
      <vt:lpstr>Приклеиваем кружево , готовый бант и украшаем полубусинками.</vt:lpstr>
      <vt:lpstr>Наша шоколадница готова.</vt:lpstr>
      <vt:lpstr>Наполняем шоколадницу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2019-12-04T18:52:48Z</dcterms:created>
  <dcterms:modified xsi:type="dcterms:W3CDTF">2022-09-20T07:20:09Z</dcterms:modified>
</cp:coreProperties>
</file>