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2" r:id="rId3"/>
    <p:sldId id="263" r:id="rId4"/>
    <p:sldId id="264" r:id="rId5"/>
    <p:sldId id="271" r:id="rId6"/>
    <p:sldId id="272" r:id="rId7"/>
    <p:sldId id="267" r:id="rId8"/>
    <p:sldId id="257" r:id="rId9"/>
    <p:sldId id="256" r:id="rId10"/>
    <p:sldId id="258" r:id="rId11"/>
    <p:sldId id="259" r:id="rId12"/>
    <p:sldId id="260" r:id="rId13"/>
    <p:sldId id="261" r:id="rId14"/>
    <p:sldId id="269" r:id="rId15"/>
    <p:sldId id="270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940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88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1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90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22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471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209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179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26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754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4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532A2-040C-4BD8-AE10-6E616493BF21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CCCC32-BB78-4D3F-894A-579234E104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716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4219" y="311480"/>
            <a:ext cx="9144000" cy="238760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Математика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 класс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Решение текстовых задач </a:t>
            </a:r>
          </a:p>
          <a:p>
            <a:r>
              <a:rPr lang="ru-RU" sz="48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 числовых выражений</a:t>
            </a:r>
            <a:endParaRPr lang="ru-RU" sz="4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63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emo.mob-edu.ru/ui/upload/courses/94628/files/web_resources/5/Images_5/Mat_1_5_7_59_n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72" y="1044705"/>
            <a:ext cx="5137038" cy="392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emo.mob-edu.ru/ui/upload/courses/94628/files/web_resources/5/Images_5/Mat_1_5_7_60_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787" y="1044705"/>
            <a:ext cx="5137041" cy="392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9773" y="122987"/>
            <a:ext cx="11450782" cy="739458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из четырех пар рисунков показывает то или иное действие с числами. Помести к каждой паре картинок соответствующее равенство.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60119" y="6067148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 + 3 = 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60118" y="5129781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 – 4 = 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177645" y="5932069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 – 3 = 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04908" y="5131445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 = 4 = 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60260" y="5156800"/>
            <a:ext cx="2449808" cy="147145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3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emo.mob-edu.ru/ui/upload/courses/94628/files/web_resources/5/Images_5/Mat_1_5_7_59_n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40" y="2109758"/>
            <a:ext cx="5137038" cy="392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emo.mob-edu.ru/ui/upload/courses/94628/files/web_resources/5/Images_5/Mat_1_5_7_60_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487" y="2109757"/>
            <a:ext cx="5137041" cy="392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837351" y="135383"/>
            <a:ext cx="6620272" cy="675409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эталону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36565" y="1371901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 + 3 = 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05054" y="1361812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8 – 4 = 4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36565" y="6039593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6 – 3 = 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626925" y="6039592"/>
            <a:ext cx="2909455" cy="5611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4 + 4 = 8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23109" y="1772935"/>
            <a:ext cx="4333009" cy="6650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Увеличили на… 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51021" y="1772935"/>
            <a:ext cx="4333009" cy="6650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на… 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3900" y="134764"/>
            <a:ext cx="10910455" cy="135113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выражениях число 8 увеличили, а в каких уменьшили на какое-либо число?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52995" y="2841692"/>
            <a:ext cx="8891155" cy="375754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80470" y="3451132"/>
            <a:ext cx="1764845" cy="88930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8 - 6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037632" y="3272925"/>
            <a:ext cx="1776521" cy="8328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8 - 7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380470" y="5112380"/>
            <a:ext cx="1858244" cy="81377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+ 2 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83181" y="3394925"/>
            <a:ext cx="1823483" cy="82915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8 - 2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037632" y="4959257"/>
            <a:ext cx="1714827" cy="832468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+ 6 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447088" y="5130758"/>
            <a:ext cx="1820053" cy="8728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+ 4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8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50698" y="1653641"/>
            <a:ext cx="4333009" cy="7306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Увеличили на… 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88959" y="1673067"/>
            <a:ext cx="4333009" cy="6650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на… 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22211" y="423756"/>
            <a:ext cx="6545422" cy="88501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эталону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49748" y="3735549"/>
            <a:ext cx="1764845" cy="88930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127543" y="2650412"/>
            <a:ext cx="1776521" cy="8328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60412" y="2790650"/>
            <a:ext cx="1858244" cy="81377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49748" y="4960829"/>
            <a:ext cx="1823483" cy="82915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60412" y="4985527"/>
            <a:ext cx="1714827" cy="832468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978021" y="3767851"/>
            <a:ext cx="1820053" cy="8728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25463" y="2761064"/>
            <a:ext cx="1858244" cy="81377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25463" y="3796405"/>
            <a:ext cx="1820053" cy="8728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12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78075" y="5083197"/>
            <a:ext cx="1714827" cy="832468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14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167317" y="2641929"/>
            <a:ext cx="1776521" cy="8328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267633" y="3675527"/>
            <a:ext cx="1764845" cy="88930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267633" y="4960828"/>
            <a:ext cx="1676205" cy="82915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6</a:t>
            </a: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1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9" grpId="0" animBg="1"/>
      <p:bldP spid="20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39776" y="545721"/>
            <a:ext cx="6545422" cy="88501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65714" y="814275"/>
            <a:ext cx="6439990" cy="432309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Дополните предложение: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36174" y="2317899"/>
            <a:ext cx="9152626" cy="10696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Числовые выражения состоят из…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49505" y="6110916"/>
            <a:ext cx="5183188" cy="505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839776" y="3111528"/>
            <a:ext cx="7120296" cy="552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чисел и знаков (+, -, х, :  )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5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061712" y="545721"/>
            <a:ext cx="8100205" cy="88501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048" y="365125"/>
            <a:ext cx="10294339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Расставьте компоненты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верно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914400" indent="-914400">
              <a:buFont typeface="+mj-lt"/>
              <a:buAutoNum type="arabicPeriod"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Решение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5400" b="1" dirty="0" smtClean="0">
                <a:solidFill>
                  <a:srgbClr val="C00000"/>
                </a:solidFill>
              </a:rPr>
              <a:t>Условие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5400" b="1" dirty="0" smtClean="0">
                <a:solidFill>
                  <a:srgbClr val="00B050"/>
                </a:solidFill>
              </a:rPr>
              <a:t>Вопрос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5400" b="1" dirty="0" smtClean="0">
                <a:solidFill>
                  <a:srgbClr val="7030A0"/>
                </a:solidFill>
              </a:rPr>
              <a:t>Ответ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7588" y="2647813"/>
            <a:ext cx="5183188" cy="1310233"/>
          </a:xfrm>
        </p:spPr>
        <p:txBody>
          <a:bodyPr>
            <a:normAutofit/>
          </a:bodyPr>
          <a:lstStyle/>
          <a:p>
            <a:pPr marL="914400" lvl="0" indent="-914400">
              <a:buFont typeface="+mj-lt"/>
              <a:buAutoNum type="arabicPeriod"/>
            </a:pPr>
            <a:r>
              <a:rPr lang="ru-RU" sz="5400" dirty="0">
                <a:solidFill>
                  <a:srgbClr val="C00000"/>
                </a:solidFill>
              </a:rPr>
              <a:t>Условие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839789" y="1807583"/>
            <a:ext cx="9845628" cy="840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        Неверно!                                 Верно!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8" name="Текст 4"/>
          <p:cNvSpPr>
            <a:spLocks noGrp="1"/>
          </p:cNvSpPr>
          <p:nvPr>
            <p:ph type="body" sz="quarter" idx="3"/>
          </p:nvPr>
        </p:nvSpPr>
        <p:spPr>
          <a:xfrm>
            <a:off x="6097588" y="3302929"/>
            <a:ext cx="5183188" cy="1310233"/>
          </a:xfrm>
        </p:spPr>
        <p:txBody>
          <a:bodyPr>
            <a:normAutofit/>
          </a:bodyPr>
          <a:lstStyle/>
          <a:p>
            <a:pPr lvl="0"/>
            <a:r>
              <a:rPr lang="ru-RU" sz="5400" smtClean="0">
                <a:solidFill>
                  <a:srgbClr val="00B050"/>
                </a:solidFill>
              </a:rPr>
              <a:t>2.   Вопрос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97588" y="4193047"/>
            <a:ext cx="3871368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 smtClean="0">
                <a:solidFill>
                  <a:srgbClr val="5B9BD5">
                    <a:lumMod val="50000"/>
                  </a:srgbClr>
                </a:solidFill>
              </a:rPr>
              <a:t>3.   Решение</a:t>
            </a:r>
            <a:endParaRPr lang="ru-RU" sz="5400" b="1" dirty="0">
              <a:solidFill>
                <a:srgbClr val="5B9BD5">
                  <a:lumMod val="50000"/>
                </a:srgb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62786" y="5033277"/>
            <a:ext cx="2730171" cy="840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5400" b="1" dirty="0" smtClean="0">
                <a:solidFill>
                  <a:srgbClr val="7030A0"/>
                </a:solidFill>
              </a:rPr>
              <a:t>4.  Ответ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23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8" grpId="0" build="p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АЗНОЕ. Обсуждение на LiveInternet - Российский Сервис Онлайн ...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547" y="646981"/>
            <a:ext cx="8996195" cy="590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46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emo.mob-edu.ru/ui/upload/courses/94628/files/web_resources/7/Images_7/7/pic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20" y="176646"/>
            <a:ext cx="7928553" cy="2204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demo.mob-edu.ru/ui/upload/courses/94628/files/web_resources/7/Images_7/7/pic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937" y="2636838"/>
            <a:ext cx="9923318" cy="3981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89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emo.mob-edu.ru/ui/upload/courses/94628/files/web_resources/7/Images_7/7/pic_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696" y="95538"/>
            <a:ext cx="8126324" cy="253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demo.mob-edu.ru/ui/upload/courses/94628/files/web_resources/7/Images_7/7/pic_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733" y="2717943"/>
            <a:ext cx="8263314" cy="3921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758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demo.mob-edu.ru/ui/upload/courses/94628/files/web_resources/7/Images_7/7/pic_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2" y="1311705"/>
            <a:ext cx="10658235" cy="471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53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47046" y="179580"/>
            <a:ext cx="7771101" cy="82088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 задачу по картинке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69371" y="1065405"/>
          <a:ext cx="10321637" cy="2857499"/>
        </p:xfrm>
        <a:graphic>
          <a:graphicData uri="http://schemas.openxmlformats.org/drawingml/2006/table">
            <a:tbl>
              <a:tblPr/>
              <a:tblGrid>
                <a:gridCol w="2580409"/>
                <a:gridCol w="2636881"/>
                <a:gridCol w="2816247"/>
                <a:gridCol w="2288100"/>
              </a:tblGrid>
              <a:tr h="8459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1572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Объект 5"/>
          <p:cNvSpPr txBox="1">
            <a:spLocks/>
          </p:cNvSpPr>
          <p:nvPr/>
        </p:nvSpPr>
        <p:spPr>
          <a:xfrm>
            <a:off x="933603" y="2208361"/>
            <a:ext cx="2486304" cy="888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Синих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 кораблика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Белых – 1 кораблик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 descr="https://demo.mob-edu.ru/ui/upload/courses/94628/files/web_resources/7/Images_7/7/pic_0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483" y="1984260"/>
            <a:ext cx="2276475" cy="162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 descr="https://demo.mob-edu.ru/ui/upload/courses/94628/files/web_resources/7/Images_7/7/pic_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012" y="4025304"/>
            <a:ext cx="6167003" cy="239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20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481740" y="103506"/>
            <a:ext cx="5204275" cy="82088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869371" y="1065405"/>
          <a:ext cx="10321637" cy="2857499"/>
        </p:xfrm>
        <a:graphic>
          <a:graphicData uri="http://schemas.openxmlformats.org/drawingml/2006/table">
            <a:tbl>
              <a:tblPr/>
              <a:tblGrid>
                <a:gridCol w="2580409"/>
                <a:gridCol w="2636881"/>
                <a:gridCol w="2816247"/>
                <a:gridCol w="2288100"/>
              </a:tblGrid>
              <a:tr h="8459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1572"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Объект 5"/>
          <p:cNvSpPr txBox="1">
            <a:spLocks/>
          </p:cNvSpPr>
          <p:nvPr/>
        </p:nvSpPr>
        <p:spPr>
          <a:xfrm>
            <a:off x="933603" y="2208361"/>
            <a:ext cx="2486304" cy="8885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Синих 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 кораблика 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Белых – 1 кораблик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2019" y="2364268"/>
            <a:ext cx="28294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+ 1 = 3 (к.)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demo.mob-edu.ru/ui/upload/courses/94628/files/web_resources/7/Images_7/7/pic_0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483" y="1984260"/>
            <a:ext cx="2276475" cy="16217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8880119" y="2494154"/>
            <a:ext cx="23108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3 кораблика</a:t>
            </a:r>
          </a:p>
        </p:txBody>
      </p:sp>
      <p:pic>
        <p:nvPicPr>
          <p:cNvPr id="11" name="Picture 2" descr="https://demo.mob-edu.ru/ui/upload/courses/94628/files/web_resources/7/Images_7/7/pic_0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012" y="4025304"/>
            <a:ext cx="6167003" cy="239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43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419907" y="30903"/>
            <a:ext cx="6358370" cy="82088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326"/>
              </p:ext>
            </p:extLst>
          </p:nvPr>
        </p:nvGraphicFramePr>
        <p:xfrm>
          <a:off x="869371" y="1065405"/>
          <a:ext cx="10321637" cy="2857499"/>
        </p:xfrm>
        <a:graphic>
          <a:graphicData uri="http://schemas.openxmlformats.org/drawingml/2006/table">
            <a:tbl>
              <a:tblPr/>
              <a:tblGrid>
                <a:gridCol w="2580409"/>
                <a:gridCol w="2636881"/>
                <a:gridCol w="2816247"/>
                <a:gridCol w="2288100"/>
              </a:tblGrid>
              <a:tr h="845927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098197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11572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Синих – 2 кораблика </a:t>
                      </a:r>
                    </a:p>
                    <a:p>
                      <a:pPr algn="ctr"/>
                      <a:r>
                        <a:rPr lang="ru-RU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Белых – 1 кораблик </a:t>
                      </a: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 smtClean="0">
                        <a:effectLst/>
                      </a:endParaRPr>
                    </a:p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effectLst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+ 1 = 3 (к.)</a:t>
                      </a:r>
                      <a:endParaRPr lang="ru-RU" sz="32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3 кораблика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98DE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https://demo.mob-edu.ru/ui/upload/courses/94628/files/web_resources/7/Images_7/7/pic_0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483" y="1984260"/>
            <a:ext cx="2276475" cy="162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https://demo.mob-edu.ru/ui/upload/courses/94628/files/web_resources/7/Images_7/7/pic_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34" y="3922904"/>
            <a:ext cx="7491847" cy="267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86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emo.mob-edu.ru/ui/upload/courses/94628/files/web_resources/5/Images_5/Mat_1_5_7_4_n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93" y="2045385"/>
            <a:ext cx="2764270" cy="447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emo.mob-edu.ru/ui/upload/courses/94628/files/web_resources/5/Images_5/Mat_1_5_7_5_n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94" y="2045384"/>
            <a:ext cx="2732164" cy="442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94855" y="197428"/>
            <a:ext cx="11575594" cy="81049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рисунок. Вставь пропущенные числа и знаки в выражение.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80366" y="1282465"/>
            <a:ext cx="2244725" cy="59228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88963" y="1282465"/>
            <a:ext cx="2136528" cy="59228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008874" y="2985668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006609" y="2985668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 </a:t>
            </a:r>
            <a:r>
              <a:rPr lang="ru-RU" sz="4400" b="1" dirty="0" smtClean="0">
                <a:solidFill>
                  <a:schemeClr val="tx1"/>
                </a:solidFill>
              </a:rPr>
              <a:t>=</a:t>
            </a:r>
            <a:endParaRPr lang="ru-RU" sz="44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008119" y="2985668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022010" y="2992622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020500" y="2947622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067955" y="4281850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067200" y="4255873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-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9191128" y="4255873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155724" y="4281850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/>
              <a:t> </a:t>
            </a:r>
            <a:r>
              <a:rPr lang="ru-RU" sz="4400" b="1" dirty="0" smtClean="0">
                <a:solidFill>
                  <a:schemeClr val="tx1"/>
                </a:solidFill>
              </a:rPr>
              <a:t>=</a:t>
            </a:r>
            <a:endParaRPr lang="ru-RU" sz="44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154969" y="4255873"/>
            <a:ext cx="815480" cy="7585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2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75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2331" y="107712"/>
            <a:ext cx="5509075" cy="644236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на картинки и сравни их.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0540" y="4391810"/>
            <a:ext cx="5373994" cy="1413164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Левая картинка отличается от правой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правой картинке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игрушек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по сравнению с левой. Математически это записывается так: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92257" y="5926059"/>
            <a:ext cx="5302278" cy="60267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+ 2 = 5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56388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09150" y="907086"/>
            <a:ext cx="4457700" cy="4745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>
              <a:solidFill>
                <a:srgbClr val="000000"/>
              </a:solidFill>
              <a:latin typeface="Open Sans"/>
            </a:endParaRPr>
          </a:p>
          <a:p>
            <a:endParaRPr lang="ru-RU" b="0" i="0" dirty="0" smtClean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/>
          </a:p>
        </p:txBody>
      </p:sp>
      <p:pic>
        <p:nvPicPr>
          <p:cNvPr id="13" name="Рисунок 12" descr="https://demo.mob-edu.ru/ui/upload/courses/94628/files/web_resources/5/Images_5/Mat_1_5_7_10_new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485" y="986072"/>
            <a:ext cx="1686769" cy="2126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demo.mob-edu.ru/ui/upload/courses/94628/files/web_resources/5/Images_5/Mat_1_5_7_11_new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212" y="986072"/>
            <a:ext cx="1765315" cy="20773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demo.mob-edu.ru/ui/upload/courses/94628/files/web_resources/5/Images_5/Mat_1_5_7_12_new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95" y="3222011"/>
            <a:ext cx="1896235" cy="223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s://demo.mob-edu.ru/ui/upload/courses/94628/files/web_resources/5/Images_5/Mat_1_5_7_13_new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9274" y="3173275"/>
            <a:ext cx="1779933" cy="228501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6574019" y="95502"/>
            <a:ext cx="5527963" cy="70177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пару картинок, которой соответствует выражение: 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четыре увеличить на два.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212154" y="5931254"/>
            <a:ext cx="4614239" cy="5922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4 + 2 = 6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7428" y="873033"/>
            <a:ext cx="5925733" cy="335431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https://demo.mob-edu.ru/ui/upload/courses/94628/files/web_resources/5/Images_5/Mat_1_5_7_6_ne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36" y="986072"/>
            <a:ext cx="2224545" cy="315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demo.mob-edu.ru/ui/upload/courses/94628/files/web_resources/5/Images_5/Mat_1_5_7_7_new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318" y="986097"/>
            <a:ext cx="2463573" cy="312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32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280</Words>
  <Application>Microsoft Office PowerPoint</Application>
  <PresentationFormat>Широкоэкранный</PresentationFormat>
  <Paragraphs>116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Open Sans</vt:lpstr>
      <vt:lpstr>Times New Roman</vt:lpstr>
      <vt:lpstr>Тема Office</vt:lpstr>
      <vt:lpstr>Математика  1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Расставьте компоненты задачи верно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лариса</cp:lastModifiedBy>
  <cp:revision>22</cp:revision>
  <dcterms:created xsi:type="dcterms:W3CDTF">2020-04-28T16:58:13Z</dcterms:created>
  <dcterms:modified xsi:type="dcterms:W3CDTF">2020-04-29T05:45:32Z</dcterms:modified>
</cp:coreProperties>
</file>