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77" r:id="rId3"/>
    <p:sldId id="278" r:id="rId4"/>
    <p:sldId id="285" r:id="rId5"/>
    <p:sldId id="286" r:id="rId6"/>
    <p:sldId id="28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72" autoAdjust="0"/>
    <p:restoredTop sz="85305" autoAdjust="0"/>
  </p:normalViewPr>
  <p:slideViewPr>
    <p:cSldViewPr>
      <p:cViewPr varScale="1">
        <p:scale>
          <a:sx n="62" d="100"/>
          <a:sy n="62" d="100"/>
        </p:scale>
        <p:origin x="-159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61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AC789-E19F-4E7B-9890-B5E800334D36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6725D-923C-47F4-AE50-F8FBAC5C2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AC789-E19F-4E7B-9890-B5E800334D36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6725D-923C-47F4-AE50-F8FBAC5C2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AC789-E19F-4E7B-9890-B5E800334D36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6725D-923C-47F4-AE50-F8FBAC5C2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AC789-E19F-4E7B-9890-B5E800334D36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6725D-923C-47F4-AE50-F8FBAC5C2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AC789-E19F-4E7B-9890-B5E800334D36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6725D-923C-47F4-AE50-F8FBAC5C2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AC789-E19F-4E7B-9890-B5E800334D36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6725D-923C-47F4-AE50-F8FBAC5C2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AC789-E19F-4E7B-9890-B5E800334D36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6725D-923C-47F4-AE50-F8FBAC5C2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AC789-E19F-4E7B-9890-B5E800334D36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6725D-923C-47F4-AE50-F8FBAC5C2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AC789-E19F-4E7B-9890-B5E800334D36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6725D-923C-47F4-AE50-F8FBAC5C2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AC789-E19F-4E7B-9890-B5E800334D36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6725D-923C-47F4-AE50-F8FBAC5C2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AC789-E19F-4E7B-9890-B5E800334D36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6725D-923C-47F4-AE50-F8FBAC5C2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AC789-E19F-4E7B-9890-B5E800334D36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6725D-923C-47F4-AE50-F8FBAC5C2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0" y="195606"/>
            <a:ext cx="8362161" cy="2123658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Родительский лекторий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Здоровьесберегающее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Образование» </a:t>
            </a:r>
            <a:endParaRPr lang="ru-RU" sz="4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f67c1c07b351781e448c409cdeaf867c.jpeg"/>
          <p:cNvPicPr>
            <a:picLocks noChangeAspect="1"/>
          </p:cNvPicPr>
          <p:nvPr/>
        </p:nvPicPr>
        <p:blipFill>
          <a:blip r:embed="rId2">
            <a:lum contrast="54000"/>
          </a:blip>
          <a:srcRect l="7955" r="9090" b="13068"/>
          <a:stretch>
            <a:fillRect/>
          </a:stretch>
        </p:blipFill>
        <p:spPr>
          <a:xfrm>
            <a:off x="2071670" y="2643182"/>
            <a:ext cx="5214974" cy="3643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3004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лнце 8"/>
          <p:cNvSpPr/>
          <p:nvPr/>
        </p:nvSpPr>
        <p:spPr>
          <a:xfrm rot="19739839">
            <a:off x="-303683" y="-115490"/>
            <a:ext cx="4667707" cy="3444179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ЗДОРОВЬЕ</a:t>
            </a:r>
            <a:endParaRPr lang="ru-RU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3429000"/>
            <a:ext cx="91195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ФИЗИЧЕСКОЕ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ПСИХИЧЕСКОЕ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СОЦИАЛЬНОЕ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НРАВСТВЕННОЕ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ДУХОВНОЕ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20181117_1252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214290"/>
            <a:ext cx="1714494" cy="22859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20181118_180513.jpg"/>
          <p:cNvPicPr>
            <a:picLocks noChangeAspect="1"/>
          </p:cNvPicPr>
          <p:nvPr/>
        </p:nvPicPr>
        <p:blipFill>
          <a:blip r:embed="rId3" cstate="print">
            <a:lum bright="10000" contrast="35000"/>
          </a:blip>
          <a:srcRect l="24861" t="13333" r="14555" b="6667"/>
          <a:stretch>
            <a:fillRect/>
          </a:stretch>
        </p:blipFill>
        <p:spPr>
          <a:xfrm>
            <a:off x="4786314" y="285728"/>
            <a:ext cx="1771067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20181125_130153.jpg"/>
          <p:cNvPicPr>
            <a:picLocks noChangeAspect="1"/>
          </p:cNvPicPr>
          <p:nvPr/>
        </p:nvPicPr>
        <p:blipFill>
          <a:blip r:embed="rId4" cstate="print">
            <a:lum contrast="9000"/>
          </a:blip>
          <a:stretch>
            <a:fillRect/>
          </a:stretch>
        </p:blipFill>
        <p:spPr>
          <a:xfrm>
            <a:off x="5857884" y="4429132"/>
            <a:ext cx="3000364" cy="20268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3004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785794"/>
            <a:ext cx="15696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7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Лента лицом вниз 6"/>
          <p:cNvSpPr/>
          <p:nvPr/>
        </p:nvSpPr>
        <p:spPr>
          <a:xfrm>
            <a:off x="1000100" y="285728"/>
            <a:ext cx="7215238" cy="2214578"/>
          </a:xfrm>
          <a:prstGeom prst="ribb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ЗОЖ</a:t>
            </a:r>
            <a:endParaRPr lang="ru-RU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1214414" y="2643182"/>
            <a:ext cx="7072362" cy="3929090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1.Благоприятное социальное окружение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2.Духовно-нравственное благополучие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3.Оптимальный двигательный режим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4.Закаливание организма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5.Рациональное питание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6.Личная гигиена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7.Отказ от вредных пристрастий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8.Положительные эмоции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004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785794"/>
            <a:ext cx="15696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7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Лента лицом вниз 6"/>
          <p:cNvSpPr/>
          <p:nvPr/>
        </p:nvSpPr>
        <p:spPr>
          <a:xfrm>
            <a:off x="285720" y="285728"/>
            <a:ext cx="8643998" cy="2214578"/>
          </a:xfrm>
          <a:prstGeom prst="ribb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Здоровьесберегающее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образование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1214414" y="2643182"/>
            <a:ext cx="7072362" cy="3929090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1.Образование детей в сфере здоровья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2.Программы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3.Школьное питание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4.Медицинские услуги в школе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5.Психологическое консультирование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6.Социальное консультирование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7.Активное участие семьи и общества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8.Повышение квалификации педагогов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004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785794"/>
            <a:ext cx="15696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7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Лента лицом вниз 6"/>
          <p:cNvSpPr/>
          <p:nvPr/>
        </p:nvSpPr>
        <p:spPr>
          <a:xfrm>
            <a:off x="0" y="285728"/>
            <a:ext cx="9144000" cy="2214578"/>
          </a:xfrm>
          <a:prstGeom prst="ribb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cap="all" dirty="0" err="1" smtClean="0">
                <a:ln w="0">
                  <a:solidFill>
                    <a:srgbClr val="FFFF66"/>
                  </a:solidFill>
                </a:ln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Здоровьесберегающая</a:t>
            </a:r>
            <a:r>
              <a:rPr lang="ru-RU" sz="2000" b="1" cap="all" dirty="0" smtClean="0">
                <a:ln w="0">
                  <a:solidFill>
                    <a:srgbClr val="FFFF66"/>
                  </a:solidFill>
                </a:ln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ru-RU" sz="2000" b="1" cap="all" dirty="0" smtClean="0">
                <a:ln w="0">
                  <a:solidFill>
                    <a:srgbClr val="FFFF66"/>
                  </a:solidFill>
                </a:ln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Деятельность школы и семьи</a:t>
            </a:r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1214414" y="2571744"/>
            <a:ext cx="7072362" cy="4000528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Рациональная организация учебного процесса в школе и дома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Технологии: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Медико-гигиенические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Физкультурно-оздоровительные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Компенсаторно-нейтрализующие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Стимулирующие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Информационно-обучающие</a:t>
            </a:r>
          </a:p>
        </p:txBody>
      </p:sp>
    </p:spTree>
    <p:extLst>
      <p:ext uri="{BB962C8B-B14F-4D97-AF65-F5344CB8AC3E}">
        <p14:creationId xmlns="" xmlns:p14="http://schemas.microsoft.com/office/powerpoint/2010/main" val="43004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0181117_135101_Moment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285728"/>
            <a:ext cx="1643061" cy="29209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B0F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 descr="20181117_135101_Moment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786190"/>
            <a:ext cx="1500185" cy="26669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Рисунок 9" descr="20181117_135101_Momentро.jpg"/>
          <p:cNvPicPr>
            <a:picLocks noChangeAspect="1"/>
          </p:cNvPicPr>
          <p:nvPr/>
        </p:nvPicPr>
        <p:blipFill>
          <a:blip r:embed="rId4" cstate="print"/>
          <a:srcRect r="33333" b="51042"/>
          <a:stretch>
            <a:fillRect/>
          </a:stretch>
        </p:blipFill>
        <p:spPr>
          <a:xfrm>
            <a:off x="6929454" y="4071942"/>
            <a:ext cx="1928826" cy="2518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206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Рисунок 10" descr="20181117_135918_Momen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285728"/>
            <a:ext cx="1571636" cy="27940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2071670" y="357166"/>
            <a:ext cx="507209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МБОУСОШ №4: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Уроки здоровья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Спортивные соревнования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Занятия в спортивных секциях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Занятия в системе ДО (танцы, пение, туризм)</a:t>
            </a:r>
          </a:p>
          <a:p>
            <a:pPr>
              <a:buFont typeface="Wingdings" pitchFamily="2" charset="2"/>
              <a:buChar char="Ø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Родительские консультации, собрания с привлечением специалистов , общественности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20181015_133253.jpg"/>
          <p:cNvPicPr>
            <a:picLocks noChangeAspect="1"/>
          </p:cNvPicPr>
          <p:nvPr/>
        </p:nvPicPr>
        <p:blipFill>
          <a:blip r:embed="rId6" cstate="print"/>
          <a:srcRect l="13114" t="27938" r="8201"/>
          <a:stretch>
            <a:fillRect/>
          </a:stretch>
        </p:blipFill>
        <p:spPr>
          <a:xfrm>
            <a:off x="3143240" y="4357694"/>
            <a:ext cx="2143140" cy="20269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C00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3004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</TotalTime>
  <Words>117</Words>
  <Application>Microsoft Office PowerPoint</Application>
  <PresentationFormat>Экран (4:3)</PresentationFormat>
  <Paragraphs>46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sch9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Здоровьесберегающие образовательные технологии</dc:title>
  <dc:creator>Администратор</dc:creator>
  <cp:lastModifiedBy>Инглиш</cp:lastModifiedBy>
  <cp:revision>28</cp:revision>
  <dcterms:created xsi:type="dcterms:W3CDTF">2012-10-07T03:36:14Z</dcterms:created>
  <dcterms:modified xsi:type="dcterms:W3CDTF">2020-02-09T13:29:31Z</dcterms:modified>
</cp:coreProperties>
</file>