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6" r:id="rId4"/>
    <p:sldId id="267" r:id="rId5"/>
    <p:sldId id="260" r:id="rId6"/>
    <p:sldId id="268" r:id="rId7"/>
    <p:sldId id="269" r:id="rId8"/>
    <p:sldId id="261" r:id="rId9"/>
    <p:sldId id="270" r:id="rId10"/>
    <p:sldId id="271" r:id="rId11"/>
    <p:sldId id="259" r:id="rId12"/>
    <p:sldId id="263" r:id="rId13"/>
    <p:sldId id="264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11.10.2022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642918"/>
            <a:ext cx="8072494" cy="3286147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/>
              <a:t>Поэтическая тетрадь 1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3929066"/>
            <a:ext cx="6400800" cy="171451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К уроку литературного чтения в 3 классе </a:t>
            </a:r>
          </a:p>
          <a:p>
            <a:pPr algn="ctr"/>
            <a:r>
              <a:rPr lang="ru-RU" b="1" dirty="0" smtClean="0"/>
              <a:t>Подготовила учитель начальных классов </a:t>
            </a:r>
          </a:p>
          <a:p>
            <a:pPr algn="ctr"/>
            <a:r>
              <a:rPr lang="ru-RU" b="1" dirty="0" err="1" smtClean="0"/>
              <a:t>Поцуренко</a:t>
            </a:r>
            <a:r>
              <a:rPr lang="ru-RU" b="1" dirty="0" smtClean="0"/>
              <a:t> Светлана Николаевна</a:t>
            </a:r>
          </a:p>
          <a:p>
            <a:pPr algn="ctr"/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s://lib-gaydar.rnd.muzkult.ru/media/2020/12/25/1244120948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477308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Афанасий Афанасьевич Фет (</a:t>
            </a:r>
            <a:r>
              <a:rPr lang="ru-RU" dirty="0" err="1" smtClean="0"/>
              <a:t>Шеншин</a:t>
            </a:r>
            <a:r>
              <a:rPr lang="ru-RU" dirty="0" smtClean="0"/>
              <a:t>) </a:t>
            </a:r>
            <a:r>
              <a:rPr lang="ru-RU" sz="4000" dirty="0" smtClean="0"/>
              <a:t>(1820 – 1892)</a:t>
            </a:r>
            <a:endParaRPr lang="ru-RU" sz="4000" dirty="0"/>
          </a:p>
        </p:txBody>
      </p:sp>
      <p:pic>
        <p:nvPicPr>
          <p:cNvPr id="1026" name="Picture 2" descr="https://sun9-48.userapi.com/impg/vZ889mZvjAQ7UhZpBJUr8mUjVXLa6Eel8OTV6g/Fb88LB7zCdQ.jpg?size=768x930&amp;quality=96&amp;sign=5d18360bab8e4370645d3b8a763d272f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500174"/>
            <a:ext cx="4212998" cy="51016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Мама!   Глянь-ка из окошка…</a:t>
            </a:r>
            <a:endParaRPr lang="ru-RU" dirty="0"/>
          </a:p>
        </p:txBody>
      </p:sp>
      <p:sp>
        <p:nvSpPr>
          <p:cNvPr id="22530" name="AutoShape 2" descr="https://shareslide.ru/img/thumbs/b9c04430ec45640a7ddbc4ef96af3e46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1" name="Picture 3" descr="C:\Users\Бумер\Desktop\b9c04430ec45640a7ddbc4ef96af3e46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6"/>
            <a:ext cx="7620000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Зреет рожь над жаркой нивой…</a:t>
            </a:r>
            <a:endParaRPr lang="ru-RU" dirty="0"/>
          </a:p>
        </p:txBody>
      </p:sp>
      <p:sp>
        <p:nvSpPr>
          <p:cNvPr id="21506" name="AutoShape 2" descr="https://shareslide.ru/img/thumbs/4d8ea2b33d36b171cd24688c26963131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7" name="Picture 3" descr="C:\Users\Бумер\Desktop\4d8ea2b33d36b171cd24688c26963131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643050"/>
            <a:ext cx="7620000" cy="4643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r>
              <a:rPr lang="ru-RU" sz="3600" dirty="0" smtClean="0"/>
              <a:t>1</a:t>
            </a:r>
            <a:r>
              <a:rPr lang="ru-RU" sz="3600" b="1" dirty="0" smtClean="0"/>
              <a:t>. Назовите поэтов, со стихами которых вы познакомились.</a:t>
            </a:r>
          </a:p>
          <a:p>
            <a:r>
              <a:rPr lang="ru-RU" sz="3600" b="1" dirty="0" smtClean="0"/>
              <a:t>2. Подготовьтесь к выразительному чтению понравившегося вам стихотворения.</a:t>
            </a:r>
          </a:p>
          <a:p>
            <a:r>
              <a:rPr lang="ru-RU" sz="3600" b="1" dirty="0" smtClean="0"/>
              <a:t>3. Выучите наизусть понравившееся вам стихотворение.</a:t>
            </a:r>
            <a:endParaRPr lang="ru-RU" sz="36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186106" cy="4691063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Фёдор Иванович Тютчев</a:t>
            </a:r>
          </a:p>
          <a:p>
            <a:r>
              <a:rPr lang="ru-RU" sz="3600" dirty="0" smtClean="0"/>
              <a:t>(1803 – 1873)</a:t>
            </a:r>
            <a:endParaRPr lang="ru-RU" sz="3600" dirty="0"/>
          </a:p>
        </p:txBody>
      </p:sp>
      <p:pic>
        <p:nvPicPr>
          <p:cNvPr id="2050" name="Picture 2" descr="https://flomaster.club/uploads/posts/2021-10/1634246016_3-flomaster-club-p-fedor-tyutchev-portret-risunki-krasivo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285728"/>
            <a:ext cx="4714907" cy="63580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i.mycdn.me/i?r=AzEPZsRbOZEKgBhR0XGMT1RkWthYnGi9oovJPJKxW3b4q6aKTM5SRkZCeTgDn6uOy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04"/>
            <a:ext cx="8221689" cy="62198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Листья</a:t>
            </a:r>
            <a:endParaRPr lang="ru-RU" dirty="0"/>
          </a:p>
        </p:txBody>
      </p:sp>
      <p:pic>
        <p:nvPicPr>
          <p:cNvPr id="24578" name="Picture 2" descr="https://fsd.multiurok.ru/html/2019/08/04/s_5d468f5c91471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64305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cf2.ppt-online.org/files2/slide/q/QaKoxtU3l15gpkiGWbSJ8AhcvNIBOudz2jw0ef/slid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208531" cy="61483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Полно, степь моя…</a:t>
            </a:r>
            <a:endParaRPr lang="ru-RU" dirty="0"/>
          </a:p>
        </p:txBody>
      </p:sp>
      <p:sp>
        <p:nvSpPr>
          <p:cNvPr id="28674" name="AutoShape 2" descr="https://shareslide.ru/img/thumbs/5ae9f6f3cbda6cda19f3978cbaf87daa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https://shareslide.ru/img/thumbs/5ae9f6f3cbda6cda19f3978cbaf87daa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8" name="AutoShape 6" descr="https://shareslide.ru/img/thumbs/5ae9f6f3cbda6cda19f3978cbaf87daa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9" name="Picture 7" descr="C:\Users\Бумер\Desktop\5ae9f6f3cbda6cda19f3978cbaf87daa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928802"/>
            <a:ext cx="7905752" cy="4286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lib-gaydar.rnd.muzkult.ru/media/2020/12/25/1244120934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2852"/>
            <a:ext cx="8143932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 descr="https://theslide.ru/img/thumbs/dbd3bb827af2e1c8b1d68165b0fbc516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https://theslide.ru/img/thumbs/dbd3bb827af2e1c8b1d68165b0fbc516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8" name="AutoShape 6" descr="https://theslide.ru/img/thumbs/dbd3bb827af2e1c8b1d68165b0fbc516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0" name="AutoShape 8" descr="https://theslide.ru/img/thumbs/dbd3bb827af2e1c8b1d68165b0fbc516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2" name="AutoShape 10" descr="https://theslide.ru/img/thumbs/dbd3bb827af2e1c8b1d68165b0fbc516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4" name="AutoShape 12" descr="https://theslide.ru/img/thumbs/dbd3bb827af2e1c8b1d68165b0fbc516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6" name="AutoShape 14" descr="https://theslide.ru/img/thumbs/dbd3bb827af2e1c8b1d68165b0fbc516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8" name="AutoShape 16" descr="https://theslide.ru/img/thumbs/dbd3bb827af2e1c8b1d68165b0fbc516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50" name="AutoShape 18" descr="https://theslide.ru/img/thumbs/dbd3bb827af2e1c8b1d68165b0fbc516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52" name="AutoShape 20" descr="https://shareslide.ru/img/thumbs/33dd7034338026de96535e0c5094b514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54" name="AutoShape 22" descr="https://shareslide.ru/img/thumbs/33dd7034338026de96535e0c5094b514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56" name="AutoShape 24" descr="https://shareslide.ru/img/thumbs/33dd7034338026de96535e0c5094b514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61" name="Picture 29" descr="C:\Users\Бумер\Desktop\33dd7034338026de96535e0c5094b514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086724" cy="928694"/>
          </a:xfrm>
        </p:spPr>
        <p:txBody>
          <a:bodyPr/>
          <a:lstStyle/>
          <a:p>
            <a:r>
              <a:rPr lang="ru-RU" dirty="0" smtClean="0"/>
              <a:t>ДЕТСТВО</a:t>
            </a:r>
            <a:endParaRPr lang="ru-RU" dirty="0"/>
          </a:p>
        </p:txBody>
      </p:sp>
      <p:pic>
        <p:nvPicPr>
          <p:cNvPr id="30722" name="Picture 2" descr="https://lib-baltach.ru/wp-content/uploads/2021/04/hpr_tjhfrv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8001055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57</TotalTime>
  <Words>84</Words>
  <Application>Microsoft Office PowerPoint</Application>
  <PresentationFormat>Экран (4:3)</PresentationFormat>
  <Paragraphs>15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Поэтическая тетрадь 1</vt:lpstr>
      <vt:lpstr>Слайд 2</vt:lpstr>
      <vt:lpstr>Слайд 3</vt:lpstr>
      <vt:lpstr>Листья</vt:lpstr>
      <vt:lpstr>Слайд 5</vt:lpstr>
      <vt:lpstr>Полно, степь моя…</vt:lpstr>
      <vt:lpstr>Слайд 7</vt:lpstr>
      <vt:lpstr>Слайд 8</vt:lpstr>
      <vt:lpstr>ДЕТСТВО</vt:lpstr>
      <vt:lpstr>Слайд 10</vt:lpstr>
      <vt:lpstr>Афанасий Афанасьевич Фет (Шеншин) (1820 – 1892)</vt:lpstr>
      <vt:lpstr>Мама!   Глянь-ка из окошка…</vt:lpstr>
      <vt:lpstr>Зреет рожь над жаркой нивой…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Поэтическая тетрадь 1</dc:title>
  <dc:creator>Бумер</dc:creator>
  <cp:lastModifiedBy>Бумер</cp:lastModifiedBy>
  <cp:revision>36</cp:revision>
  <dcterms:created xsi:type="dcterms:W3CDTF">2022-10-11T19:37:26Z</dcterms:created>
  <dcterms:modified xsi:type="dcterms:W3CDTF">2022-10-11T20:38:35Z</dcterms:modified>
</cp:coreProperties>
</file>