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av" ContentType="audio/x-wav"/>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84" r:id="rId2"/>
    <p:sldId id="283" r:id="rId3"/>
    <p:sldId id="256" r:id="rId4"/>
    <p:sldId id="263" r:id="rId5"/>
    <p:sldId id="264" r:id="rId6"/>
    <p:sldId id="265" r:id="rId7"/>
    <p:sldId id="266" r:id="rId8"/>
    <p:sldId id="267" r:id="rId9"/>
    <p:sldId id="257" r:id="rId10"/>
    <p:sldId id="259" r:id="rId11"/>
    <p:sldId id="260" r:id="rId12"/>
    <p:sldId id="261" r:id="rId13"/>
    <p:sldId id="262"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9144000" cy="6858000" type="screen4x3"/>
  <p:notesSz cx="6858000" cy="9144000"/>
  <p:defaultTextStyle>
    <a:defPPr>
      <a:defRPr lang="en-US"/>
    </a:defPPr>
    <a:lvl1pPr algn="l" rtl="0" fontAlgn="base">
      <a:spcBef>
        <a:spcPct val="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Arial" panose="020B0604020202020204" pitchFamily="34" charset="0"/>
        <a:ea typeface="+mn-ea"/>
        <a:cs typeface="+mn-cs"/>
      </a:defRPr>
    </a:lvl6pPr>
    <a:lvl7pPr marL="2743200" algn="l" defTabSz="914400" rtl="0" eaLnBrk="1" latinLnBrk="0" hangingPunct="1">
      <a:defRPr sz="1200" kern="1200">
        <a:solidFill>
          <a:schemeClr val="tx1"/>
        </a:solidFill>
        <a:latin typeface="Arial" panose="020B0604020202020204" pitchFamily="34" charset="0"/>
        <a:ea typeface="+mn-ea"/>
        <a:cs typeface="+mn-cs"/>
      </a:defRPr>
    </a:lvl7pPr>
    <a:lvl8pPr marL="3200400" algn="l" defTabSz="914400" rtl="0" eaLnBrk="1" latinLnBrk="0" hangingPunct="1">
      <a:defRPr sz="1200" kern="1200">
        <a:solidFill>
          <a:schemeClr val="tx1"/>
        </a:solidFill>
        <a:latin typeface="Arial" panose="020B0604020202020204" pitchFamily="34" charset="0"/>
        <a:ea typeface="+mn-ea"/>
        <a:cs typeface="+mn-cs"/>
      </a:defRPr>
    </a:lvl8pPr>
    <a:lvl9pPr marL="3657600" algn="l" defTabSz="914400" rtl="0" eaLnBrk="1" latinLnBrk="0" hangingPunct="1">
      <a:defRPr sz="12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до" initials="д"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000000"/>
    <a:srgbClr val="3366FF"/>
    <a:srgbClr val="FFCC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78" autoAdjust="0"/>
    <p:restoredTop sz="94730" autoAdjust="0"/>
  </p:normalViewPr>
  <p:slideViewPr>
    <p:cSldViewPr snapToGrid="0">
      <p:cViewPr>
        <p:scale>
          <a:sx n="66" d="100"/>
          <a:sy n="66" d="100"/>
        </p:scale>
        <p:origin x="-2054" y="-346"/>
      </p:cViewPr>
      <p:guideLst>
        <p:guide orient="horz" pos="2160"/>
        <p:guide pos="2880"/>
      </p:guideLst>
    </p:cSldViewPr>
  </p:slideViewPr>
  <p:outlineViewPr>
    <p:cViewPr>
      <p:scale>
        <a:sx n="33" d="100"/>
        <a:sy n="33" d="100"/>
      </p:scale>
      <p:origin x="0" y="691"/>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75" d="100"/>
          <a:sy n="75" d="100"/>
        </p:scale>
        <p:origin x="-1404" y="-6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xmlns="" id="{F1474346-FE9F-4E51-A30D-230267923842}"/>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Times New Roman" panose="02020603050405020304" pitchFamily="18" charset="0"/>
              </a:defRPr>
            </a:lvl1pPr>
          </a:lstStyle>
          <a:p>
            <a:endParaRPr lang="en-US" altLang="en-US"/>
          </a:p>
        </p:txBody>
      </p:sp>
      <p:sp>
        <p:nvSpPr>
          <p:cNvPr id="37891" name="Rectangle 3">
            <a:extLst>
              <a:ext uri="{FF2B5EF4-FFF2-40B4-BE49-F238E27FC236}">
                <a16:creationId xmlns:a16="http://schemas.microsoft.com/office/drawing/2014/main" xmlns="" id="{22C2ED9E-DA67-438C-A494-16053EED27A7}"/>
              </a:ext>
            </a:extLst>
          </p:cNvPr>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Times New Roman" panose="02020603050405020304" pitchFamily="18" charset="0"/>
              </a:defRPr>
            </a:lvl1pPr>
          </a:lstStyle>
          <a:p>
            <a:endParaRPr lang="en-US" altLang="en-US"/>
          </a:p>
        </p:txBody>
      </p:sp>
      <p:sp>
        <p:nvSpPr>
          <p:cNvPr id="37892" name="Rectangle 4">
            <a:extLst>
              <a:ext uri="{FF2B5EF4-FFF2-40B4-BE49-F238E27FC236}">
                <a16:creationId xmlns:a16="http://schemas.microsoft.com/office/drawing/2014/main" xmlns="" id="{8E1FE15F-E44B-48E6-BFC5-E5426C1FEC80}"/>
              </a:ext>
            </a:extLst>
          </p:cNvPr>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a:latin typeface="Times New Roman" panose="02020603050405020304" pitchFamily="18" charset="0"/>
              </a:defRPr>
            </a:lvl1pPr>
          </a:lstStyle>
          <a:p>
            <a:endParaRPr lang="en-US" altLang="en-US"/>
          </a:p>
        </p:txBody>
      </p:sp>
      <p:sp>
        <p:nvSpPr>
          <p:cNvPr id="37893" name="Rectangle 5">
            <a:extLst>
              <a:ext uri="{FF2B5EF4-FFF2-40B4-BE49-F238E27FC236}">
                <a16:creationId xmlns:a16="http://schemas.microsoft.com/office/drawing/2014/main" xmlns="" id="{0FCB6898-FE8F-4BF9-B7C3-6979708CB3F0}"/>
              </a:ext>
            </a:extLst>
          </p:cNvPr>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latin typeface="Times New Roman" panose="02020603050405020304" pitchFamily="18" charset="0"/>
              </a:defRPr>
            </a:lvl1pPr>
          </a:lstStyle>
          <a:p>
            <a:fld id="{C0DB1CB1-5EFF-4D25-967B-192042672F08}" type="slidenum">
              <a:rPr lang="en-US" altLang="en-US"/>
              <a:pPr/>
              <a:t>‹#›</a:t>
            </a:fld>
            <a:endParaRPr lang="en-US" altLang="en-US"/>
          </a:p>
        </p:txBody>
      </p:sp>
    </p:spTree>
    <p:extLst>
      <p:ext uri="{BB962C8B-B14F-4D97-AF65-F5344CB8AC3E}">
        <p14:creationId xmlns:p14="http://schemas.microsoft.com/office/powerpoint/2010/main" val="10741370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xmlns="" id="{5E06C91D-8624-415E-A3C1-3234F6E82D33}"/>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Times New Roman" panose="02020603050405020304" pitchFamily="18" charset="0"/>
              </a:defRPr>
            </a:lvl1pPr>
          </a:lstStyle>
          <a:p>
            <a:endParaRPr lang="en-US" altLang="en-US"/>
          </a:p>
        </p:txBody>
      </p:sp>
      <p:sp>
        <p:nvSpPr>
          <p:cNvPr id="35843" name="Rectangle 3">
            <a:extLst>
              <a:ext uri="{FF2B5EF4-FFF2-40B4-BE49-F238E27FC236}">
                <a16:creationId xmlns:a16="http://schemas.microsoft.com/office/drawing/2014/main" xmlns="" id="{297761F9-2A12-4D1A-94AE-5B20F11B5F24}"/>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Times New Roman" panose="02020603050405020304" pitchFamily="18" charset="0"/>
              </a:defRPr>
            </a:lvl1pPr>
          </a:lstStyle>
          <a:p>
            <a:endParaRPr lang="en-US" altLang="en-US"/>
          </a:p>
        </p:txBody>
      </p:sp>
      <p:sp>
        <p:nvSpPr>
          <p:cNvPr id="35844" name="Rectangle 4">
            <a:extLst>
              <a:ext uri="{FF2B5EF4-FFF2-40B4-BE49-F238E27FC236}">
                <a16:creationId xmlns:a16="http://schemas.microsoft.com/office/drawing/2014/main" xmlns="" id="{C7A2B1E8-BD48-4F4D-AED5-6D6FF6A5D9F3}"/>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5845" name="Rectangle 5">
            <a:extLst>
              <a:ext uri="{FF2B5EF4-FFF2-40B4-BE49-F238E27FC236}">
                <a16:creationId xmlns:a16="http://schemas.microsoft.com/office/drawing/2014/main" xmlns="" id="{CF29D9C8-7609-4404-8E97-7B951E2571DD}"/>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5846" name="Rectangle 6">
            <a:extLst>
              <a:ext uri="{FF2B5EF4-FFF2-40B4-BE49-F238E27FC236}">
                <a16:creationId xmlns:a16="http://schemas.microsoft.com/office/drawing/2014/main" xmlns="" id="{B2A51544-B210-4352-A26E-7DFA5593FD68}"/>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a:latin typeface="Times New Roman" panose="02020603050405020304" pitchFamily="18" charset="0"/>
              </a:defRPr>
            </a:lvl1pPr>
          </a:lstStyle>
          <a:p>
            <a:endParaRPr lang="en-US" altLang="en-US"/>
          </a:p>
        </p:txBody>
      </p:sp>
      <p:sp>
        <p:nvSpPr>
          <p:cNvPr id="35847" name="Rectangle 7">
            <a:extLst>
              <a:ext uri="{FF2B5EF4-FFF2-40B4-BE49-F238E27FC236}">
                <a16:creationId xmlns:a16="http://schemas.microsoft.com/office/drawing/2014/main" xmlns="" id="{0B7262B2-27E8-4D31-B465-3230362D01E9}"/>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a:latin typeface="Times New Roman" panose="02020603050405020304" pitchFamily="18" charset="0"/>
              </a:defRPr>
            </a:lvl1pPr>
          </a:lstStyle>
          <a:p>
            <a:fld id="{0E3D38ED-DB14-40E6-B84F-6257577B0BFD}" type="slidenum">
              <a:rPr lang="en-US" altLang="en-US"/>
              <a:pPr/>
              <a:t>‹#›</a:t>
            </a:fld>
            <a:endParaRPr lang="en-US" altLang="en-US"/>
          </a:p>
        </p:txBody>
      </p:sp>
    </p:spTree>
    <p:extLst>
      <p:ext uri="{BB962C8B-B14F-4D97-AF65-F5344CB8AC3E}">
        <p14:creationId xmlns:p14="http://schemas.microsoft.com/office/powerpoint/2010/main" val="23448691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xmlns="" id="{B69096F0-ACAE-4ACD-BB22-5C464C616FCB}"/>
              </a:ext>
            </a:extLst>
          </p:cNvPr>
          <p:cNvSpPr>
            <a:spLocks noGrp="1" noChangeArrowheads="1"/>
          </p:cNvSpPr>
          <p:nvPr>
            <p:ph type="sldNum" sz="quarter" idx="5"/>
          </p:nvPr>
        </p:nvSpPr>
        <p:spPr>
          <a:ln/>
        </p:spPr>
        <p:txBody>
          <a:bodyPr/>
          <a:lstStyle/>
          <a:p>
            <a:fld id="{6EAD9A74-FC7D-4754-8FA8-0285DC1D31FB}" type="slidenum">
              <a:rPr lang="en-US" altLang="en-US"/>
              <a:pPr/>
              <a:t>1</a:t>
            </a:fld>
            <a:endParaRPr lang="en-US" altLang="en-US"/>
          </a:p>
        </p:txBody>
      </p:sp>
      <p:sp>
        <p:nvSpPr>
          <p:cNvPr id="69634" name="Rectangle 2">
            <a:extLst>
              <a:ext uri="{FF2B5EF4-FFF2-40B4-BE49-F238E27FC236}">
                <a16:creationId xmlns:a16="http://schemas.microsoft.com/office/drawing/2014/main" xmlns="" id="{D08F733E-E45F-43DD-978C-99477258C4AB}"/>
              </a:ext>
            </a:extLst>
          </p:cNvPr>
          <p:cNvSpPr>
            <a:spLocks noGrp="1" noRot="1" noChangeAspect="1" noChangeArrowheads="1" noTextEdit="1"/>
          </p:cNvSpPr>
          <p:nvPr>
            <p:ph type="sldImg"/>
          </p:nvPr>
        </p:nvSpPr>
        <p:spPr>
          <a:ln/>
        </p:spPr>
      </p:sp>
      <p:sp>
        <p:nvSpPr>
          <p:cNvPr id="69635" name="Rectangle 3">
            <a:extLst>
              <a:ext uri="{FF2B5EF4-FFF2-40B4-BE49-F238E27FC236}">
                <a16:creationId xmlns:a16="http://schemas.microsoft.com/office/drawing/2014/main" xmlns="" id="{2175940A-BACB-46F3-A558-5E769EBE4615}"/>
              </a:ext>
            </a:extLst>
          </p:cNvPr>
          <p:cNvSpPr>
            <a:spLocks noGrp="1" noChangeArrowheads="1"/>
          </p:cNvSpPr>
          <p:nvPr>
            <p:ph type="body" idx="1"/>
          </p:nvPr>
        </p:nvSpPr>
        <p:spPr/>
        <p:txBody>
          <a:bodyPr/>
          <a:lstStyle/>
          <a:p>
            <a:pPr algn="ctr"/>
            <a:endParaRPr lang="en-US" altLang="en-US" sz="2000">
              <a:latin typeface="Arial Unicode MS" panose="020B0604020202020204" pitchFamily="34" charset="-128"/>
            </a:endParaRPr>
          </a:p>
          <a:p>
            <a:pPr algn="ctr"/>
            <a:r>
              <a:rPr lang="en-US" altLang="en-US" sz="2000">
                <a:latin typeface="Arial Unicode MS" panose="020B0604020202020204" pitchFamily="34" charset="-128"/>
              </a:rPr>
              <a:t>DELETE this temporary slide by selecting </a:t>
            </a:r>
            <a:r>
              <a:rPr lang="en-US" altLang="en-US" sz="2000" i="1">
                <a:latin typeface="Arial Unicode MS" panose="020B0604020202020204" pitchFamily="34" charset="-128"/>
              </a:rPr>
              <a:t>Delete Slide</a:t>
            </a:r>
            <a:r>
              <a:rPr lang="en-US" altLang="en-US" sz="2000">
                <a:latin typeface="Arial Unicode MS" panose="020B0604020202020204" pitchFamily="34" charset="-128"/>
              </a:rPr>
              <a:t> in the </a:t>
            </a:r>
            <a:r>
              <a:rPr lang="en-US" altLang="en-US" sz="2000" i="1">
                <a:latin typeface="Arial Unicode MS" panose="020B0604020202020204" pitchFamily="34" charset="-128"/>
              </a:rPr>
              <a:t>Edit</a:t>
            </a:r>
            <a:r>
              <a:rPr lang="en-US" altLang="en-US" sz="2000">
                <a:latin typeface="Arial Unicode MS" panose="020B0604020202020204" pitchFamily="34" charset="-128"/>
              </a:rPr>
              <a:t> menu.</a:t>
            </a:r>
          </a:p>
          <a:p>
            <a:pPr algn="ctr"/>
            <a:endParaRPr lang="en-US" altLang="en-US" sz="2000">
              <a:latin typeface="Arial Unicode MS" panose="020B0604020202020204" pitchFamily="34" charset="-128"/>
            </a:endParaRPr>
          </a:p>
          <a:p>
            <a:pPr algn="ctr"/>
            <a:r>
              <a:rPr lang="en-US" altLang="en-US" sz="2000">
                <a:latin typeface="Arial Unicode MS" panose="020B0604020202020204" pitchFamily="34" charset="-128"/>
              </a:rPr>
              <a:t>You will then see slide notes which provide complete instructions for using this Jeopardy setup file.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8DF14307-320D-4A5F-BD5E-FC08B72495B8}"/>
              </a:ext>
            </a:extLst>
          </p:cNvPr>
          <p:cNvSpPr>
            <a:spLocks noGrp="1" noChangeArrowheads="1"/>
          </p:cNvSpPr>
          <p:nvPr>
            <p:ph type="sldNum" sz="quarter" idx="5"/>
          </p:nvPr>
        </p:nvSpPr>
        <p:spPr>
          <a:ln/>
        </p:spPr>
        <p:txBody>
          <a:bodyPr/>
          <a:lstStyle/>
          <a:p>
            <a:fld id="{EF92F691-7FD1-4180-8183-1DFE8931B4DA}" type="slidenum">
              <a:rPr lang="en-US" altLang="en-US"/>
              <a:pPr/>
              <a:t>10</a:t>
            </a:fld>
            <a:endParaRPr lang="en-US" altLang="en-US"/>
          </a:p>
        </p:txBody>
      </p:sp>
      <p:sp>
        <p:nvSpPr>
          <p:cNvPr id="49154" name="Rectangle 2">
            <a:extLst>
              <a:ext uri="{FF2B5EF4-FFF2-40B4-BE49-F238E27FC236}">
                <a16:creationId xmlns:a16="http://schemas.microsoft.com/office/drawing/2014/main" xmlns="" id="{A367F571-D0B4-4EE6-8F1C-6411E09A5252}"/>
              </a:ext>
            </a:extLst>
          </p:cNvPr>
          <p:cNvSpPr>
            <a:spLocks noGrp="1" noRot="1" noChangeAspect="1" noChangeArrowheads="1" noTextEdit="1"/>
          </p:cNvSpPr>
          <p:nvPr>
            <p:ph type="sldImg"/>
          </p:nvPr>
        </p:nvSpPr>
        <p:spPr>
          <a:ln/>
        </p:spPr>
      </p:sp>
      <p:sp>
        <p:nvSpPr>
          <p:cNvPr id="49156" name="Rectangle 4">
            <a:extLst>
              <a:ext uri="{FF2B5EF4-FFF2-40B4-BE49-F238E27FC236}">
                <a16:creationId xmlns:a16="http://schemas.microsoft.com/office/drawing/2014/main" xmlns="" id="{70AAF57D-A38D-4070-B78B-4D5FB5686159}"/>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49157" name="Picture 5" descr="Picture1">
            <a:extLst>
              <a:ext uri="{FF2B5EF4-FFF2-40B4-BE49-F238E27FC236}">
                <a16:creationId xmlns:a16="http://schemas.microsoft.com/office/drawing/2014/main" xmlns="" id="{EC62EECF-4E6A-41A2-BA34-6E8B334697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26AD89E5-C007-4892-9AA7-EE3582413698}"/>
              </a:ext>
            </a:extLst>
          </p:cNvPr>
          <p:cNvSpPr>
            <a:spLocks noGrp="1" noChangeArrowheads="1"/>
          </p:cNvSpPr>
          <p:nvPr>
            <p:ph type="sldNum" sz="quarter" idx="5"/>
          </p:nvPr>
        </p:nvSpPr>
        <p:spPr>
          <a:ln/>
        </p:spPr>
        <p:txBody>
          <a:bodyPr/>
          <a:lstStyle/>
          <a:p>
            <a:fld id="{F7EF9550-64D5-407B-830F-7562B9C088D8}" type="slidenum">
              <a:rPr lang="en-US" altLang="en-US"/>
              <a:pPr/>
              <a:t>11</a:t>
            </a:fld>
            <a:endParaRPr lang="en-US" altLang="en-US"/>
          </a:p>
        </p:txBody>
      </p:sp>
      <p:sp>
        <p:nvSpPr>
          <p:cNvPr id="50178" name="Rectangle 2">
            <a:extLst>
              <a:ext uri="{FF2B5EF4-FFF2-40B4-BE49-F238E27FC236}">
                <a16:creationId xmlns:a16="http://schemas.microsoft.com/office/drawing/2014/main" xmlns="" id="{DECF9414-C7EB-41A6-8025-EEF5F236D9D9}"/>
              </a:ext>
            </a:extLst>
          </p:cNvPr>
          <p:cNvSpPr>
            <a:spLocks noGrp="1" noRot="1" noChangeAspect="1" noChangeArrowheads="1" noTextEdit="1"/>
          </p:cNvSpPr>
          <p:nvPr>
            <p:ph type="sldImg"/>
          </p:nvPr>
        </p:nvSpPr>
        <p:spPr>
          <a:ln/>
        </p:spPr>
      </p:sp>
      <p:sp>
        <p:nvSpPr>
          <p:cNvPr id="50180" name="Rectangle 4">
            <a:extLst>
              <a:ext uri="{FF2B5EF4-FFF2-40B4-BE49-F238E27FC236}">
                <a16:creationId xmlns:a16="http://schemas.microsoft.com/office/drawing/2014/main" xmlns="" id="{037F98E0-8AE3-4D12-8992-E86D0A806537}"/>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50181" name="Picture 5" descr="Picture1">
            <a:extLst>
              <a:ext uri="{FF2B5EF4-FFF2-40B4-BE49-F238E27FC236}">
                <a16:creationId xmlns:a16="http://schemas.microsoft.com/office/drawing/2014/main" xmlns="" id="{38CBD1BF-9876-4947-809C-A7A1098AD6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0892E9FD-C930-4188-ABB8-C86088971F0D}"/>
              </a:ext>
            </a:extLst>
          </p:cNvPr>
          <p:cNvSpPr>
            <a:spLocks noGrp="1" noChangeArrowheads="1"/>
          </p:cNvSpPr>
          <p:nvPr>
            <p:ph type="sldNum" sz="quarter" idx="5"/>
          </p:nvPr>
        </p:nvSpPr>
        <p:spPr>
          <a:ln/>
        </p:spPr>
        <p:txBody>
          <a:bodyPr/>
          <a:lstStyle/>
          <a:p>
            <a:fld id="{288DBBCD-B688-4691-B256-4C9B63FE4CC3}" type="slidenum">
              <a:rPr lang="en-US" altLang="en-US"/>
              <a:pPr/>
              <a:t>12</a:t>
            </a:fld>
            <a:endParaRPr lang="en-US" altLang="en-US"/>
          </a:p>
        </p:txBody>
      </p:sp>
      <p:sp>
        <p:nvSpPr>
          <p:cNvPr id="51202" name="Rectangle 2">
            <a:extLst>
              <a:ext uri="{FF2B5EF4-FFF2-40B4-BE49-F238E27FC236}">
                <a16:creationId xmlns:a16="http://schemas.microsoft.com/office/drawing/2014/main" xmlns="" id="{DF981077-668F-4466-AA9D-10D9946B2896}"/>
              </a:ext>
            </a:extLst>
          </p:cNvPr>
          <p:cNvSpPr>
            <a:spLocks noGrp="1" noRot="1" noChangeAspect="1" noChangeArrowheads="1" noTextEdit="1"/>
          </p:cNvSpPr>
          <p:nvPr>
            <p:ph type="sldImg"/>
          </p:nvPr>
        </p:nvSpPr>
        <p:spPr>
          <a:ln/>
        </p:spPr>
      </p:sp>
      <p:sp>
        <p:nvSpPr>
          <p:cNvPr id="51204" name="Rectangle 4">
            <a:extLst>
              <a:ext uri="{FF2B5EF4-FFF2-40B4-BE49-F238E27FC236}">
                <a16:creationId xmlns:a16="http://schemas.microsoft.com/office/drawing/2014/main" xmlns="" id="{82ACC329-EA05-4029-A391-4F769D1D2EA2}"/>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51205" name="Picture 5" descr="Picture1">
            <a:extLst>
              <a:ext uri="{FF2B5EF4-FFF2-40B4-BE49-F238E27FC236}">
                <a16:creationId xmlns:a16="http://schemas.microsoft.com/office/drawing/2014/main" xmlns="" id="{20AC6C10-5B45-4B49-B5F7-A51A779474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4BADC6DB-659E-480A-9A79-2ABCE72403D4}"/>
              </a:ext>
            </a:extLst>
          </p:cNvPr>
          <p:cNvSpPr>
            <a:spLocks noGrp="1" noChangeArrowheads="1"/>
          </p:cNvSpPr>
          <p:nvPr>
            <p:ph type="sldNum" sz="quarter" idx="5"/>
          </p:nvPr>
        </p:nvSpPr>
        <p:spPr>
          <a:ln/>
        </p:spPr>
        <p:txBody>
          <a:bodyPr/>
          <a:lstStyle/>
          <a:p>
            <a:fld id="{DE60D4A4-24D5-47FE-8C80-0B1AB1A3411B}" type="slidenum">
              <a:rPr lang="en-US" altLang="en-US"/>
              <a:pPr/>
              <a:t>13</a:t>
            </a:fld>
            <a:endParaRPr lang="en-US" altLang="en-US"/>
          </a:p>
        </p:txBody>
      </p:sp>
      <p:sp>
        <p:nvSpPr>
          <p:cNvPr id="52226" name="Rectangle 1026">
            <a:extLst>
              <a:ext uri="{FF2B5EF4-FFF2-40B4-BE49-F238E27FC236}">
                <a16:creationId xmlns:a16="http://schemas.microsoft.com/office/drawing/2014/main" xmlns="" id="{CF2B28A6-2182-4157-A422-B9821B8C1CFD}"/>
              </a:ext>
            </a:extLst>
          </p:cNvPr>
          <p:cNvSpPr>
            <a:spLocks noGrp="1" noRot="1" noChangeAspect="1" noChangeArrowheads="1" noTextEdit="1"/>
          </p:cNvSpPr>
          <p:nvPr>
            <p:ph type="sldImg"/>
          </p:nvPr>
        </p:nvSpPr>
        <p:spPr>
          <a:ln/>
        </p:spPr>
      </p:sp>
      <p:sp>
        <p:nvSpPr>
          <p:cNvPr id="52228" name="Rectangle 1028">
            <a:extLst>
              <a:ext uri="{FF2B5EF4-FFF2-40B4-BE49-F238E27FC236}">
                <a16:creationId xmlns:a16="http://schemas.microsoft.com/office/drawing/2014/main" xmlns="" id="{F483B991-8045-417A-8946-F0E693DA05D5}"/>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52229" name="Picture 1029" descr="Picture1">
            <a:extLst>
              <a:ext uri="{FF2B5EF4-FFF2-40B4-BE49-F238E27FC236}">
                <a16:creationId xmlns:a16="http://schemas.microsoft.com/office/drawing/2014/main" xmlns="" id="{6103E3FD-BB27-4AD0-A815-706E33BFB9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2B90BCEC-C180-46B0-8464-E2EF823EB6E6}"/>
              </a:ext>
            </a:extLst>
          </p:cNvPr>
          <p:cNvSpPr>
            <a:spLocks noGrp="1" noChangeArrowheads="1"/>
          </p:cNvSpPr>
          <p:nvPr>
            <p:ph type="sldNum" sz="quarter" idx="5"/>
          </p:nvPr>
        </p:nvSpPr>
        <p:spPr>
          <a:ln/>
        </p:spPr>
        <p:txBody>
          <a:bodyPr/>
          <a:lstStyle/>
          <a:p>
            <a:fld id="{000362F3-DD37-4227-AF42-97B8FAE9D18B}" type="slidenum">
              <a:rPr lang="en-US" altLang="en-US"/>
              <a:pPr/>
              <a:t>14</a:t>
            </a:fld>
            <a:endParaRPr lang="en-US" altLang="en-US"/>
          </a:p>
        </p:txBody>
      </p:sp>
      <p:sp>
        <p:nvSpPr>
          <p:cNvPr id="53250" name="Rectangle 2">
            <a:extLst>
              <a:ext uri="{FF2B5EF4-FFF2-40B4-BE49-F238E27FC236}">
                <a16:creationId xmlns:a16="http://schemas.microsoft.com/office/drawing/2014/main" xmlns="" id="{5A2A79FC-7039-4C26-9101-C9AA3F18C56F}"/>
              </a:ext>
            </a:extLst>
          </p:cNvPr>
          <p:cNvSpPr>
            <a:spLocks noGrp="1" noRot="1" noChangeAspect="1" noChangeArrowheads="1" noTextEdit="1"/>
          </p:cNvSpPr>
          <p:nvPr>
            <p:ph type="sldImg"/>
          </p:nvPr>
        </p:nvSpPr>
        <p:spPr>
          <a:ln/>
        </p:spPr>
      </p:sp>
      <p:sp>
        <p:nvSpPr>
          <p:cNvPr id="53252" name="Rectangle 4">
            <a:extLst>
              <a:ext uri="{FF2B5EF4-FFF2-40B4-BE49-F238E27FC236}">
                <a16:creationId xmlns:a16="http://schemas.microsoft.com/office/drawing/2014/main" xmlns="" id="{AAA3139B-0689-4B85-A1E6-A84BCD6B1F31}"/>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53253" name="Picture 5" descr="Picture1">
            <a:extLst>
              <a:ext uri="{FF2B5EF4-FFF2-40B4-BE49-F238E27FC236}">
                <a16:creationId xmlns:a16="http://schemas.microsoft.com/office/drawing/2014/main" xmlns="" id="{DDBF0916-B037-4624-8505-440BD7B98D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E760AD80-97AF-4C56-8263-35C2C059DEC3}"/>
              </a:ext>
            </a:extLst>
          </p:cNvPr>
          <p:cNvSpPr>
            <a:spLocks noGrp="1" noChangeArrowheads="1"/>
          </p:cNvSpPr>
          <p:nvPr>
            <p:ph type="sldNum" sz="quarter" idx="5"/>
          </p:nvPr>
        </p:nvSpPr>
        <p:spPr>
          <a:ln/>
        </p:spPr>
        <p:txBody>
          <a:bodyPr/>
          <a:lstStyle/>
          <a:p>
            <a:fld id="{5D726A83-5EB1-449F-84B4-AEC8CD5381EA}" type="slidenum">
              <a:rPr lang="en-US" altLang="en-US"/>
              <a:pPr/>
              <a:t>15</a:t>
            </a:fld>
            <a:endParaRPr lang="en-US" altLang="en-US"/>
          </a:p>
        </p:txBody>
      </p:sp>
      <p:sp>
        <p:nvSpPr>
          <p:cNvPr id="54274" name="Rectangle 2">
            <a:extLst>
              <a:ext uri="{FF2B5EF4-FFF2-40B4-BE49-F238E27FC236}">
                <a16:creationId xmlns:a16="http://schemas.microsoft.com/office/drawing/2014/main" xmlns="" id="{827B0E13-7709-4B28-83C2-50EDBECD7237}"/>
              </a:ext>
            </a:extLst>
          </p:cNvPr>
          <p:cNvSpPr>
            <a:spLocks noGrp="1" noRot="1" noChangeAspect="1" noChangeArrowheads="1" noTextEdit="1"/>
          </p:cNvSpPr>
          <p:nvPr>
            <p:ph type="sldImg"/>
          </p:nvPr>
        </p:nvSpPr>
        <p:spPr>
          <a:ln/>
        </p:spPr>
      </p:sp>
      <p:sp>
        <p:nvSpPr>
          <p:cNvPr id="54276" name="Rectangle 4">
            <a:extLst>
              <a:ext uri="{FF2B5EF4-FFF2-40B4-BE49-F238E27FC236}">
                <a16:creationId xmlns:a16="http://schemas.microsoft.com/office/drawing/2014/main" xmlns="" id="{E4D4E1AA-1326-4429-A65A-738334ACAA30}"/>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54277" name="Picture 5" descr="Picture1">
            <a:extLst>
              <a:ext uri="{FF2B5EF4-FFF2-40B4-BE49-F238E27FC236}">
                <a16:creationId xmlns:a16="http://schemas.microsoft.com/office/drawing/2014/main" xmlns="" id="{BEFB2E5A-7612-40CF-87A1-ACABEF3CF7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921568BD-5251-4576-B155-9B8E9A9C2A20}"/>
              </a:ext>
            </a:extLst>
          </p:cNvPr>
          <p:cNvSpPr>
            <a:spLocks noGrp="1" noChangeArrowheads="1"/>
          </p:cNvSpPr>
          <p:nvPr>
            <p:ph type="sldNum" sz="quarter" idx="5"/>
          </p:nvPr>
        </p:nvSpPr>
        <p:spPr>
          <a:ln/>
        </p:spPr>
        <p:txBody>
          <a:bodyPr/>
          <a:lstStyle/>
          <a:p>
            <a:fld id="{D3DDBC04-601C-4E5F-97DC-C40B5AF9DDCF}" type="slidenum">
              <a:rPr lang="en-US" altLang="en-US"/>
              <a:pPr/>
              <a:t>16</a:t>
            </a:fld>
            <a:endParaRPr lang="en-US" altLang="en-US"/>
          </a:p>
        </p:txBody>
      </p:sp>
      <p:sp>
        <p:nvSpPr>
          <p:cNvPr id="55298" name="Rectangle 2">
            <a:extLst>
              <a:ext uri="{FF2B5EF4-FFF2-40B4-BE49-F238E27FC236}">
                <a16:creationId xmlns:a16="http://schemas.microsoft.com/office/drawing/2014/main" xmlns="" id="{4911F9BD-1D54-4866-A9BE-B2A2351EFEB7}"/>
              </a:ext>
            </a:extLst>
          </p:cNvPr>
          <p:cNvSpPr>
            <a:spLocks noGrp="1" noRot="1" noChangeAspect="1" noChangeArrowheads="1" noTextEdit="1"/>
          </p:cNvSpPr>
          <p:nvPr>
            <p:ph type="sldImg"/>
          </p:nvPr>
        </p:nvSpPr>
        <p:spPr>
          <a:ln/>
        </p:spPr>
      </p:sp>
      <p:sp>
        <p:nvSpPr>
          <p:cNvPr id="55300" name="Rectangle 4">
            <a:extLst>
              <a:ext uri="{FF2B5EF4-FFF2-40B4-BE49-F238E27FC236}">
                <a16:creationId xmlns:a16="http://schemas.microsoft.com/office/drawing/2014/main" xmlns="" id="{BE240441-0620-4C92-989C-B031DBA47D7F}"/>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55301" name="Picture 5" descr="Picture1">
            <a:extLst>
              <a:ext uri="{FF2B5EF4-FFF2-40B4-BE49-F238E27FC236}">
                <a16:creationId xmlns:a16="http://schemas.microsoft.com/office/drawing/2014/main" xmlns="" id="{BEDAB548-FF7B-4028-A1D5-A4CB82E6A3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546B1FFE-5E9C-4001-AA30-6093820E2D4C}"/>
              </a:ext>
            </a:extLst>
          </p:cNvPr>
          <p:cNvSpPr>
            <a:spLocks noGrp="1" noChangeArrowheads="1"/>
          </p:cNvSpPr>
          <p:nvPr>
            <p:ph type="sldNum" sz="quarter" idx="5"/>
          </p:nvPr>
        </p:nvSpPr>
        <p:spPr>
          <a:ln/>
        </p:spPr>
        <p:txBody>
          <a:bodyPr/>
          <a:lstStyle/>
          <a:p>
            <a:fld id="{3FB47A06-D9CD-4736-9052-307CAE5B534D}" type="slidenum">
              <a:rPr lang="en-US" altLang="en-US"/>
              <a:pPr/>
              <a:t>17</a:t>
            </a:fld>
            <a:endParaRPr lang="en-US" altLang="en-US"/>
          </a:p>
        </p:txBody>
      </p:sp>
      <p:sp>
        <p:nvSpPr>
          <p:cNvPr id="56322" name="Rectangle 2">
            <a:extLst>
              <a:ext uri="{FF2B5EF4-FFF2-40B4-BE49-F238E27FC236}">
                <a16:creationId xmlns:a16="http://schemas.microsoft.com/office/drawing/2014/main" xmlns="" id="{C4859503-0F92-4CB5-9C24-2FC625F34737}"/>
              </a:ext>
            </a:extLst>
          </p:cNvPr>
          <p:cNvSpPr>
            <a:spLocks noGrp="1" noRot="1" noChangeAspect="1" noChangeArrowheads="1" noTextEdit="1"/>
          </p:cNvSpPr>
          <p:nvPr>
            <p:ph type="sldImg"/>
          </p:nvPr>
        </p:nvSpPr>
        <p:spPr>
          <a:ln/>
        </p:spPr>
      </p:sp>
      <p:sp>
        <p:nvSpPr>
          <p:cNvPr id="56324" name="Rectangle 4">
            <a:extLst>
              <a:ext uri="{FF2B5EF4-FFF2-40B4-BE49-F238E27FC236}">
                <a16:creationId xmlns:a16="http://schemas.microsoft.com/office/drawing/2014/main" xmlns="" id="{5E7EA808-E2A0-428A-9FD4-D716FF001CCC}"/>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56325" name="Picture 5" descr="Picture1">
            <a:extLst>
              <a:ext uri="{FF2B5EF4-FFF2-40B4-BE49-F238E27FC236}">
                <a16:creationId xmlns:a16="http://schemas.microsoft.com/office/drawing/2014/main" xmlns="" id="{6492B61B-F4E3-41AA-B63D-B0E3C0FA15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21D69465-B440-4AF1-AEBA-A4DAE442FB34}"/>
              </a:ext>
            </a:extLst>
          </p:cNvPr>
          <p:cNvSpPr>
            <a:spLocks noGrp="1" noChangeArrowheads="1"/>
          </p:cNvSpPr>
          <p:nvPr>
            <p:ph type="sldNum" sz="quarter" idx="5"/>
          </p:nvPr>
        </p:nvSpPr>
        <p:spPr>
          <a:ln/>
        </p:spPr>
        <p:txBody>
          <a:bodyPr/>
          <a:lstStyle/>
          <a:p>
            <a:fld id="{B79F7BEE-6B03-4A62-8BB4-A3C23BCB9F9E}" type="slidenum">
              <a:rPr lang="en-US" altLang="en-US"/>
              <a:pPr/>
              <a:t>18</a:t>
            </a:fld>
            <a:endParaRPr lang="en-US" altLang="en-US"/>
          </a:p>
        </p:txBody>
      </p:sp>
      <p:sp>
        <p:nvSpPr>
          <p:cNvPr id="57346" name="Rectangle 2">
            <a:extLst>
              <a:ext uri="{FF2B5EF4-FFF2-40B4-BE49-F238E27FC236}">
                <a16:creationId xmlns:a16="http://schemas.microsoft.com/office/drawing/2014/main" xmlns="" id="{8A76EB48-3BC0-4C7D-9BE5-C985F382854C}"/>
              </a:ext>
            </a:extLst>
          </p:cNvPr>
          <p:cNvSpPr>
            <a:spLocks noGrp="1" noRot="1" noChangeAspect="1" noChangeArrowheads="1" noTextEdit="1"/>
          </p:cNvSpPr>
          <p:nvPr>
            <p:ph type="sldImg"/>
          </p:nvPr>
        </p:nvSpPr>
        <p:spPr>
          <a:ln/>
        </p:spPr>
      </p:sp>
      <p:sp>
        <p:nvSpPr>
          <p:cNvPr id="57348" name="Rectangle 4">
            <a:extLst>
              <a:ext uri="{FF2B5EF4-FFF2-40B4-BE49-F238E27FC236}">
                <a16:creationId xmlns:a16="http://schemas.microsoft.com/office/drawing/2014/main" xmlns="" id="{A2F89272-643F-4F80-BBEB-854205E3164B}"/>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57349" name="Picture 5" descr="Picture1">
            <a:extLst>
              <a:ext uri="{FF2B5EF4-FFF2-40B4-BE49-F238E27FC236}">
                <a16:creationId xmlns:a16="http://schemas.microsoft.com/office/drawing/2014/main" xmlns="" id="{1F7C7739-78C6-4936-8662-C64402A5BD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EB18F350-8A35-41A1-BFB7-D84C6BD2F91D}"/>
              </a:ext>
            </a:extLst>
          </p:cNvPr>
          <p:cNvSpPr>
            <a:spLocks noGrp="1" noChangeArrowheads="1"/>
          </p:cNvSpPr>
          <p:nvPr>
            <p:ph type="sldNum" sz="quarter" idx="5"/>
          </p:nvPr>
        </p:nvSpPr>
        <p:spPr>
          <a:ln/>
        </p:spPr>
        <p:txBody>
          <a:bodyPr/>
          <a:lstStyle/>
          <a:p>
            <a:fld id="{A11F1F30-F794-4E72-B0AC-911EAF06A7B2}" type="slidenum">
              <a:rPr lang="en-US" altLang="en-US"/>
              <a:pPr/>
              <a:t>19</a:t>
            </a:fld>
            <a:endParaRPr lang="en-US" altLang="en-US"/>
          </a:p>
        </p:txBody>
      </p:sp>
      <p:sp>
        <p:nvSpPr>
          <p:cNvPr id="58370" name="Rectangle 2">
            <a:extLst>
              <a:ext uri="{FF2B5EF4-FFF2-40B4-BE49-F238E27FC236}">
                <a16:creationId xmlns:a16="http://schemas.microsoft.com/office/drawing/2014/main" xmlns="" id="{6797D1DB-68C3-47AF-8B22-4D0BE1090CBA}"/>
              </a:ext>
            </a:extLst>
          </p:cNvPr>
          <p:cNvSpPr>
            <a:spLocks noGrp="1" noRot="1" noChangeAspect="1" noChangeArrowheads="1" noTextEdit="1"/>
          </p:cNvSpPr>
          <p:nvPr>
            <p:ph type="sldImg"/>
          </p:nvPr>
        </p:nvSpPr>
        <p:spPr>
          <a:ln/>
        </p:spPr>
      </p:sp>
      <p:sp>
        <p:nvSpPr>
          <p:cNvPr id="58372" name="Rectangle 4">
            <a:extLst>
              <a:ext uri="{FF2B5EF4-FFF2-40B4-BE49-F238E27FC236}">
                <a16:creationId xmlns:a16="http://schemas.microsoft.com/office/drawing/2014/main" xmlns="" id="{AE86A189-7E70-4B3B-8515-C7505DD580B8}"/>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58373" name="Picture 5" descr="Picture1">
            <a:extLst>
              <a:ext uri="{FF2B5EF4-FFF2-40B4-BE49-F238E27FC236}">
                <a16:creationId xmlns:a16="http://schemas.microsoft.com/office/drawing/2014/main" xmlns="" id="{7BCB70C8-47BD-4EA0-9595-6A711EF96F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xmlns="" id="{C9A6D778-2E47-4DBE-91FE-46BD8CFC38B5}"/>
              </a:ext>
            </a:extLst>
          </p:cNvPr>
          <p:cNvSpPr>
            <a:spLocks noGrp="1" noChangeArrowheads="1"/>
          </p:cNvSpPr>
          <p:nvPr>
            <p:ph type="sldNum" sz="quarter" idx="5"/>
          </p:nvPr>
        </p:nvSpPr>
        <p:spPr>
          <a:ln/>
        </p:spPr>
        <p:txBody>
          <a:bodyPr/>
          <a:lstStyle/>
          <a:p>
            <a:fld id="{838648DE-26EE-47C4-A25B-B86F4377D032}" type="slidenum">
              <a:rPr lang="en-US" altLang="en-US"/>
              <a:pPr/>
              <a:t>2</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07C7A239-8653-4D1E-94F1-B3CC1C3849B2}"/>
              </a:ext>
            </a:extLst>
          </p:cNvPr>
          <p:cNvSpPr>
            <a:spLocks noGrp="1" noChangeArrowheads="1"/>
          </p:cNvSpPr>
          <p:nvPr>
            <p:ph type="sldNum" sz="quarter" idx="5"/>
          </p:nvPr>
        </p:nvSpPr>
        <p:spPr>
          <a:ln/>
        </p:spPr>
        <p:txBody>
          <a:bodyPr/>
          <a:lstStyle/>
          <a:p>
            <a:fld id="{1D34282E-BD32-4FEA-B5D3-BCCF69F07870}" type="slidenum">
              <a:rPr lang="en-US" altLang="en-US"/>
              <a:pPr/>
              <a:t>20</a:t>
            </a:fld>
            <a:endParaRPr lang="en-US" altLang="en-US"/>
          </a:p>
        </p:txBody>
      </p:sp>
      <p:sp>
        <p:nvSpPr>
          <p:cNvPr id="59394" name="Rectangle 2">
            <a:extLst>
              <a:ext uri="{FF2B5EF4-FFF2-40B4-BE49-F238E27FC236}">
                <a16:creationId xmlns:a16="http://schemas.microsoft.com/office/drawing/2014/main" xmlns="" id="{EE6F2E05-17F0-4247-8CFA-CB4202BFC0DC}"/>
              </a:ext>
            </a:extLst>
          </p:cNvPr>
          <p:cNvSpPr>
            <a:spLocks noGrp="1" noRot="1" noChangeAspect="1" noChangeArrowheads="1" noTextEdit="1"/>
          </p:cNvSpPr>
          <p:nvPr>
            <p:ph type="sldImg"/>
          </p:nvPr>
        </p:nvSpPr>
        <p:spPr>
          <a:ln/>
        </p:spPr>
      </p:sp>
      <p:sp>
        <p:nvSpPr>
          <p:cNvPr id="59396" name="Rectangle 4">
            <a:extLst>
              <a:ext uri="{FF2B5EF4-FFF2-40B4-BE49-F238E27FC236}">
                <a16:creationId xmlns:a16="http://schemas.microsoft.com/office/drawing/2014/main" xmlns="" id="{C66DCD74-4ACA-4814-B945-8FF99586141C}"/>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59397" name="Picture 5" descr="Picture1">
            <a:extLst>
              <a:ext uri="{FF2B5EF4-FFF2-40B4-BE49-F238E27FC236}">
                <a16:creationId xmlns:a16="http://schemas.microsoft.com/office/drawing/2014/main" xmlns="" id="{2140AE04-E781-432F-89BD-9E46E0FC06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64DB102A-FDA5-46AF-A6FA-BA88614B36AD}"/>
              </a:ext>
            </a:extLst>
          </p:cNvPr>
          <p:cNvSpPr>
            <a:spLocks noGrp="1" noChangeArrowheads="1"/>
          </p:cNvSpPr>
          <p:nvPr>
            <p:ph type="sldNum" sz="quarter" idx="5"/>
          </p:nvPr>
        </p:nvSpPr>
        <p:spPr>
          <a:ln/>
        </p:spPr>
        <p:txBody>
          <a:bodyPr/>
          <a:lstStyle/>
          <a:p>
            <a:fld id="{FF6D3AA0-D5ED-416F-8705-1FBAA3128865}" type="slidenum">
              <a:rPr lang="en-US" altLang="en-US"/>
              <a:pPr/>
              <a:t>21</a:t>
            </a:fld>
            <a:endParaRPr lang="en-US" altLang="en-US"/>
          </a:p>
        </p:txBody>
      </p:sp>
      <p:sp>
        <p:nvSpPr>
          <p:cNvPr id="60418" name="Rectangle 2">
            <a:extLst>
              <a:ext uri="{FF2B5EF4-FFF2-40B4-BE49-F238E27FC236}">
                <a16:creationId xmlns:a16="http://schemas.microsoft.com/office/drawing/2014/main" xmlns="" id="{8D88BBAF-62E5-4ED1-B8CC-B92F242B15C2}"/>
              </a:ext>
            </a:extLst>
          </p:cNvPr>
          <p:cNvSpPr>
            <a:spLocks noGrp="1" noRot="1" noChangeAspect="1" noChangeArrowheads="1" noTextEdit="1"/>
          </p:cNvSpPr>
          <p:nvPr>
            <p:ph type="sldImg"/>
          </p:nvPr>
        </p:nvSpPr>
        <p:spPr>
          <a:ln/>
        </p:spPr>
      </p:sp>
      <p:sp>
        <p:nvSpPr>
          <p:cNvPr id="60420" name="Rectangle 4">
            <a:extLst>
              <a:ext uri="{FF2B5EF4-FFF2-40B4-BE49-F238E27FC236}">
                <a16:creationId xmlns:a16="http://schemas.microsoft.com/office/drawing/2014/main" xmlns="" id="{B046D8F5-D760-40B7-BEA7-82D9F3DE7CEE}"/>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60421" name="Picture 5" descr="Picture1">
            <a:extLst>
              <a:ext uri="{FF2B5EF4-FFF2-40B4-BE49-F238E27FC236}">
                <a16:creationId xmlns:a16="http://schemas.microsoft.com/office/drawing/2014/main" xmlns="" id="{F39797D9-0B1F-4C73-9D0D-DE343B15E8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7A91DE5E-7C0E-48F0-8DBB-3E42EFAF3A60}"/>
              </a:ext>
            </a:extLst>
          </p:cNvPr>
          <p:cNvSpPr>
            <a:spLocks noGrp="1" noChangeArrowheads="1"/>
          </p:cNvSpPr>
          <p:nvPr>
            <p:ph type="sldNum" sz="quarter" idx="5"/>
          </p:nvPr>
        </p:nvSpPr>
        <p:spPr>
          <a:ln/>
        </p:spPr>
        <p:txBody>
          <a:bodyPr/>
          <a:lstStyle/>
          <a:p>
            <a:fld id="{B81281BB-CF35-4138-A6B7-55F021B184FB}" type="slidenum">
              <a:rPr lang="en-US" altLang="en-US"/>
              <a:pPr/>
              <a:t>22</a:t>
            </a:fld>
            <a:endParaRPr lang="en-US" altLang="en-US"/>
          </a:p>
        </p:txBody>
      </p:sp>
      <p:sp>
        <p:nvSpPr>
          <p:cNvPr id="61442" name="Rectangle 2">
            <a:extLst>
              <a:ext uri="{FF2B5EF4-FFF2-40B4-BE49-F238E27FC236}">
                <a16:creationId xmlns:a16="http://schemas.microsoft.com/office/drawing/2014/main" xmlns="" id="{020A0875-1567-4CE5-9B2B-852DF8DA8DC1}"/>
              </a:ext>
            </a:extLst>
          </p:cNvPr>
          <p:cNvSpPr>
            <a:spLocks noGrp="1" noRot="1" noChangeAspect="1" noChangeArrowheads="1" noTextEdit="1"/>
          </p:cNvSpPr>
          <p:nvPr>
            <p:ph type="sldImg"/>
          </p:nvPr>
        </p:nvSpPr>
        <p:spPr>
          <a:ln/>
        </p:spPr>
      </p:sp>
      <p:sp>
        <p:nvSpPr>
          <p:cNvPr id="61444" name="Rectangle 4">
            <a:extLst>
              <a:ext uri="{FF2B5EF4-FFF2-40B4-BE49-F238E27FC236}">
                <a16:creationId xmlns:a16="http://schemas.microsoft.com/office/drawing/2014/main" xmlns="" id="{2B8E9B4B-9869-4CE3-9D3F-19AFF4900A48}"/>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61445" name="Picture 5" descr="Picture1">
            <a:extLst>
              <a:ext uri="{FF2B5EF4-FFF2-40B4-BE49-F238E27FC236}">
                <a16:creationId xmlns:a16="http://schemas.microsoft.com/office/drawing/2014/main" xmlns="" id="{6BC06113-FC16-4F2A-B9DA-5CAAD8396C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C73470B6-5D29-4C50-B306-9AC37523F470}"/>
              </a:ext>
            </a:extLst>
          </p:cNvPr>
          <p:cNvSpPr>
            <a:spLocks noGrp="1" noChangeArrowheads="1"/>
          </p:cNvSpPr>
          <p:nvPr>
            <p:ph type="sldNum" sz="quarter" idx="5"/>
          </p:nvPr>
        </p:nvSpPr>
        <p:spPr>
          <a:ln/>
        </p:spPr>
        <p:txBody>
          <a:bodyPr/>
          <a:lstStyle/>
          <a:p>
            <a:fld id="{4C4B3F96-BD58-440B-9C3D-B66605922EB5}" type="slidenum">
              <a:rPr lang="en-US" altLang="en-US"/>
              <a:pPr/>
              <a:t>23</a:t>
            </a:fld>
            <a:endParaRPr lang="en-US" altLang="en-US"/>
          </a:p>
        </p:txBody>
      </p:sp>
      <p:sp>
        <p:nvSpPr>
          <p:cNvPr id="62466" name="Rectangle 2">
            <a:extLst>
              <a:ext uri="{FF2B5EF4-FFF2-40B4-BE49-F238E27FC236}">
                <a16:creationId xmlns:a16="http://schemas.microsoft.com/office/drawing/2014/main" xmlns="" id="{C7A1672B-C947-419B-898D-C3BC7B775D43}"/>
              </a:ext>
            </a:extLst>
          </p:cNvPr>
          <p:cNvSpPr>
            <a:spLocks noGrp="1" noRot="1" noChangeAspect="1" noChangeArrowheads="1" noTextEdit="1"/>
          </p:cNvSpPr>
          <p:nvPr>
            <p:ph type="sldImg"/>
          </p:nvPr>
        </p:nvSpPr>
        <p:spPr>
          <a:ln/>
        </p:spPr>
      </p:sp>
      <p:sp>
        <p:nvSpPr>
          <p:cNvPr id="62472" name="Rectangle 8">
            <a:extLst>
              <a:ext uri="{FF2B5EF4-FFF2-40B4-BE49-F238E27FC236}">
                <a16:creationId xmlns:a16="http://schemas.microsoft.com/office/drawing/2014/main" xmlns="" id="{E8CDE27B-9164-4647-A93E-8E8B07D53751}"/>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62473" name="Picture 9" descr="Picture1">
            <a:extLst>
              <a:ext uri="{FF2B5EF4-FFF2-40B4-BE49-F238E27FC236}">
                <a16:creationId xmlns:a16="http://schemas.microsoft.com/office/drawing/2014/main" xmlns="" id="{4086D519-9967-4528-B9FB-222CD69BD3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88E565CD-EF53-444C-BBC2-813904184A1B}"/>
              </a:ext>
            </a:extLst>
          </p:cNvPr>
          <p:cNvSpPr>
            <a:spLocks noGrp="1" noChangeArrowheads="1"/>
          </p:cNvSpPr>
          <p:nvPr>
            <p:ph type="sldNum" sz="quarter" idx="5"/>
          </p:nvPr>
        </p:nvSpPr>
        <p:spPr>
          <a:ln/>
        </p:spPr>
        <p:txBody>
          <a:bodyPr/>
          <a:lstStyle/>
          <a:p>
            <a:fld id="{C1A86B4F-2AD8-4F0D-A09A-3F83E0223C8F}" type="slidenum">
              <a:rPr lang="en-US" altLang="en-US"/>
              <a:pPr/>
              <a:t>24</a:t>
            </a:fld>
            <a:endParaRPr lang="en-US" altLang="en-US"/>
          </a:p>
        </p:txBody>
      </p:sp>
      <p:sp>
        <p:nvSpPr>
          <p:cNvPr id="63490" name="Rectangle 2">
            <a:extLst>
              <a:ext uri="{FF2B5EF4-FFF2-40B4-BE49-F238E27FC236}">
                <a16:creationId xmlns:a16="http://schemas.microsoft.com/office/drawing/2014/main" xmlns="" id="{D331C411-9D4A-48B3-8888-C26C9608FC9D}"/>
              </a:ext>
            </a:extLst>
          </p:cNvPr>
          <p:cNvSpPr>
            <a:spLocks noGrp="1" noRot="1" noChangeAspect="1" noChangeArrowheads="1" noTextEdit="1"/>
          </p:cNvSpPr>
          <p:nvPr>
            <p:ph type="sldImg"/>
          </p:nvPr>
        </p:nvSpPr>
        <p:spPr>
          <a:ln/>
        </p:spPr>
      </p:sp>
      <p:sp>
        <p:nvSpPr>
          <p:cNvPr id="63494" name="Rectangle 6">
            <a:extLst>
              <a:ext uri="{FF2B5EF4-FFF2-40B4-BE49-F238E27FC236}">
                <a16:creationId xmlns:a16="http://schemas.microsoft.com/office/drawing/2014/main" xmlns="" id="{BFD1FCB7-F5E0-4BD4-B3C5-55E0BA8998AD}"/>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63495" name="Picture 7" descr="Picture1">
            <a:extLst>
              <a:ext uri="{FF2B5EF4-FFF2-40B4-BE49-F238E27FC236}">
                <a16:creationId xmlns:a16="http://schemas.microsoft.com/office/drawing/2014/main" xmlns="" id="{B3B65313-E258-4AB4-A3B1-EFBC2F1002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EC113591-BAE0-4A06-BB76-6D3F2E089F86}"/>
              </a:ext>
            </a:extLst>
          </p:cNvPr>
          <p:cNvSpPr>
            <a:spLocks noGrp="1" noChangeArrowheads="1"/>
          </p:cNvSpPr>
          <p:nvPr>
            <p:ph type="sldNum" sz="quarter" idx="5"/>
          </p:nvPr>
        </p:nvSpPr>
        <p:spPr>
          <a:ln/>
        </p:spPr>
        <p:txBody>
          <a:bodyPr/>
          <a:lstStyle/>
          <a:p>
            <a:fld id="{B2E2AD68-435E-46EC-B99C-51B3CF14CD3A}" type="slidenum">
              <a:rPr lang="en-US" altLang="en-US"/>
              <a:pPr/>
              <a:t>25</a:t>
            </a:fld>
            <a:endParaRPr lang="en-US" altLang="en-US"/>
          </a:p>
        </p:txBody>
      </p:sp>
      <p:sp>
        <p:nvSpPr>
          <p:cNvPr id="64514" name="Rectangle 2">
            <a:extLst>
              <a:ext uri="{FF2B5EF4-FFF2-40B4-BE49-F238E27FC236}">
                <a16:creationId xmlns:a16="http://schemas.microsoft.com/office/drawing/2014/main" xmlns="" id="{6F7B8AB4-B6DE-405F-AAAC-762D5565C594}"/>
              </a:ext>
            </a:extLst>
          </p:cNvPr>
          <p:cNvSpPr>
            <a:spLocks noGrp="1" noRot="1" noChangeAspect="1" noChangeArrowheads="1" noTextEdit="1"/>
          </p:cNvSpPr>
          <p:nvPr>
            <p:ph type="sldImg"/>
          </p:nvPr>
        </p:nvSpPr>
        <p:spPr>
          <a:ln/>
        </p:spPr>
      </p:sp>
      <p:sp>
        <p:nvSpPr>
          <p:cNvPr id="64516" name="Rectangle 4">
            <a:extLst>
              <a:ext uri="{FF2B5EF4-FFF2-40B4-BE49-F238E27FC236}">
                <a16:creationId xmlns:a16="http://schemas.microsoft.com/office/drawing/2014/main" xmlns="" id="{B685C6D5-C298-4948-BC20-3071163EFF4E}"/>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64517" name="Picture 5" descr="Picture1">
            <a:extLst>
              <a:ext uri="{FF2B5EF4-FFF2-40B4-BE49-F238E27FC236}">
                <a16:creationId xmlns:a16="http://schemas.microsoft.com/office/drawing/2014/main" xmlns="" id="{DF10348A-CEC2-4138-984E-4DBF073E40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377BFDAA-91E0-4D26-9785-4A3ECE491242}"/>
              </a:ext>
            </a:extLst>
          </p:cNvPr>
          <p:cNvSpPr>
            <a:spLocks noGrp="1" noChangeArrowheads="1"/>
          </p:cNvSpPr>
          <p:nvPr>
            <p:ph type="sldNum" sz="quarter" idx="5"/>
          </p:nvPr>
        </p:nvSpPr>
        <p:spPr>
          <a:ln/>
        </p:spPr>
        <p:txBody>
          <a:bodyPr/>
          <a:lstStyle/>
          <a:p>
            <a:fld id="{3379FACC-E76F-4E15-B4E7-C7B629301CAE}" type="slidenum">
              <a:rPr lang="en-US" altLang="en-US"/>
              <a:pPr/>
              <a:t>26</a:t>
            </a:fld>
            <a:endParaRPr lang="en-US" altLang="en-US"/>
          </a:p>
        </p:txBody>
      </p:sp>
      <p:sp>
        <p:nvSpPr>
          <p:cNvPr id="65538" name="Rectangle 2">
            <a:extLst>
              <a:ext uri="{FF2B5EF4-FFF2-40B4-BE49-F238E27FC236}">
                <a16:creationId xmlns:a16="http://schemas.microsoft.com/office/drawing/2014/main" xmlns="" id="{8DC4E2BA-FF81-4D13-A0D8-E20429D8A195}"/>
              </a:ext>
            </a:extLst>
          </p:cNvPr>
          <p:cNvSpPr>
            <a:spLocks noGrp="1" noRot="1" noChangeAspect="1" noChangeArrowheads="1" noTextEdit="1"/>
          </p:cNvSpPr>
          <p:nvPr>
            <p:ph type="sldImg"/>
          </p:nvPr>
        </p:nvSpPr>
        <p:spPr>
          <a:ln/>
        </p:spPr>
      </p:sp>
      <p:sp>
        <p:nvSpPr>
          <p:cNvPr id="65540" name="Rectangle 4">
            <a:extLst>
              <a:ext uri="{FF2B5EF4-FFF2-40B4-BE49-F238E27FC236}">
                <a16:creationId xmlns:a16="http://schemas.microsoft.com/office/drawing/2014/main" xmlns="" id="{F5EC6A9D-013E-42E8-AAF0-B053BDA395B9}"/>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65541" name="Picture 5" descr="Picture1">
            <a:extLst>
              <a:ext uri="{FF2B5EF4-FFF2-40B4-BE49-F238E27FC236}">
                <a16:creationId xmlns:a16="http://schemas.microsoft.com/office/drawing/2014/main" xmlns="" id="{6A6B3309-DD40-4FCB-89BF-8854A0C88C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9B4316E4-589D-4893-A57F-ECACB942464F}"/>
              </a:ext>
            </a:extLst>
          </p:cNvPr>
          <p:cNvSpPr>
            <a:spLocks noGrp="1" noChangeArrowheads="1"/>
          </p:cNvSpPr>
          <p:nvPr>
            <p:ph type="sldNum" sz="quarter" idx="5"/>
          </p:nvPr>
        </p:nvSpPr>
        <p:spPr>
          <a:ln/>
        </p:spPr>
        <p:txBody>
          <a:bodyPr/>
          <a:lstStyle/>
          <a:p>
            <a:fld id="{5EA01FD2-534A-4A84-8D0C-75561F13880B}" type="slidenum">
              <a:rPr lang="en-US" altLang="en-US"/>
              <a:pPr/>
              <a:t>27</a:t>
            </a:fld>
            <a:endParaRPr lang="en-US" altLang="en-US"/>
          </a:p>
        </p:txBody>
      </p:sp>
      <p:sp>
        <p:nvSpPr>
          <p:cNvPr id="66562" name="Rectangle 2">
            <a:extLst>
              <a:ext uri="{FF2B5EF4-FFF2-40B4-BE49-F238E27FC236}">
                <a16:creationId xmlns:a16="http://schemas.microsoft.com/office/drawing/2014/main" xmlns="" id="{0BCF6084-DB17-4E28-9D42-4505F9369472}"/>
              </a:ext>
            </a:extLst>
          </p:cNvPr>
          <p:cNvSpPr>
            <a:spLocks noGrp="1" noRot="1" noChangeAspect="1" noChangeArrowheads="1" noTextEdit="1"/>
          </p:cNvSpPr>
          <p:nvPr>
            <p:ph type="sldImg"/>
          </p:nvPr>
        </p:nvSpPr>
        <p:spPr>
          <a:ln/>
        </p:spPr>
      </p:sp>
      <p:sp>
        <p:nvSpPr>
          <p:cNvPr id="66564" name="Rectangle 4">
            <a:extLst>
              <a:ext uri="{FF2B5EF4-FFF2-40B4-BE49-F238E27FC236}">
                <a16:creationId xmlns:a16="http://schemas.microsoft.com/office/drawing/2014/main" xmlns="" id="{53FEC754-26A6-409C-B2B9-C78F27070EC4}"/>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66565" name="Picture 5" descr="Picture1">
            <a:extLst>
              <a:ext uri="{FF2B5EF4-FFF2-40B4-BE49-F238E27FC236}">
                <a16:creationId xmlns:a16="http://schemas.microsoft.com/office/drawing/2014/main" xmlns="" id="{BA9427C6-3854-4C6D-9DC7-E30F7C33B7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FDD97A63-61A9-419B-808F-EF5ECF711B04}"/>
              </a:ext>
            </a:extLst>
          </p:cNvPr>
          <p:cNvSpPr>
            <a:spLocks noGrp="1" noChangeArrowheads="1"/>
          </p:cNvSpPr>
          <p:nvPr>
            <p:ph type="sldNum" sz="quarter" idx="5"/>
          </p:nvPr>
        </p:nvSpPr>
        <p:spPr>
          <a:ln/>
        </p:spPr>
        <p:txBody>
          <a:bodyPr/>
          <a:lstStyle/>
          <a:p>
            <a:fld id="{D901067E-42F3-41B6-90A3-3B853C3092F2}" type="slidenum">
              <a:rPr lang="en-US" altLang="en-US"/>
              <a:pPr/>
              <a:t>28</a:t>
            </a:fld>
            <a:endParaRPr lang="en-US" altLang="en-US"/>
          </a:p>
        </p:txBody>
      </p:sp>
      <p:sp>
        <p:nvSpPr>
          <p:cNvPr id="67586" name="Rectangle 2">
            <a:extLst>
              <a:ext uri="{FF2B5EF4-FFF2-40B4-BE49-F238E27FC236}">
                <a16:creationId xmlns:a16="http://schemas.microsoft.com/office/drawing/2014/main" xmlns="" id="{89655C77-0402-461C-9BD9-8E2B70CD8018}"/>
              </a:ext>
            </a:extLst>
          </p:cNvPr>
          <p:cNvSpPr>
            <a:spLocks noGrp="1" noRot="1" noChangeAspect="1" noChangeArrowheads="1" noTextEdit="1"/>
          </p:cNvSpPr>
          <p:nvPr>
            <p:ph type="sldImg"/>
          </p:nvPr>
        </p:nvSpPr>
        <p:spPr>
          <a:ln/>
        </p:spPr>
      </p:sp>
      <p:sp>
        <p:nvSpPr>
          <p:cNvPr id="67588" name="Rectangle 4">
            <a:extLst>
              <a:ext uri="{FF2B5EF4-FFF2-40B4-BE49-F238E27FC236}">
                <a16:creationId xmlns:a16="http://schemas.microsoft.com/office/drawing/2014/main" xmlns="" id="{58CF5F64-4DA9-4A7D-A74B-6D6818C93C39}"/>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67589" name="Picture 5" descr="Picture1">
            <a:extLst>
              <a:ext uri="{FF2B5EF4-FFF2-40B4-BE49-F238E27FC236}">
                <a16:creationId xmlns:a16="http://schemas.microsoft.com/office/drawing/2014/main" xmlns="" id="{14ECE27E-6A3B-4C2D-B4B7-BCBCF43219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7">
            <a:extLst>
              <a:ext uri="{FF2B5EF4-FFF2-40B4-BE49-F238E27FC236}">
                <a16:creationId xmlns:a16="http://schemas.microsoft.com/office/drawing/2014/main" xmlns="" id="{A02A69CB-F960-4F14-971D-29EC4700237A}"/>
              </a:ext>
            </a:extLst>
          </p:cNvPr>
          <p:cNvSpPr>
            <a:spLocks noGrp="1" noChangeArrowheads="1"/>
          </p:cNvSpPr>
          <p:nvPr>
            <p:ph type="sldNum" sz="quarter" idx="5"/>
          </p:nvPr>
        </p:nvSpPr>
        <p:spPr>
          <a:ln/>
        </p:spPr>
        <p:txBody>
          <a:bodyPr/>
          <a:lstStyle/>
          <a:p>
            <a:fld id="{7CD00CC3-F32C-451D-AA13-58A65B91A569}" type="slidenum">
              <a:rPr lang="en-US" altLang="en-US"/>
              <a:pPr/>
              <a:t>3</a:t>
            </a:fld>
            <a:endParaRPr lang="en-US" altLang="en-US"/>
          </a:p>
        </p:txBody>
      </p:sp>
      <p:sp>
        <p:nvSpPr>
          <p:cNvPr id="38914" name="Rectangle 2">
            <a:extLst>
              <a:ext uri="{FF2B5EF4-FFF2-40B4-BE49-F238E27FC236}">
                <a16:creationId xmlns:a16="http://schemas.microsoft.com/office/drawing/2014/main" xmlns="" id="{77DFE22B-9E8D-4E8A-B12B-A9DC9581862B}"/>
              </a:ext>
            </a:extLst>
          </p:cNvPr>
          <p:cNvSpPr>
            <a:spLocks noGrp="1" noRot="1" noChangeAspect="1" noChangeArrowheads="1" noTextEdit="1"/>
          </p:cNvSpPr>
          <p:nvPr>
            <p:ph type="sldImg"/>
          </p:nvPr>
        </p:nvSpPr>
        <p:spPr>
          <a:xfrm>
            <a:off x="276225" y="250825"/>
            <a:ext cx="2693988" cy="2020888"/>
          </a:xfrm>
          <a:ln/>
        </p:spPr>
      </p:sp>
      <p:sp>
        <p:nvSpPr>
          <p:cNvPr id="38916" name="Rectangle 4">
            <a:extLst>
              <a:ext uri="{FF2B5EF4-FFF2-40B4-BE49-F238E27FC236}">
                <a16:creationId xmlns:a16="http://schemas.microsoft.com/office/drawing/2014/main" xmlns="" id="{08A72FA7-FBD7-4116-A88C-4E75860731CB}"/>
              </a:ext>
            </a:extLst>
          </p:cNvPr>
          <p:cNvSpPr>
            <a:spLocks noChangeArrowheads="1"/>
          </p:cNvSpPr>
          <p:nvPr/>
        </p:nvSpPr>
        <p:spPr bwMode="auto">
          <a:xfrm>
            <a:off x="161925" y="8380413"/>
            <a:ext cx="3854450"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28600" indent="-228600">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a:latin typeface="Arial" panose="020B0604020202020204" pitchFamily="34" charset="0"/>
                <a:cs typeface="Times New Roman" panose="02020603050405020304" pitchFamily="18" charset="0"/>
              </a:rPr>
              <a:t>2.	Now, repeat Step 1 for the remaining four category placeholder names:</a:t>
            </a:r>
          </a:p>
        </p:txBody>
      </p:sp>
      <p:sp>
        <p:nvSpPr>
          <p:cNvPr id="38918" name="Text Box 6">
            <a:extLst>
              <a:ext uri="{FF2B5EF4-FFF2-40B4-BE49-F238E27FC236}">
                <a16:creationId xmlns:a16="http://schemas.microsoft.com/office/drawing/2014/main" xmlns="" id="{6B63547D-2CDC-40D3-BDF8-92586F1389BB}"/>
              </a:ext>
            </a:extLst>
          </p:cNvPr>
          <p:cNvSpPr txBox="1">
            <a:spLocks noChangeArrowheads="1"/>
          </p:cNvSpPr>
          <p:nvPr/>
        </p:nvSpPr>
        <p:spPr bwMode="auto">
          <a:xfrm>
            <a:off x="3182938" y="165100"/>
            <a:ext cx="3494087" cy="231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400" b="1"/>
              <a:t>Slide 2-Category Selection</a:t>
            </a:r>
          </a:p>
          <a:p>
            <a:r>
              <a:rPr lang="en-US" altLang="en-US"/>
              <a:t>This slide is the main game board.  You go here to begin the game, and you return here after each Question/Answer slide. This is where the “contestant” selects one of the five categories and a dollar value for the question.  The higher the value, the more difficult the question.  When you open this slide, the categories appear one at a time, and the dollar values appear at random with an accompanying laser beep.  Here’s how it works: if the contestant selects the first category for $300, </a:t>
            </a:r>
            <a:r>
              <a:rPr lang="en-US" altLang="en-US" u="sng">
                <a:solidFill>
                  <a:srgbClr val="FF0000"/>
                </a:solidFill>
              </a:rPr>
              <a:t>you would click on the $300 text under</a:t>
            </a:r>
            <a:r>
              <a:rPr lang="en-US" altLang="en-US"/>
              <a:t> </a:t>
            </a:r>
          </a:p>
        </p:txBody>
      </p:sp>
      <p:sp>
        <p:nvSpPr>
          <p:cNvPr id="38921" name="Text Box 9">
            <a:extLst>
              <a:ext uri="{FF2B5EF4-FFF2-40B4-BE49-F238E27FC236}">
                <a16:creationId xmlns:a16="http://schemas.microsoft.com/office/drawing/2014/main" xmlns="" id="{CE66C72A-32D9-4CC0-9F09-8E57747A92CD}"/>
              </a:ext>
            </a:extLst>
          </p:cNvPr>
          <p:cNvSpPr txBox="1">
            <a:spLocks noChangeArrowheads="1"/>
          </p:cNvSpPr>
          <p:nvPr/>
        </p:nvSpPr>
        <p:spPr bwMode="auto">
          <a:xfrm>
            <a:off x="190500" y="3703638"/>
            <a:ext cx="6554788" cy="109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a:t>To tailor this slide, follow these instructions:</a:t>
            </a:r>
            <a:endParaRPr lang="en-US" altLang="en-US"/>
          </a:p>
          <a:p>
            <a:endParaRPr lang="en-US" altLang="en-US" sz="600"/>
          </a:p>
          <a:p>
            <a:r>
              <a:rPr lang="en-US" altLang="en-US"/>
              <a:t>Five different categories are used in the game.  The category names appear at the top of the columns on this slide and on the five associated Question/ Answer slides (one for each dollar value).  Rather than changing all of these separately, you will use the Replace command to change each placeholder category name only once.</a:t>
            </a:r>
            <a:endParaRPr lang="en-US" altLang="en-US" b="1"/>
          </a:p>
        </p:txBody>
      </p:sp>
      <p:sp>
        <p:nvSpPr>
          <p:cNvPr id="38922" name="Rectangle 10">
            <a:extLst>
              <a:ext uri="{FF2B5EF4-FFF2-40B4-BE49-F238E27FC236}">
                <a16:creationId xmlns:a16="http://schemas.microsoft.com/office/drawing/2014/main" xmlns="" id="{DE783BD7-4B5A-4C9F-AB4D-41E6A5266D07}"/>
              </a:ext>
            </a:extLst>
          </p:cNvPr>
          <p:cNvSpPr>
            <a:spLocks noChangeArrowheads="1"/>
          </p:cNvSpPr>
          <p:nvPr/>
        </p:nvSpPr>
        <p:spPr bwMode="auto">
          <a:xfrm>
            <a:off x="161925" y="4797425"/>
            <a:ext cx="4616450" cy="2789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7800" indent="-177800">
              <a:spcBef>
                <a:spcPct val="30000"/>
              </a:spcBef>
              <a:defRPr sz="1200">
                <a:solidFill>
                  <a:schemeClr val="tx1"/>
                </a:solidFill>
                <a:latin typeface="Times New Roman" panose="02020603050405020304" pitchFamily="18" charset="0"/>
              </a:defRPr>
            </a:lvl1pPr>
            <a:lvl2pPr indent="-1651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a:latin typeface="Arial" panose="020B0604020202020204" pitchFamily="34" charset="0"/>
                <a:cs typeface="Times New Roman" panose="02020603050405020304" pitchFamily="18" charset="0"/>
              </a:rPr>
              <a:t>1.  Under </a:t>
            </a:r>
            <a:r>
              <a:rPr lang="en-US" altLang="en-US">
                <a:solidFill>
                  <a:srgbClr val="FF0000"/>
                </a:solidFill>
                <a:latin typeface="Arial" panose="020B0604020202020204" pitchFamily="34" charset="0"/>
                <a:cs typeface="Times New Roman" panose="02020603050405020304" pitchFamily="18" charset="0"/>
              </a:rPr>
              <a:t>Edit</a:t>
            </a:r>
            <a:r>
              <a:rPr lang="en-US" altLang="en-US">
                <a:latin typeface="Arial" panose="020B0604020202020204" pitchFamily="34" charset="0"/>
                <a:cs typeface="Times New Roman" panose="02020603050405020304" pitchFamily="18" charset="0"/>
              </a:rPr>
              <a:t>, choose </a:t>
            </a:r>
            <a:r>
              <a:rPr lang="en-US" altLang="en-US">
                <a:solidFill>
                  <a:srgbClr val="FF0000"/>
                </a:solidFill>
                <a:latin typeface="Arial" panose="020B0604020202020204" pitchFamily="34" charset="0"/>
                <a:cs typeface="Times New Roman" panose="02020603050405020304" pitchFamily="18" charset="0"/>
              </a:rPr>
              <a:t>Replace</a:t>
            </a:r>
          </a:p>
          <a:p>
            <a:pPr lvl="1">
              <a:buFontTx/>
              <a:buChar char="•"/>
            </a:pPr>
            <a:r>
              <a:rPr lang="en-US" altLang="en-US">
                <a:latin typeface="Arial" panose="020B0604020202020204" pitchFamily="34" charset="0"/>
                <a:cs typeface="Times New Roman" panose="02020603050405020304" pitchFamily="18" charset="0"/>
              </a:rPr>
              <a:t>Type the placeholder name for category 1 as shown in the pop-up at the right.</a:t>
            </a:r>
          </a:p>
          <a:p>
            <a:pPr lvl="1">
              <a:buFontTx/>
              <a:buChar char="•"/>
            </a:pPr>
            <a:r>
              <a:rPr lang="en-US" altLang="en-US">
                <a:latin typeface="Arial" panose="020B0604020202020204" pitchFamily="34" charset="0"/>
                <a:cs typeface="Times New Roman" panose="02020603050405020304" pitchFamily="18" charset="0"/>
              </a:rPr>
              <a:t>Type in </a:t>
            </a:r>
            <a:r>
              <a:rPr lang="en-US" altLang="en-US" u="sng">
                <a:latin typeface="Arial" panose="020B0604020202020204" pitchFamily="34" charset="0"/>
                <a:cs typeface="Times New Roman" panose="02020603050405020304" pitchFamily="18" charset="0"/>
              </a:rPr>
              <a:t>your</a:t>
            </a:r>
            <a:r>
              <a:rPr lang="en-US" altLang="en-US">
                <a:latin typeface="Arial" panose="020B0604020202020204" pitchFamily="34" charset="0"/>
                <a:cs typeface="Times New Roman" panose="02020603050405020304" pitchFamily="18" charset="0"/>
              </a:rPr>
              <a:t> category name (e.g., Mixed Numbers) under </a:t>
            </a:r>
            <a:r>
              <a:rPr lang="en-US" altLang="en-US">
                <a:solidFill>
                  <a:srgbClr val="FF0000"/>
                </a:solidFill>
                <a:latin typeface="Arial" panose="020B0604020202020204" pitchFamily="34" charset="0"/>
                <a:cs typeface="Times New Roman" panose="02020603050405020304" pitchFamily="18" charset="0"/>
              </a:rPr>
              <a:t>Replace with:</a:t>
            </a:r>
          </a:p>
          <a:p>
            <a:pPr lvl="1"/>
            <a:r>
              <a:rPr lang="en-US" altLang="en-US">
                <a:solidFill>
                  <a:srgbClr val="FF0000"/>
                </a:solidFill>
                <a:latin typeface="Arial" panose="020B0604020202020204" pitchFamily="34" charset="0"/>
                <a:cs typeface="Times New Roman" panose="02020603050405020304" pitchFamily="18" charset="0"/>
              </a:rPr>
              <a:t>	</a:t>
            </a:r>
            <a:r>
              <a:rPr lang="en-US" altLang="en-US">
                <a:latin typeface="Arial" panose="020B0604020202020204" pitchFamily="34" charset="0"/>
                <a:cs typeface="Times New Roman" panose="02020603050405020304" pitchFamily="18" charset="0"/>
              </a:rPr>
              <a:t>The Replace pop-up should now look like the one on the right, only with your category name.</a:t>
            </a:r>
            <a:endParaRPr lang="en-US" altLang="en-US">
              <a:solidFill>
                <a:srgbClr val="FF0000"/>
              </a:solidFill>
              <a:latin typeface="Arial" panose="020B0604020202020204" pitchFamily="34" charset="0"/>
              <a:cs typeface="Times New Roman" panose="02020603050405020304" pitchFamily="18" charset="0"/>
            </a:endParaRPr>
          </a:p>
          <a:p>
            <a:pPr lvl="1">
              <a:buFontTx/>
              <a:buChar char="•"/>
            </a:pPr>
            <a:r>
              <a:rPr lang="en-US" altLang="en-US">
                <a:latin typeface="Arial" panose="020B0604020202020204" pitchFamily="34" charset="0"/>
                <a:cs typeface="Times New Roman" panose="02020603050405020304" pitchFamily="18" charset="0"/>
              </a:rPr>
              <a:t>Click the </a:t>
            </a:r>
            <a:r>
              <a:rPr lang="en-US" altLang="en-US">
                <a:solidFill>
                  <a:srgbClr val="FF0000"/>
                </a:solidFill>
                <a:latin typeface="Arial" panose="020B0604020202020204" pitchFamily="34" charset="0"/>
                <a:cs typeface="Times New Roman" panose="02020603050405020304" pitchFamily="18" charset="0"/>
              </a:rPr>
              <a:t>Replace All</a:t>
            </a:r>
            <a:r>
              <a:rPr lang="en-US" altLang="en-US">
                <a:latin typeface="Arial" panose="020B0604020202020204" pitchFamily="34" charset="0"/>
                <a:cs typeface="Times New Roman" panose="02020603050405020304" pitchFamily="18" charset="0"/>
              </a:rPr>
              <a:t> button to make the changes.</a:t>
            </a:r>
          </a:p>
          <a:p>
            <a:pPr lvl="1"/>
            <a:r>
              <a:rPr lang="en-US" altLang="en-US">
                <a:latin typeface="Arial" panose="020B0604020202020204" pitchFamily="34" charset="0"/>
                <a:cs typeface="Times New Roman" panose="02020603050405020304" pitchFamily="18" charset="0"/>
              </a:rPr>
              <a:t>	You will then see this pop-up</a:t>
            </a:r>
          </a:p>
          <a:p>
            <a:pPr lvl="1"/>
            <a:endParaRPr lang="en-US" altLang="en-US" sz="200">
              <a:latin typeface="Arial" panose="020B0604020202020204" pitchFamily="34" charset="0"/>
              <a:cs typeface="Times New Roman" panose="02020603050405020304" pitchFamily="18" charset="0"/>
            </a:endParaRPr>
          </a:p>
          <a:p>
            <a:pPr lvl="1">
              <a:buFontTx/>
              <a:buChar char="•"/>
            </a:pPr>
            <a:r>
              <a:rPr lang="en-US" altLang="en-US">
                <a:latin typeface="Arial" panose="020B0604020202020204" pitchFamily="34" charset="0"/>
                <a:cs typeface="Times New Roman" panose="02020603050405020304" pitchFamily="18" charset="0"/>
              </a:rPr>
              <a:t>Click the </a:t>
            </a:r>
            <a:r>
              <a:rPr lang="en-US" altLang="en-US">
                <a:solidFill>
                  <a:srgbClr val="FF0000"/>
                </a:solidFill>
                <a:latin typeface="Arial" panose="020B0604020202020204" pitchFamily="34" charset="0"/>
                <a:cs typeface="Times New Roman" panose="02020603050405020304" pitchFamily="18" charset="0"/>
              </a:rPr>
              <a:t>OK</a:t>
            </a:r>
            <a:r>
              <a:rPr lang="en-US" altLang="en-US">
                <a:latin typeface="Arial" panose="020B0604020202020204" pitchFamily="34" charset="0"/>
                <a:cs typeface="Times New Roman" panose="02020603050405020304" pitchFamily="18" charset="0"/>
              </a:rPr>
              <a:t> button.  This replaces the six occurrences of the specified placeholder category name with your category name.  After this, the top of the slide will look like this:</a:t>
            </a:r>
          </a:p>
        </p:txBody>
      </p:sp>
      <p:grpSp>
        <p:nvGrpSpPr>
          <p:cNvPr id="38923" name="Group 11">
            <a:extLst>
              <a:ext uri="{FF2B5EF4-FFF2-40B4-BE49-F238E27FC236}">
                <a16:creationId xmlns:a16="http://schemas.microsoft.com/office/drawing/2014/main" xmlns="" id="{3C34B0CB-D799-4F9C-B21D-2BC87B2E4186}"/>
              </a:ext>
            </a:extLst>
          </p:cNvPr>
          <p:cNvGrpSpPr>
            <a:grpSpLocks/>
          </p:cNvGrpSpPr>
          <p:nvPr/>
        </p:nvGrpSpPr>
        <p:grpSpPr bwMode="auto">
          <a:xfrm>
            <a:off x="4719638" y="5032375"/>
            <a:ext cx="2138362" cy="1089025"/>
            <a:chOff x="1851" y="1698"/>
            <a:chExt cx="2058" cy="924"/>
          </a:xfrm>
        </p:grpSpPr>
        <p:pic>
          <p:nvPicPr>
            <p:cNvPr id="38924" name="Picture 12">
              <a:extLst>
                <a:ext uri="{FF2B5EF4-FFF2-40B4-BE49-F238E27FC236}">
                  <a16:creationId xmlns:a16="http://schemas.microsoft.com/office/drawing/2014/main" xmlns="" id="{5A78D6C8-9BB4-4478-8AF4-3E5F36AFA3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1" y="1698"/>
              <a:ext cx="2058" cy="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25" name="Oval 13">
              <a:extLst>
                <a:ext uri="{FF2B5EF4-FFF2-40B4-BE49-F238E27FC236}">
                  <a16:creationId xmlns:a16="http://schemas.microsoft.com/office/drawing/2014/main" xmlns="" id="{2BC4813F-C128-4CD6-AA1E-B8272F98BBD0}"/>
                </a:ext>
              </a:extLst>
            </p:cNvPr>
            <p:cNvSpPr>
              <a:spLocks noChangeArrowheads="1"/>
            </p:cNvSpPr>
            <p:nvPr/>
          </p:nvSpPr>
          <p:spPr bwMode="auto">
            <a:xfrm>
              <a:off x="1860" y="1932"/>
              <a:ext cx="360" cy="186"/>
            </a:xfrm>
            <a:prstGeom prst="ellipse">
              <a:avLst/>
            </a:prstGeom>
            <a:noFill/>
            <a:ln w="190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926" name="Oval 14">
              <a:extLst>
                <a:ext uri="{FF2B5EF4-FFF2-40B4-BE49-F238E27FC236}">
                  <a16:creationId xmlns:a16="http://schemas.microsoft.com/office/drawing/2014/main" xmlns="" id="{C17C2195-60F7-412F-B0D2-5E9390C3C36B}"/>
                </a:ext>
              </a:extLst>
            </p:cNvPr>
            <p:cNvSpPr>
              <a:spLocks noChangeArrowheads="1"/>
            </p:cNvSpPr>
            <p:nvPr/>
          </p:nvSpPr>
          <p:spPr bwMode="auto">
            <a:xfrm>
              <a:off x="1860" y="2184"/>
              <a:ext cx="612" cy="168"/>
            </a:xfrm>
            <a:prstGeom prst="ellipse">
              <a:avLst/>
            </a:prstGeom>
            <a:noFill/>
            <a:ln w="190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8928" name="Line 16">
            <a:extLst>
              <a:ext uri="{FF2B5EF4-FFF2-40B4-BE49-F238E27FC236}">
                <a16:creationId xmlns:a16="http://schemas.microsoft.com/office/drawing/2014/main" xmlns="" id="{22354B97-8B37-4BB2-A7B4-37737CEA9160}"/>
              </a:ext>
            </a:extLst>
          </p:cNvPr>
          <p:cNvSpPr>
            <a:spLocks noChangeShapeType="1"/>
          </p:cNvSpPr>
          <p:nvPr/>
        </p:nvSpPr>
        <p:spPr bwMode="auto">
          <a:xfrm flipV="1">
            <a:off x="1771650" y="5708650"/>
            <a:ext cx="2908300" cy="762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29" name="Line 17">
            <a:extLst>
              <a:ext uri="{FF2B5EF4-FFF2-40B4-BE49-F238E27FC236}">
                <a16:creationId xmlns:a16="http://schemas.microsoft.com/office/drawing/2014/main" xmlns="" id="{032A8059-09A9-4233-BC3B-31DC88EAA547}"/>
              </a:ext>
            </a:extLst>
          </p:cNvPr>
          <p:cNvSpPr>
            <a:spLocks noChangeShapeType="1"/>
          </p:cNvSpPr>
          <p:nvPr/>
        </p:nvSpPr>
        <p:spPr bwMode="auto">
          <a:xfrm>
            <a:off x="2133600" y="5346700"/>
            <a:ext cx="2546350" cy="4445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38931" name="Picture 19">
            <a:extLst>
              <a:ext uri="{FF2B5EF4-FFF2-40B4-BE49-F238E27FC236}">
                <a16:creationId xmlns:a16="http://schemas.microsoft.com/office/drawing/2014/main" xmlns="" id="{27B5F9EF-CB8D-4858-82DC-25FC866C8A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7688" y="6203950"/>
            <a:ext cx="2500312"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32" name="Line 20">
            <a:extLst>
              <a:ext uri="{FF2B5EF4-FFF2-40B4-BE49-F238E27FC236}">
                <a16:creationId xmlns:a16="http://schemas.microsoft.com/office/drawing/2014/main" xmlns="" id="{E200653D-9FFC-4008-8695-A93C476A214E}"/>
              </a:ext>
            </a:extLst>
          </p:cNvPr>
          <p:cNvSpPr>
            <a:spLocks noChangeShapeType="1"/>
          </p:cNvSpPr>
          <p:nvPr/>
        </p:nvSpPr>
        <p:spPr bwMode="auto">
          <a:xfrm flipV="1">
            <a:off x="2727325" y="6613525"/>
            <a:ext cx="1597025" cy="5715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34" name="Rectangle 22">
            <a:extLst>
              <a:ext uri="{FF2B5EF4-FFF2-40B4-BE49-F238E27FC236}">
                <a16:creationId xmlns:a16="http://schemas.microsoft.com/office/drawing/2014/main" xmlns="" id="{33F462F7-6852-41EB-A98F-4273246A5880}"/>
              </a:ext>
            </a:extLst>
          </p:cNvPr>
          <p:cNvSpPr>
            <a:spLocks noChangeArrowheads="1"/>
          </p:cNvSpPr>
          <p:nvPr/>
        </p:nvSpPr>
        <p:spPr bwMode="auto">
          <a:xfrm>
            <a:off x="254000" y="2405063"/>
            <a:ext cx="64262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u="sng">
                <a:solidFill>
                  <a:srgbClr val="FF0000"/>
                </a:solidFill>
              </a:rPr>
              <a:t>the 1st category</a:t>
            </a:r>
            <a:r>
              <a:rPr lang="en-US" altLang="en-US"/>
              <a:t> (i.e., the 3rd dollar box in column one).  As a result, the corresponding Question/Answer slide will automatically appear.  Once the question, and then the answer, for that slide have been shown, you will click on the arrow in the bottom right of that slide to return to this main slide.  When you return to this slide, the dollar amount for the box you selected will have changed from white to blue to show that that particular question has already been used.  Below, you will see how to tailor the game for your particular categories.</a:t>
            </a:r>
          </a:p>
        </p:txBody>
      </p:sp>
      <p:sp>
        <p:nvSpPr>
          <p:cNvPr id="38935" name="Line 23">
            <a:extLst>
              <a:ext uri="{FF2B5EF4-FFF2-40B4-BE49-F238E27FC236}">
                <a16:creationId xmlns:a16="http://schemas.microsoft.com/office/drawing/2014/main" xmlns="" id="{F58E6E9A-8F4B-472A-B394-8E9F01BADA6B}"/>
              </a:ext>
            </a:extLst>
          </p:cNvPr>
          <p:cNvSpPr>
            <a:spLocks noChangeShapeType="1"/>
          </p:cNvSpPr>
          <p:nvPr/>
        </p:nvSpPr>
        <p:spPr bwMode="auto">
          <a:xfrm>
            <a:off x="3149600" y="152400"/>
            <a:ext cx="35528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36" name="Line 24">
            <a:extLst>
              <a:ext uri="{FF2B5EF4-FFF2-40B4-BE49-F238E27FC236}">
                <a16:creationId xmlns:a16="http://schemas.microsoft.com/office/drawing/2014/main" xmlns="" id="{B8FA3EEE-3579-402E-99D0-843DB90998EE}"/>
              </a:ext>
            </a:extLst>
          </p:cNvPr>
          <p:cNvSpPr>
            <a:spLocks noChangeShapeType="1"/>
          </p:cNvSpPr>
          <p:nvPr/>
        </p:nvSpPr>
        <p:spPr bwMode="auto">
          <a:xfrm>
            <a:off x="3162300" y="152400"/>
            <a:ext cx="0" cy="21971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37" name="Line 25">
            <a:extLst>
              <a:ext uri="{FF2B5EF4-FFF2-40B4-BE49-F238E27FC236}">
                <a16:creationId xmlns:a16="http://schemas.microsoft.com/office/drawing/2014/main" xmlns="" id="{501209E8-F35C-4C5F-A951-37DE3D17926D}"/>
              </a:ext>
            </a:extLst>
          </p:cNvPr>
          <p:cNvSpPr>
            <a:spLocks noChangeShapeType="1"/>
          </p:cNvSpPr>
          <p:nvPr/>
        </p:nvSpPr>
        <p:spPr bwMode="auto">
          <a:xfrm flipH="1">
            <a:off x="282575" y="2349500"/>
            <a:ext cx="28797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38" name="Line 26">
            <a:extLst>
              <a:ext uri="{FF2B5EF4-FFF2-40B4-BE49-F238E27FC236}">
                <a16:creationId xmlns:a16="http://schemas.microsoft.com/office/drawing/2014/main" xmlns="" id="{7512AED6-A89B-4B3A-889B-C910933B8A79}"/>
              </a:ext>
            </a:extLst>
          </p:cNvPr>
          <p:cNvSpPr>
            <a:spLocks noChangeShapeType="1"/>
          </p:cNvSpPr>
          <p:nvPr/>
        </p:nvSpPr>
        <p:spPr bwMode="auto">
          <a:xfrm>
            <a:off x="276225" y="2343150"/>
            <a:ext cx="0" cy="12668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39" name="Line 27">
            <a:extLst>
              <a:ext uri="{FF2B5EF4-FFF2-40B4-BE49-F238E27FC236}">
                <a16:creationId xmlns:a16="http://schemas.microsoft.com/office/drawing/2014/main" xmlns="" id="{4BDDAAFE-08BA-45A1-ADCD-94452A5E5154}"/>
              </a:ext>
            </a:extLst>
          </p:cNvPr>
          <p:cNvSpPr>
            <a:spLocks noChangeShapeType="1"/>
          </p:cNvSpPr>
          <p:nvPr/>
        </p:nvSpPr>
        <p:spPr bwMode="auto">
          <a:xfrm>
            <a:off x="276225" y="3629025"/>
            <a:ext cx="64293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8940" name="Line 28">
            <a:extLst>
              <a:ext uri="{FF2B5EF4-FFF2-40B4-BE49-F238E27FC236}">
                <a16:creationId xmlns:a16="http://schemas.microsoft.com/office/drawing/2014/main" xmlns="" id="{E3290510-77F8-4471-8FAF-5C7B42D6351E}"/>
              </a:ext>
            </a:extLst>
          </p:cNvPr>
          <p:cNvSpPr>
            <a:spLocks noChangeShapeType="1"/>
          </p:cNvSpPr>
          <p:nvPr/>
        </p:nvSpPr>
        <p:spPr bwMode="auto">
          <a:xfrm>
            <a:off x="6705600" y="152400"/>
            <a:ext cx="0" cy="34671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38942" name="Picture 30">
            <a:extLst>
              <a:ext uri="{FF2B5EF4-FFF2-40B4-BE49-F238E27FC236}">
                <a16:creationId xmlns:a16="http://schemas.microsoft.com/office/drawing/2014/main" xmlns="" id="{B66A08F3-6144-4C81-A261-F2DBDE5228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0625" y="7497763"/>
            <a:ext cx="170497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43" name="Text Box 31">
            <a:extLst>
              <a:ext uri="{FF2B5EF4-FFF2-40B4-BE49-F238E27FC236}">
                <a16:creationId xmlns:a16="http://schemas.microsoft.com/office/drawing/2014/main" xmlns="" id="{F4E3114D-2D96-4C9C-AC93-755F0DA31765}"/>
              </a:ext>
            </a:extLst>
          </p:cNvPr>
          <p:cNvSpPr txBox="1">
            <a:spLocks noChangeArrowheads="1"/>
          </p:cNvSpPr>
          <p:nvPr/>
        </p:nvSpPr>
        <p:spPr bwMode="auto">
          <a:xfrm>
            <a:off x="3111500" y="7421563"/>
            <a:ext cx="3746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a:t>Notice that in this case, “Mixed Numbers” doesn’t fit on the line.  To fix this, simply click on the text right  before the “N” and press Backspace followed by Enter.  Now it’s on two lines:</a:t>
            </a:r>
          </a:p>
        </p:txBody>
      </p:sp>
      <p:pic>
        <p:nvPicPr>
          <p:cNvPr id="38944" name="Picture 32">
            <a:extLst>
              <a:ext uri="{FF2B5EF4-FFF2-40B4-BE49-F238E27FC236}">
                <a16:creationId xmlns:a16="http://schemas.microsoft.com/office/drawing/2014/main" xmlns="" id="{1FED64E2-976C-417D-B1ED-BC5E8FA73E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907" t="375" r="57570" b="85510"/>
          <a:stretch>
            <a:fillRect/>
          </a:stretch>
        </p:blipFill>
        <p:spPr bwMode="auto">
          <a:xfrm>
            <a:off x="5249863" y="8089900"/>
            <a:ext cx="1473200"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45" name="Picture 33">
            <a:extLst>
              <a:ext uri="{FF2B5EF4-FFF2-40B4-BE49-F238E27FC236}">
                <a16:creationId xmlns:a16="http://schemas.microsoft.com/office/drawing/2014/main" xmlns="" id="{56953ADE-B3C0-4CA0-B737-43A15A70BA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2583" t="375" r="3651" b="86191"/>
          <a:stretch>
            <a:fillRect/>
          </a:stretch>
        </p:blipFill>
        <p:spPr bwMode="auto">
          <a:xfrm>
            <a:off x="1916113" y="8623300"/>
            <a:ext cx="2749550" cy="37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46" name="Line 34">
            <a:extLst>
              <a:ext uri="{FF2B5EF4-FFF2-40B4-BE49-F238E27FC236}">
                <a16:creationId xmlns:a16="http://schemas.microsoft.com/office/drawing/2014/main" xmlns="" id="{299E2856-B2D9-4949-9159-75B7E8D68C8C}"/>
              </a:ext>
            </a:extLst>
          </p:cNvPr>
          <p:cNvSpPr>
            <a:spLocks noChangeShapeType="1"/>
          </p:cNvSpPr>
          <p:nvPr/>
        </p:nvSpPr>
        <p:spPr bwMode="auto">
          <a:xfrm flipH="1" flipV="1">
            <a:off x="774700" y="1473200"/>
            <a:ext cx="3175000" cy="8255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7">
            <a:extLst>
              <a:ext uri="{FF2B5EF4-FFF2-40B4-BE49-F238E27FC236}">
                <a16:creationId xmlns:a16="http://schemas.microsoft.com/office/drawing/2014/main" xmlns="" id="{93D87DB2-BD60-41F4-AE73-A0C51DAF3FC2}"/>
              </a:ext>
            </a:extLst>
          </p:cNvPr>
          <p:cNvSpPr>
            <a:spLocks noGrp="1" noChangeArrowheads="1"/>
          </p:cNvSpPr>
          <p:nvPr>
            <p:ph type="sldNum" sz="quarter" idx="5"/>
          </p:nvPr>
        </p:nvSpPr>
        <p:spPr>
          <a:ln/>
        </p:spPr>
        <p:txBody>
          <a:bodyPr/>
          <a:lstStyle/>
          <a:p>
            <a:fld id="{FAE4A3CA-6F80-4447-A532-9E6CEA376099}" type="slidenum">
              <a:rPr lang="en-US" altLang="en-US"/>
              <a:pPr/>
              <a:t>4</a:t>
            </a:fld>
            <a:endParaRPr lang="en-US" altLang="en-US"/>
          </a:p>
        </p:txBody>
      </p:sp>
      <p:sp>
        <p:nvSpPr>
          <p:cNvPr id="39938" name="Rectangle 2">
            <a:extLst>
              <a:ext uri="{FF2B5EF4-FFF2-40B4-BE49-F238E27FC236}">
                <a16:creationId xmlns:a16="http://schemas.microsoft.com/office/drawing/2014/main" xmlns="" id="{57D1B99C-F9C8-4422-BC7D-EE375CF777E7}"/>
              </a:ext>
            </a:extLst>
          </p:cNvPr>
          <p:cNvSpPr>
            <a:spLocks noGrp="1" noRot="1" noChangeAspect="1" noChangeArrowheads="1" noTextEdit="1"/>
          </p:cNvSpPr>
          <p:nvPr>
            <p:ph type="sldImg"/>
          </p:nvPr>
        </p:nvSpPr>
        <p:spPr>
          <a:xfrm>
            <a:off x="254000" y="209550"/>
            <a:ext cx="2714625" cy="2036763"/>
          </a:xfrm>
          <a:ln/>
        </p:spPr>
      </p:sp>
      <p:sp>
        <p:nvSpPr>
          <p:cNvPr id="39941" name="Text Box 5">
            <a:extLst>
              <a:ext uri="{FF2B5EF4-FFF2-40B4-BE49-F238E27FC236}">
                <a16:creationId xmlns:a16="http://schemas.microsoft.com/office/drawing/2014/main" xmlns="" id="{A7DDD87E-87D8-48F8-A56F-C26B0AF44C13}"/>
              </a:ext>
            </a:extLst>
          </p:cNvPr>
          <p:cNvSpPr txBox="1">
            <a:spLocks noChangeArrowheads="1"/>
          </p:cNvSpPr>
          <p:nvPr/>
        </p:nvSpPr>
        <p:spPr bwMode="auto">
          <a:xfrm>
            <a:off x="3116263" y="165100"/>
            <a:ext cx="3646487" cy="222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400" b="1"/>
              <a:t>Slide 3-Question/Answer (Cat1, $100)</a:t>
            </a:r>
          </a:p>
          <a:p>
            <a:r>
              <a:rPr lang="en-US" altLang="en-US"/>
              <a:t>This slide is the first Question/Answer slide.  It corresponds to Category 1 for $100.  Once you have followed the instructions on Slide 2 to replace category name placeholders with your actual categories, the text “Cat1” on this slide will be replaced with </a:t>
            </a:r>
            <a:r>
              <a:rPr lang="en-US" altLang="en-US" u="sng"/>
              <a:t>your</a:t>
            </a:r>
            <a:r>
              <a:rPr lang="en-US" altLang="en-US"/>
              <a:t> 1</a:t>
            </a:r>
            <a:r>
              <a:rPr lang="en-US" altLang="en-US" baseline="30000"/>
              <a:t>st</a:t>
            </a:r>
            <a:r>
              <a:rPr lang="en-US" altLang="en-US"/>
              <a:t> category name.</a:t>
            </a:r>
          </a:p>
          <a:p>
            <a:endParaRPr lang="en-US" altLang="en-US" sz="600"/>
          </a:p>
          <a:p>
            <a:r>
              <a:rPr lang="en-US" altLang="en-US"/>
              <a:t>When you click on Category 1 for $100 on the main slide, this slide opens automatically, with the Question appearing at the top.  (Note: On TV Jeopardy, the contestant is actually shown an</a:t>
            </a:r>
          </a:p>
        </p:txBody>
      </p:sp>
      <p:sp>
        <p:nvSpPr>
          <p:cNvPr id="39942" name="Line 6">
            <a:extLst>
              <a:ext uri="{FF2B5EF4-FFF2-40B4-BE49-F238E27FC236}">
                <a16:creationId xmlns:a16="http://schemas.microsoft.com/office/drawing/2014/main" xmlns="" id="{FC595D28-C960-443C-B34F-B97E7DFFCA77}"/>
              </a:ext>
            </a:extLst>
          </p:cNvPr>
          <p:cNvSpPr>
            <a:spLocks noChangeShapeType="1"/>
          </p:cNvSpPr>
          <p:nvPr/>
        </p:nvSpPr>
        <p:spPr bwMode="auto">
          <a:xfrm>
            <a:off x="3149600" y="152400"/>
            <a:ext cx="35528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943" name="Line 7">
            <a:extLst>
              <a:ext uri="{FF2B5EF4-FFF2-40B4-BE49-F238E27FC236}">
                <a16:creationId xmlns:a16="http://schemas.microsoft.com/office/drawing/2014/main" xmlns="" id="{A7A97438-5B1B-4CE5-B5DE-009ED1B2B8C1}"/>
              </a:ext>
            </a:extLst>
          </p:cNvPr>
          <p:cNvSpPr>
            <a:spLocks noChangeShapeType="1"/>
          </p:cNvSpPr>
          <p:nvPr/>
        </p:nvSpPr>
        <p:spPr bwMode="auto">
          <a:xfrm>
            <a:off x="3162300" y="152400"/>
            <a:ext cx="0" cy="21971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944" name="Line 8">
            <a:extLst>
              <a:ext uri="{FF2B5EF4-FFF2-40B4-BE49-F238E27FC236}">
                <a16:creationId xmlns:a16="http://schemas.microsoft.com/office/drawing/2014/main" xmlns="" id="{3ED9C998-3F15-4DB2-B7F8-E08A4EC536F8}"/>
              </a:ext>
            </a:extLst>
          </p:cNvPr>
          <p:cNvSpPr>
            <a:spLocks noChangeShapeType="1"/>
          </p:cNvSpPr>
          <p:nvPr/>
        </p:nvSpPr>
        <p:spPr bwMode="auto">
          <a:xfrm flipH="1">
            <a:off x="282575" y="2349500"/>
            <a:ext cx="28797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945" name="Line 9">
            <a:extLst>
              <a:ext uri="{FF2B5EF4-FFF2-40B4-BE49-F238E27FC236}">
                <a16:creationId xmlns:a16="http://schemas.microsoft.com/office/drawing/2014/main" xmlns="" id="{67CD396B-A918-42EC-A756-031D57ECECFB}"/>
              </a:ext>
            </a:extLst>
          </p:cNvPr>
          <p:cNvSpPr>
            <a:spLocks noChangeShapeType="1"/>
          </p:cNvSpPr>
          <p:nvPr/>
        </p:nvSpPr>
        <p:spPr bwMode="auto">
          <a:xfrm>
            <a:off x="276225" y="2336800"/>
            <a:ext cx="0" cy="28543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946" name="Line 10">
            <a:extLst>
              <a:ext uri="{FF2B5EF4-FFF2-40B4-BE49-F238E27FC236}">
                <a16:creationId xmlns:a16="http://schemas.microsoft.com/office/drawing/2014/main" xmlns="" id="{5596CCED-32A3-4794-B20F-7DD2EB934BBA}"/>
              </a:ext>
            </a:extLst>
          </p:cNvPr>
          <p:cNvSpPr>
            <a:spLocks noChangeShapeType="1"/>
          </p:cNvSpPr>
          <p:nvPr/>
        </p:nvSpPr>
        <p:spPr bwMode="auto">
          <a:xfrm>
            <a:off x="276225" y="5200650"/>
            <a:ext cx="64293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947" name="Line 11">
            <a:extLst>
              <a:ext uri="{FF2B5EF4-FFF2-40B4-BE49-F238E27FC236}">
                <a16:creationId xmlns:a16="http://schemas.microsoft.com/office/drawing/2014/main" xmlns="" id="{5BD58D4B-3908-49F8-B486-1B27C0BC615C}"/>
              </a:ext>
            </a:extLst>
          </p:cNvPr>
          <p:cNvSpPr>
            <a:spLocks noChangeShapeType="1"/>
          </p:cNvSpPr>
          <p:nvPr/>
        </p:nvSpPr>
        <p:spPr bwMode="auto">
          <a:xfrm flipH="1">
            <a:off x="6686550" y="155575"/>
            <a:ext cx="28575" cy="50355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9948" name="Text Box 12">
            <a:extLst>
              <a:ext uri="{FF2B5EF4-FFF2-40B4-BE49-F238E27FC236}">
                <a16:creationId xmlns:a16="http://schemas.microsoft.com/office/drawing/2014/main" xmlns="" id="{2E07708F-6B12-4E6C-9EF7-92671525119C}"/>
              </a:ext>
            </a:extLst>
          </p:cNvPr>
          <p:cNvSpPr txBox="1">
            <a:spLocks noChangeArrowheads="1"/>
          </p:cNvSpPr>
          <p:nvPr/>
        </p:nvSpPr>
        <p:spPr bwMode="auto">
          <a:xfrm>
            <a:off x="279400" y="2338388"/>
            <a:ext cx="6342063" cy="283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a:t>answer and is asked to offer a related question.  Since this concept is sometimes difficult to understand and implement, this PowerPoint version shows a question followed by the corresponding answer.)  </a:t>
            </a:r>
          </a:p>
          <a:p>
            <a:endParaRPr lang="en-US" altLang="en-US" sz="600"/>
          </a:p>
          <a:p>
            <a:r>
              <a:rPr lang="en-US" altLang="en-US"/>
              <a:t>One way to play the game in class is to set up three teams.  For each round, have one person from each team stand up as contestants.  Have one pick the category and dollar value; click on that box and then ready the question that appears.  Call on the first contestant that raises his or her hand for the answer.  If they are correct, their team gets corresponding points or dollars (e.g., 1 point for each $100).  If the first contestant misses the question or does not answer quickly enough, his or her team loses the corresponding points.  Then, offer the question to the remaining two contestants in order of their raised hands.  After the question has been answered correctly, or after all three contestants miss it, or after no contestant wants to try, return to the main slide by clicking on the yellow arrow.  The current contestants then sit down, and the game moves to the next round.</a:t>
            </a:r>
          </a:p>
          <a:p>
            <a:endParaRPr lang="en-US" altLang="en-US" sz="600"/>
          </a:p>
          <a:p>
            <a:r>
              <a:rPr lang="en-US" altLang="en-US"/>
              <a:t>Note that this Jeopardy game does not have a Double Jeopardy question.</a:t>
            </a:r>
          </a:p>
        </p:txBody>
      </p:sp>
      <p:sp>
        <p:nvSpPr>
          <p:cNvPr id="39949" name="Text Box 13">
            <a:extLst>
              <a:ext uri="{FF2B5EF4-FFF2-40B4-BE49-F238E27FC236}">
                <a16:creationId xmlns:a16="http://schemas.microsoft.com/office/drawing/2014/main" xmlns="" id="{89E51B30-ACD8-4350-A45E-D087802BF5CD}"/>
              </a:ext>
            </a:extLst>
          </p:cNvPr>
          <p:cNvSpPr txBox="1">
            <a:spLocks noChangeArrowheads="1"/>
          </p:cNvSpPr>
          <p:nvPr/>
        </p:nvSpPr>
        <p:spPr bwMode="auto">
          <a:xfrm>
            <a:off x="190500" y="5227638"/>
            <a:ext cx="655478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a:t>To tailor this slide, follow these instructions:</a:t>
            </a:r>
            <a:endParaRPr lang="en-US" altLang="en-US"/>
          </a:p>
          <a:p>
            <a:endParaRPr lang="en-US" altLang="en-US" sz="600"/>
          </a:p>
          <a:p>
            <a:r>
              <a:rPr lang="en-US" altLang="en-US"/>
              <a:t>You are now ready to put in your questions and answers, but you might want to go ahead and save this file first, using </a:t>
            </a:r>
            <a:r>
              <a:rPr lang="en-US" altLang="en-US">
                <a:solidFill>
                  <a:srgbClr val="FF0000"/>
                </a:solidFill>
              </a:rPr>
              <a:t>Save As</a:t>
            </a:r>
            <a:r>
              <a:rPr lang="en-US" altLang="en-US"/>
              <a:t> and giving it a new name—one that makes sense for this particular Jeopardy game (e.g., </a:t>
            </a:r>
            <a:r>
              <a:rPr lang="en-US" altLang="en-US">
                <a:solidFill>
                  <a:srgbClr val="FF0000"/>
                </a:solidFill>
              </a:rPr>
              <a:t>Fractions Jeopardy</a:t>
            </a:r>
            <a:r>
              <a:rPr lang="en-US" altLang="en-US"/>
              <a:t>).</a:t>
            </a:r>
          </a:p>
        </p:txBody>
      </p:sp>
      <p:sp>
        <p:nvSpPr>
          <p:cNvPr id="39951" name="Rectangle 15">
            <a:extLst>
              <a:ext uri="{FF2B5EF4-FFF2-40B4-BE49-F238E27FC236}">
                <a16:creationId xmlns:a16="http://schemas.microsoft.com/office/drawing/2014/main" xmlns="" id="{E3382D4B-6B8E-4E00-BDF6-9FE240AF7343}"/>
              </a:ext>
            </a:extLst>
          </p:cNvPr>
          <p:cNvSpPr>
            <a:spLocks noChangeArrowheads="1"/>
          </p:cNvSpPr>
          <p:nvPr/>
        </p:nvSpPr>
        <p:spPr bwMode="auto">
          <a:xfrm>
            <a:off x="355600" y="6092825"/>
            <a:ext cx="6394450" cy="201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228600" indent="-228600">
              <a:spcBef>
                <a:spcPct val="30000"/>
              </a:spcBef>
              <a:defRPr sz="1200">
                <a:solidFill>
                  <a:schemeClr val="tx1"/>
                </a:solidFill>
                <a:latin typeface="Times New Roman" panose="02020603050405020304" pitchFamily="18" charset="0"/>
              </a:defRPr>
            </a:lvl1pPr>
            <a:lvl2pPr marL="5207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pPr>
              <a:buFontTx/>
              <a:buAutoNum type="arabicPeriod"/>
            </a:pPr>
            <a:r>
              <a:rPr lang="en-US" altLang="en-US">
                <a:latin typeface="Arial" panose="020B0604020202020204" pitchFamily="34" charset="0"/>
                <a:cs typeface="Times New Roman" panose="02020603050405020304" pitchFamily="18" charset="0"/>
              </a:rPr>
              <a:t>If your Question is short, simply double click on the word “Question” and type in your specific question (e.g., “50% of 150” or “Capitol of France”).  If the text you enter will not fit on one line, there’s room for two lines at this font size.  If you need more room, reduce the font size by triple clicking on the text and using the Font Size selector in the toolbar.  In some cases, your question may need a drawn figure or graphic.  You can use PowerPoint features to draw the figure you need or to insert graphics.  A few examples are show below.</a:t>
            </a:r>
          </a:p>
          <a:p>
            <a:pPr>
              <a:buFontTx/>
              <a:buAutoNum type="arabicPeriod"/>
            </a:pPr>
            <a:r>
              <a:rPr lang="en-US" altLang="en-US">
                <a:latin typeface="Arial" panose="020B0604020202020204" pitchFamily="34" charset="0"/>
                <a:cs typeface="Times New Roman" panose="02020603050405020304" pitchFamily="18" charset="0"/>
              </a:rPr>
              <a:t>Double click on the word “Answer” and type in your answer in the same way.</a:t>
            </a:r>
          </a:p>
          <a:p>
            <a:pPr>
              <a:buFontTx/>
              <a:buAutoNum type="arabicPeriod"/>
            </a:pPr>
            <a:r>
              <a:rPr lang="en-US" altLang="en-US">
                <a:latin typeface="Arial" panose="020B0604020202020204" pitchFamily="34" charset="0"/>
                <a:cs typeface="Times New Roman" panose="02020603050405020304" pitchFamily="18" charset="0"/>
              </a:rPr>
              <a:t>Do the same steps to tailor the remaining Question/Answer slides, remembering to make questions of higher dollar value more difficult.  </a:t>
            </a:r>
            <a:r>
              <a:rPr lang="en-US" altLang="en-US" b="1">
                <a:latin typeface="Arial" panose="020B0604020202020204" pitchFamily="34" charset="0"/>
                <a:cs typeface="Times New Roman" panose="02020603050405020304" pitchFamily="18" charset="0"/>
              </a:rPr>
              <a:t>Also remember to save your work.</a:t>
            </a:r>
          </a:p>
          <a:p>
            <a:pPr>
              <a:buFontTx/>
              <a:buAutoNum type="arabicPeriod"/>
            </a:pPr>
            <a:endParaRPr lang="en-US" altLang="en-US" b="1">
              <a:solidFill>
                <a:srgbClr val="FF0000"/>
              </a:solidFill>
              <a:latin typeface="Arial" panose="020B0604020202020204" pitchFamily="34" charset="0"/>
              <a:cs typeface="Times New Roman" panose="02020603050405020304" pitchFamily="18" charset="0"/>
            </a:endParaRPr>
          </a:p>
        </p:txBody>
      </p:sp>
      <p:sp>
        <p:nvSpPr>
          <p:cNvPr id="39952" name="Text Box 16">
            <a:extLst>
              <a:ext uri="{FF2B5EF4-FFF2-40B4-BE49-F238E27FC236}">
                <a16:creationId xmlns:a16="http://schemas.microsoft.com/office/drawing/2014/main" xmlns="" id="{5D5AF840-29E0-463E-91DA-D86B233BF306}"/>
              </a:ext>
            </a:extLst>
          </p:cNvPr>
          <p:cNvSpPr txBox="1">
            <a:spLocks noChangeArrowheads="1"/>
          </p:cNvSpPr>
          <p:nvPr/>
        </p:nvSpPr>
        <p:spPr bwMode="auto">
          <a:xfrm>
            <a:off x="190500" y="8148638"/>
            <a:ext cx="164941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a:t>Example Questions:</a:t>
            </a:r>
          </a:p>
        </p:txBody>
      </p:sp>
      <p:pic>
        <p:nvPicPr>
          <p:cNvPr id="39953" name="Picture 17">
            <a:extLst>
              <a:ext uri="{FF2B5EF4-FFF2-40B4-BE49-F238E27FC236}">
                <a16:creationId xmlns:a16="http://schemas.microsoft.com/office/drawing/2014/main" xmlns="" id="{1D7AEF58-CC5D-4AA1-A170-8AB6FDDBFD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8491538"/>
            <a:ext cx="1433513" cy="58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54" name="Picture 18">
            <a:extLst>
              <a:ext uri="{FF2B5EF4-FFF2-40B4-BE49-F238E27FC236}">
                <a16:creationId xmlns:a16="http://schemas.microsoft.com/office/drawing/2014/main" xmlns="" id="{9437A900-B793-4B03-B511-3BED42AAD3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8663" y="8496300"/>
            <a:ext cx="129857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55" name="Picture 19">
            <a:extLst>
              <a:ext uri="{FF2B5EF4-FFF2-40B4-BE49-F238E27FC236}">
                <a16:creationId xmlns:a16="http://schemas.microsoft.com/office/drawing/2014/main" xmlns="" id="{76669961-09C2-4FBC-81B6-128F726C32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7413" y="8494713"/>
            <a:ext cx="1398587"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56" name="Picture 20">
            <a:extLst>
              <a:ext uri="{FF2B5EF4-FFF2-40B4-BE49-F238E27FC236}">
                <a16:creationId xmlns:a16="http://schemas.microsoft.com/office/drawing/2014/main" xmlns="" id="{23E04EEF-3F32-414B-BA9E-0038950980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7763" y="8496300"/>
            <a:ext cx="1379537"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xmlns="" id="{54A617D9-4667-4A0E-B035-F1788761D8C5}"/>
              </a:ext>
            </a:extLst>
          </p:cNvPr>
          <p:cNvSpPr>
            <a:spLocks noGrp="1" noChangeArrowheads="1"/>
          </p:cNvSpPr>
          <p:nvPr>
            <p:ph type="sldNum" sz="quarter" idx="5"/>
          </p:nvPr>
        </p:nvSpPr>
        <p:spPr>
          <a:ln/>
        </p:spPr>
        <p:txBody>
          <a:bodyPr/>
          <a:lstStyle/>
          <a:p>
            <a:fld id="{8C4A0977-1625-4458-B9C6-52CF72A5D60D}" type="slidenum">
              <a:rPr lang="en-US" altLang="en-US"/>
              <a:pPr/>
              <a:t>5</a:t>
            </a:fld>
            <a:endParaRPr lang="en-US" altLang="en-US"/>
          </a:p>
        </p:txBody>
      </p:sp>
      <p:sp>
        <p:nvSpPr>
          <p:cNvPr id="40962" name="Rectangle 2">
            <a:extLst>
              <a:ext uri="{FF2B5EF4-FFF2-40B4-BE49-F238E27FC236}">
                <a16:creationId xmlns:a16="http://schemas.microsoft.com/office/drawing/2014/main" xmlns="" id="{0FD0D62D-DD83-4603-BE6B-22BE84384375}"/>
              </a:ext>
            </a:extLst>
          </p:cNvPr>
          <p:cNvSpPr>
            <a:spLocks noGrp="1" noRot="1" noChangeAspect="1" noChangeArrowheads="1" noTextEdit="1"/>
          </p:cNvSpPr>
          <p:nvPr>
            <p:ph type="sldImg"/>
          </p:nvPr>
        </p:nvSpPr>
        <p:spPr>
          <a:ln/>
        </p:spPr>
      </p:sp>
      <p:sp>
        <p:nvSpPr>
          <p:cNvPr id="40973" name="Rectangle 13">
            <a:extLst>
              <a:ext uri="{FF2B5EF4-FFF2-40B4-BE49-F238E27FC236}">
                <a16:creationId xmlns:a16="http://schemas.microsoft.com/office/drawing/2014/main" xmlns="" id="{07407F36-E68F-4A92-9D84-DF8EB1A915B7}"/>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xmlns="" id="{55559AC3-8A6B-4BB4-BB18-662FA672934B}"/>
              </a:ext>
            </a:extLst>
          </p:cNvPr>
          <p:cNvSpPr>
            <a:spLocks noGrp="1" noChangeArrowheads="1"/>
          </p:cNvSpPr>
          <p:nvPr>
            <p:ph type="sldNum" sz="quarter" idx="5"/>
          </p:nvPr>
        </p:nvSpPr>
        <p:spPr>
          <a:ln/>
        </p:spPr>
        <p:txBody>
          <a:bodyPr/>
          <a:lstStyle/>
          <a:p>
            <a:fld id="{602A4477-B61A-4C38-A848-F47DE7207268}" type="slidenum">
              <a:rPr lang="en-US" altLang="en-US"/>
              <a:pPr/>
              <a:t>6</a:t>
            </a:fld>
            <a:endParaRPr lang="en-US" altLang="en-US"/>
          </a:p>
        </p:txBody>
      </p:sp>
      <p:sp>
        <p:nvSpPr>
          <p:cNvPr id="41986" name="Rectangle 2">
            <a:extLst>
              <a:ext uri="{FF2B5EF4-FFF2-40B4-BE49-F238E27FC236}">
                <a16:creationId xmlns:a16="http://schemas.microsoft.com/office/drawing/2014/main" xmlns="" id="{FF2F807D-8493-472C-9F28-9E9611078A13}"/>
              </a:ext>
            </a:extLst>
          </p:cNvPr>
          <p:cNvSpPr>
            <a:spLocks noGrp="1" noRot="1" noChangeAspect="1" noChangeArrowheads="1" noTextEdit="1"/>
          </p:cNvSpPr>
          <p:nvPr>
            <p:ph type="sldImg"/>
          </p:nvPr>
        </p:nvSpPr>
        <p:spPr>
          <a:ln/>
        </p:spPr>
      </p:sp>
      <p:sp>
        <p:nvSpPr>
          <p:cNvPr id="41988" name="Rectangle 4">
            <a:extLst>
              <a:ext uri="{FF2B5EF4-FFF2-40B4-BE49-F238E27FC236}">
                <a16:creationId xmlns:a16="http://schemas.microsoft.com/office/drawing/2014/main" xmlns="" id="{C3A5D7F2-8C58-4515-B36A-D281AEAB12F3}"/>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93B4443A-53B8-4ADC-875C-33CE07EF8FD4}"/>
              </a:ext>
            </a:extLst>
          </p:cNvPr>
          <p:cNvSpPr>
            <a:spLocks noGrp="1" noChangeArrowheads="1"/>
          </p:cNvSpPr>
          <p:nvPr>
            <p:ph type="sldNum" sz="quarter" idx="5"/>
          </p:nvPr>
        </p:nvSpPr>
        <p:spPr>
          <a:ln/>
        </p:spPr>
        <p:txBody>
          <a:bodyPr/>
          <a:lstStyle/>
          <a:p>
            <a:fld id="{B49168D4-1FEE-4777-B2AA-EA60994B4214}" type="slidenum">
              <a:rPr lang="en-US" altLang="en-US"/>
              <a:pPr/>
              <a:t>7</a:t>
            </a:fld>
            <a:endParaRPr lang="en-US" altLang="en-US"/>
          </a:p>
        </p:txBody>
      </p:sp>
      <p:sp>
        <p:nvSpPr>
          <p:cNvPr id="43010" name="Rectangle 2">
            <a:extLst>
              <a:ext uri="{FF2B5EF4-FFF2-40B4-BE49-F238E27FC236}">
                <a16:creationId xmlns:a16="http://schemas.microsoft.com/office/drawing/2014/main" xmlns="" id="{F24B52E7-C77C-43A9-A4C6-6F96E8B93AA6}"/>
              </a:ext>
            </a:extLst>
          </p:cNvPr>
          <p:cNvSpPr>
            <a:spLocks noGrp="1" noRot="1" noChangeAspect="1" noChangeArrowheads="1" noTextEdit="1"/>
          </p:cNvSpPr>
          <p:nvPr>
            <p:ph type="sldImg"/>
          </p:nvPr>
        </p:nvSpPr>
        <p:spPr>
          <a:ln/>
        </p:spPr>
      </p:sp>
      <p:sp>
        <p:nvSpPr>
          <p:cNvPr id="43012" name="Rectangle 4">
            <a:extLst>
              <a:ext uri="{FF2B5EF4-FFF2-40B4-BE49-F238E27FC236}">
                <a16:creationId xmlns:a16="http://schemas.microsoft.com/office/drawing/2014/main" xmlns="" id="{6FA75CB9-B840-43F4-8971-861685CC6610}"/>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43014" name="Picture 6" descr="Picture1">
            <a:extLst>
              <a:ext uri="{FF2B5EF4-FFF2-40B4-BE49-F238E27FC236}">
                <a16:creationId xmlns:a16="http://schemas.microsoft.com/office/drawing/2014/main" xmlns="" id="{3644852E-A829-4F56-8EC9-E3D02FBDA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DD35AB4F-9064-46E7-A28C-A8269C0AEE10}"/>
              </a:ext>
            </a:extLst>
          </p:cNvPr>
          <p:cNvSpPr>
            <a:spLocks noGrp="1" noChangeArrowheads="1"/>
          </p:cNvSpPr>
          <p:nvPr>
            <p:ph type="sldNum" sz="quarter" idx="5"/>
          </p:nvPr>
        </p:nvSpPr>
        <p:spPr>
          <a:ln/>
        </p:spPr>
        <p:txBody>
          <a:bodyPr/>
          <a:lstStyle/>
          <a:p>
            <a:fld id="{AA07A00D-9B03-4D1C-A423-ACBF01A9743E}" type="slidenum">
              <a:rPr lang="en-US" altLang="en-US"/>
              <a:pPr/>
              <a:t>8</a:t>
            </a:fld>
            <a:endParaRPr lang="en-US" altLang="en-US"/>
          </a:p>
        </p:txBody>
      </p:sp>
      <p:sp>
        <p:nvSpPr>
          <p:cNvPr id="44034" name="Rectangle 2">
            <a:extLst>
              <a:ext uri="{FF2B5EF4-FFF2-40B4-BE49-F238E27FC236}">
                <a16:creationId xmlns:a16="http://schemas.microsoft.com/office/drawing/2014/main" xmlns="" id="{2D6D3107-CFF2-4422-9E05-454C7E15EB67}"/>
              </a:ext>
            </a:extLst>
          </p:cNvPr>
          <p:cNvSpPr>
            <a:spLocks noGrp="1" noRot="1" noChangeAspect="1" noChangeArrowheads="1" noTextEdit="1"/>
          </p:cNvSpPr>
          <p:nvPr>
            <p:ph type="sldImg"/>
          </p:nvPr>
        </p:nvSpPr>
        <p:spPr>
          <a:ln/>
        </p:spPr>
      </p:sp>
      <p:sp>
        <p:nvSpPr>
          <p:cNvPr id="44036" name="Rectangle 4">
            <a:extLst>
              <a:ext uri="{FF2B5EF4-FFF2-40B4-BE49-F238E27FC236}">
                <a16:creationId xmlns:a16="http://schemas.microsoft.com/office/drawing/2014/main" xmlns="" id="{E67CAACC-E868-4094-8632-43BCB0FC809A}"/>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44037" name="Picture 5" descr="Picture1">
            <a:extLst>
              <a:ext uri="{FF2B5EF4-FFF2-40B4-BE49-F238E27FC236}">
                <a16:creationId xmlns:a16="http://schemas.microsoft.com/office/drawing/2014/main" xmlns="" id="{68762984-CD80-4071-AD77-DC5FA49D6A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xmlns="" id="{7AACCD71-9999-4D4F-B891-CE6C599CA4A8}"/>
              </a:ext>
            </a:extLst>
          </p:cNvPr>
          <p:cNvSpPr>
            <a:spLocks noGrp="1" noChangeArrowheads="1"/>
          </p:cNvSpPr>
          <p:nvPr>
            <p:ph type="sldNum" sz="quarter" idx="5"/>
          </p:nvPr>
        </p:nvSpPr>
        <p:spPr>
          <a:ln/>
        </p:spPr>
        <p:txBody>
          <a:bodyPr/>
          <a:lstStyle/>
          <a:p>
            <a:fld id="{04662693-F44E-4545-93E6-85F8E5B5BD7A}" type="slidenum">
              <a:rPr lang="en-US" altLang="en-US"/>
              <a:pPr/>
              <a:t>9</a:t>
            </a:fld>
            <a:endParaRPr lang="en-US" altLang="en-US"/>
          </a:p>
        </p:txBody>
      </p:sp>
      <p:sp>
        <p:nvSpPr>
          <p:cNvPr id="48130" name="Rectangle 2">
            <a:extLst>
              <a:ext uri="{FF2B5EF4-FFF2-40B4-BE49-F238E27FC236}">
                <a16:creationId xmlns:a16="http://schemas.microsoft.com/office/drawing/2014/main" xmlns="" id="{A94E99BD-F088-4E66-810E-2AE3566C390C}"/>
              </a:ext>
            </a:extLst>
          </p:cNvPr>
          <p:cNvSpPr>
            <a:spLocks noGrp="1" noRot="1" noChangeAspect="1" noChangeArrowheads="1" noTextEdit="1"/>
          </p:cNvSpPr>
          <p:nvPr>
            <p:ph type="sldImg"/>
          </p:nvPr>
        </p:nvSpPr>
        <p:spPr>
          <a:ln/>
        </p:spPr>
      </p:sp>
      <p:sp>
        <p:nvSpPr>
          <p:cNvPr id="48132" name="Rectangle 4">
            <a:extLst>
              <a:ext uri="{FF2B5EF4-FFF2-40B4-BE49-F238E27FC236}">
                <a16:creationId xmlns:a16="http://schemas.microsoft.com/office/drawing/2014/main" xmlns="" id="{F1396C80-09EA-4A97-9BB3-DC6FCD24A3C0}"/>
              </a:ext>
            </a:extLst>
          </p:cNvPr>
          <p:cNvSpPr>
            <a:spLocks noChangeArrowheads="1"/>
          </p:cNvSpPr>
          <p:nvPr/>
        </p:nvSpPr>
        <p:spPr bwMode="auto">
          <a:xfrm>
            <a:off x="728663" y="4379913"/>
            <a:ext cx="545306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defRPr>
            </a:lvl1pPr>
            <a:lvl2pPr marL="685800" indent="-22860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fontAlgn="base">
              <a:spcBef>
                <a:spcPct val="30000"/>
              </a:spcBef>
              <a:spcAft>
                <a:spcPct val="0"/>
              </a:spcAft>
              <a:defRPr sz="1200">
                <a:solidFill>
                  <a:schemeClr val="tx1"/>
                </a:solidFill>
                <a:latin typeface="Times New Roman" panose="02020603050405020304" pitchFamily="18" charset="0"/>
              </a:defRPr>
            </a:lvl6pPr>
            <a:lvl7pPr marL="2971800" indent="-228600" fontAlgn="base">
              <a:spcBef>
                <a:spcPct val="30000"/>
              </a:spcBef>
              <a:spcAft>
                <a:spcPct val="0"/>
              </a:spcAft>
              <a:defRPr sz="1200">
                <a:solidFill>
                  <a:schemeClr val="tx1"/>
                </a:solidFill>
                <a:latin typeface="Times New Roman" panose="02020603050405020304" pitchFamily="18" charset="0"/>
              </a:defRPr>
            </a:lvl7pPr>
            <a:lvl8pPr marL="3429000" indent="-228600" fontAlgn="base">
              <a:spcBef>
                <a:spcPct val="30000"/>
              </a:spcBef>
              <a:spcAft>
                <a:spcPct val="0"/>
              </a:spcAft>
              <a:defRPr sz="1200">
                <a:solidFill>
                  <a:schemeClr val="tx1"/>
                </a:solidFill>
                <a:latin typeface="Times New Roman" panose="02020603050405020304" pitchFamily="18" charset="0"/>
              </a:defRPr>
            </a:lvl8pPr>
            <a:lvl9pPr marL="3886200" indent="-228600" fontAlgn="base">
              <a:spcBef>
                <a:spcPct val="30000"/>
              </a:spcBef>
              <a:spcAft>
                <a:spcPct val="0"/>
              </a:spcAft>
              <a:defRPr sz="1200">
                <a:solidFill>
                  <a:schemeClr val="tx1"/>
                </a:solidFill>
                <a:latin typeface="Times New Roman" panose="02020603050405020304" pitchFamily="18" charset="0"/>
              </a:defRPr>
            </a:lvl9pPr>
          </a:lstStyle>
          <a:p>
            <a:r>
              <a:rPr lang="en-US" altLang="en-US" sz="1800">
                <a:latin typeface="Arial" panose="020B0604020202020204" pitchFamily="34" charset="0"/>
              </a:rPr>
              <a:t>Welcome to </a:t>
            </a:r>
            <a:r>
              <a:rPr lang="en-US" altLang="en-US" sz="1800" b="1">
                <a:latin typeface="Arial" panose="020B0604020202020204" pitchFamily="34" charset="0"/>
              </a:rPr>
              <a:t>Power Jeopardy</a:t>
            </a:r>
            <a:r>
              <a:rPr lang="en-US" altLang="en-US" sz="1600" b="1">
                <a:latin typeface="Arial" panose="020B0604020202020204" pitchFamily="34" charset="0"/>
              </a:rPr>
              <a:t>       </a:t>
            </a:r>
          </a:p>
          <a:p>
            <a:r>
              <a:rPr lang="en-US" altLang="en-US" sz="1600" b="1">
                <a:latin typeface="Arial" panose="020B0604020202020204" pitchFamily="34" charset="0"/>
              </a:rPr>
              <a:t> </a:t>
            </a:r>
            <a:r>
              <a:rPr lang="en-US" altLang="en-US" sz="1000">
                <a:latin typeface="Arial" panose="020B0604020202020204" pitchFamily="34" charset="0"/>
                <a:cs typeface="Times New Roman" panose="02020603050405020304" pitchFamily="18" charset="0"/>
              </a:rPr>
              <a:t>© Don Link, Indian Creek School, 2004</a:t>
            </a:r>
          </a:p>
          <a:p>
            <a:endParaRPr lang="en-US" altLang="en-US" sz="200">
              <a:latin typeface="Arial" panose="020B0604020202020204" pitchFamily="34" charset="0"/>
              <a:cs typeface="Times New Roman" panose="02020603050405020304" pitchFamily="18" charset="0"/>
            </a:endParaRPr>
          </a:p>
          <a:p>
            <a:r>
              <a:rPr lang="en-US" altLang="en-US">
                <a:latin typeface="Arial" panose="020B0604020202020204" pitchFamily="34" charset="0"/>
                <a:cs typeface="Times New Roman" panose="02020603050405020304" pitchFamily="18" charset="0"/>
              </a:rPr>
              <a:t>You can easily customize this template to create your own Jeopardy game.  Simply follow the step-by-step instructions that appear on Slides 1-3.</a:t>
            </a:r>
            <a:endParaRPr lang="en-US" altLang="en-US">
              <a:solidFill>
                <a:srgbClr val="FF0000"/>
              </a:solidFill>
              <a:latin typeface="Arial" panose="020B0604020202020204" pitchFamily="34" charset="0"/>
              <a:cs typeface="Times New Roman" panose="02020603050405020304" pitchFamily="18" charset="0"/>
            </a:endParaRPr>
          </a:p>
        </p:txBody>
      </p:sp>
      <p:pic>
        <p:nvPicPr>
          <p:cNvPr id="48133" name="Picture 5" descr="Picture1">
            <a:extLst>
              <a:ext uri="{FF2B5EF4-FFF2-40B4-BE49-F238E27FC236}">
                <a16:creationId xmlns:a16="http://schemas.microsoft.com/office/drawing/2014/main" xmlns="" id="{313248BC-50A2-49C8-9EB9-A75BBD7AD8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1300" y="4422775"/>
            <a:ext cx="665163" cy="60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F4914E0-C87D-4ADB-959B-C4A67F705644}"/>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D618797B-CE83-460B-9C17-B705FAA0401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xmlns="" id="{89DE684F-E290-4414-9BA7-45667E59A36C}"/>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3781529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2A9F9B-2FA8-412D-A668-21A7243F87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05A045B2-2C3B-498F-8817-01915EE89F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xmlns="" id="{D9681A47-F7E3-4BE9-A7B5-622E2BAAC136}"/>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1297496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4EAB59DE-7C30-4159-83C7-421F7D68ED3E}"/>
              </a:ext>
            </a:extLst>
          </p:cNvPr>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3D658AE9-3434-4EA4-96D0-D8597F36ACFD}"/>
              </a:ext>
            </a:extLst>
          </p:cNvPr>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xmlns="" id="{5BCB09E2-6E4F-4D80-BCFE-8F03060391B4}"/>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233638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5A4855-7FE5-47C0-835B-6E057532B1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6D975E99-6AA3-4281-B672-05EB5F7AC4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xmlns="" id="{6FE2D658-2DD7-4DAE-9A56-95AABDDE3960}"/>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1229093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02F053-F506-494B-90C1-B6A8BA3025C3}"/>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7C4811E8-090A-4907-B824-78F2CC4F240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Footer Placeholder 3">
            <a:extLst>
              <a:ext uri="{FF2B5EF4-FFF2-40B4-BE49-F238E27FC236}">
                <a16:creationId xmlns:a16="http://schemas.microsoft.com/office/drawing/2014/main" xmlns="" id="{8DF2FDF0-4F32-4ADC-80A4-10E2D6E6BCA6}"/>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430379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389F8D-B837-4115-878C-90E15D5295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262973D4-8DE7-4A19-91CE-DE2BBD2F1076}"/>
              </a:ext>
            </a:extLst>
          </p:cNvPr>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0025645B-EA97-48F7-9FDC-940102E00538}"/>
              </a:ext>
            </a:extLst>
          </p:cNvPr>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xmlns="" id="{AA53BEE0-D060-4AA5-BC68-48CDB2A03A17}"/>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178580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0DEF7C-0D08-41D1-8177-AAB578FAA3B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E1DD2A4D-1BBB-4956-9EC7-5C0578DEC294}"/>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6CA93622-51F0-4485-98A6-522C6D66C9A1}"/>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DFB86CD7-8C85-470B-ADE9-C6D54538765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3175C561-B481-4DD1-9290-0C4BE002C899}"/>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xmlns="" id="{A90077E1-2665-442C-8A0A-242F2F33041B}"/>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562323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396F20-4F3E-4237-B62A-4F09EDFF12E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xmlns="" id="{D6740AA1-1F3F-4FE0-B607-D6AA9EEDA41E}"/>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1172732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xmlns="" id="{1F25ED86-FC0B-4347-8840-6B5FC7CD9534}"/>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496415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AEF443D-9347-4F91-94B6-C86C6868BA8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27FF5453-AF2E-490B-A5AE-698658D57FD6}"/>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8953DADB-0191-4387-BBBC-C4E77FB399A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Footer Placeholder 4">
            <a:extLst>
              <a:ext uri="{FF2B5EF4-FFF2-40B4-BE49-F238E27FC236}">
                <a16:creationId xmlns:a16="http://schemas.microsoft.com/office/drawing/2014/main" xmlns="" id="{BD70B0CB-BEE3-42E6-8EF2-F6AA11D97874}"/>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544938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1BE0685-4574-4F3A-8A38-362680BCF3F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C67EC3C1-A6A9-4D0B-A86C-F44FD0FBBFC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C29CB8DF-3413-4407-B33F-A5E4421A33D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Footer Placeholder 4">
            <a:extLst>
              <a:ext uri="{FF2B5EF4-FFF2-40B4-BE49-F238E27FC236}">
                <a16:creationId xmlns:a16="http://schemas.microsoft.com/office/drawing/2014/main" xmlns="" id="{0EF37AC6-0504-402F-B61C-008D4ACD693F}"/>
              </a:ext>
            </a:extLst>
          </p:cNvPr>
          <p:cNvSpPr>
            <a:spLocks noGrp="1"/>
          </p:cNvSpPr>
          <p:nvPr>
            <p:ph type="ftr" sz="quarter" idx="10"/>
          </p:nvPr>
        </p:nvSpPr>
        <p:spPr/>
        <p:txBody>
          <a:bodyPr/>
          <a:lstStyle>
            <a:lvl1pPr>
              <a:defRPr/>
            </a:lvl1pPr>
          </a:lstStyle>
          <a:p>
            <a:endParaRPr lang="en-US" altLang="en-US"/>
          </a:p>
        </p:txBody>
      </p:sp>
    </p:spTree>
    <p:extLst>
      <p:ext uri="{BB962C8B-B14F-4D97-AF65-F5344CB8AC3E}">
        <p14:creationId xmlns:p14="http://schemas.microsoft.com/office/powerpoint/2010/main" val="2604525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xmlns="" id="{B17D2DA0-953C-4775-82A9-E1CABA003491}"/>
              </a:ext>
            </a:extLst>
          </p:cNvPr>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xmlns="" id="{89F9540F-F95B-4DBA-B100-935659A86698}"/>
              </a:ext>
            </a:extLst>
          </p:cNvPr>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Rectangle 5">
            <a:extLst>
              <a:ext uri="{FF2B5EF4-FFF2-40B4-BE49-F238E27FC236}">
                <a16:creationId xmlns:a16="http://schemas.microsoft.com/office/drawing/2014/main" xmlns="" id="{21114BE6-C485-4DE6-A58B-2279D2A617B1}"/>
              </a:ext>
            </a:extLst>
          </p:cNvPr>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anose="02020603050405020304" pitchFamily="18" charset="0"/>
        </a:defRPr>
      </a:lvl2pPr>
      <a:lvl3pPr algn="ctr" rtl="0" fontAlgn="base">
        <a:spcBef>
          <a:spcPct val="0"/>
        </a:spcBef>
        <a:spcAft>
          <a:spcPct val="0"/>
        </a:spcAft>
        <a:defRPr sz="4400">
          <a:solidFill>
            <a:schemeClr val="tx2"/>
          </a:solidFill>
          <a:latin typeface="Times New Roman" panose="02020603050405020304" pitchFamily="18" charset="0"/>
        </a:defRPr>
      </a:lvl3pPr>
      <a:lvl4pPr algn="ctr" rtl="0" fontAlgn="base">
        <a:spcBef>
          <a:spcPct val="0"/>
        </a:spcBef>
        <a:spcAft>
          <a:spcPct val="0"/>
        </a:spcAft>
        <a:defRPr sz="4400">
          <a:solidFill>
            <a:schemeClr val="tx2"/>
          </a:solidFill>
          <a:latin typeface="Times New Roman" panose="02020603050405020304" pitchFamily="18" charset="0"/>
        </a:defRPr>
      </a:lvl4pPr>
      <a:lvl5pPr algn="ctr" rtl="0" fontAlgn="base">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Times New Roman" panose="02020603050405020304" pitchFamily="18" charset="0"/>
        </a:defRPr>
      </a:lvl6pPr>
      <a:lvl7pPr marL="914400" algn="ctr" rtl="0" fontAlgn="base">
        <a:spcBef>
          <a:spcPct val="0"/>
        </a:spcBef>
        <a:spcAft>
          <a:spcPct val="0"/>
        </a:spcAft>
        <a:defRPr sz="4400">
          <a:solidFill>
            <a:schemeClr val="tx2"/>
          </a:solidFill>
          <a:latin typeface="Times New Roman" panose="02020603050405020304" pitchFamily="18" charset="0"/>
        </a:defRPr>
      </a:lvl7pPr>
      <a:lvl8pPr marL="1371600" algn="ctr" rtl="0" fontAlgn="base">
        <a:spcBef>
          <a:spcPct val="0"/>
        </a:spcBef>
        <a:spcAft>
          <a:spcPct val="0"/>
        </a:spcAft>
        <a:defRPr sz="4400">
          <a:solidFill>
            <a:schemeClr val="tx2"/>
          </a:solidFill>
          <a:latin typeface="Times New Roman" panose="02020603050405020304" pitchFamily="18" charset="0"/>
        </a:defRPr>
      </a:lvl8pPr>
      <a:lvl9pPr marL="1828800" algn="ctr" rtl="0" fontAlgn="base">
        <a:spcBef>
          <a:spcPct val="0"/>
        </a:spcBef>
        <a:spcAft>
          <a:spcPct val="0"/>
        </a:spcAft>
        <a:defRPr sz="4400">
          <a:solidFill>
            <a:schemeClr val="tx2"/>
          </a:solidFill>
          <a:latin typeface="Times New Roman" panose="02020603050405020304" pitchFamily="18"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2.xml"/><Relationship Id="rId18" Type="http://schemas.openxmlformats.org/officeDocument/2006/relationships/slide" Target="slide17.xml"/><Relationship Id="rId26" Type="http://schemas.openxmlformats.org/officeDocument/2006/relationships/slide" Target="slide25.xml"/><Relationship Id="rId3" Type="http://schemas.openxmlformats.org/officeDocument/2006/relationships/audio" Target="../media/audio2.wav"/><Relationship Id="rId21" Type="http://schemas.openxmlformats.org/officeDocument/2006/relationships/slide" Target="slide20.xml"/><Relationship Id="rId7" Type="http://schemas.openxmlformats.org/officeDocument/2006/relationships/slide" Target="slide6.xml"/><Relationship Id="rId12" Type="http://schemas.openxmlformats.org/officeDocument/2006/relationships/slide" Target="slide11.xml"/><Relationship Id="rId17" Type="http://schemas.openxmlformats.org/officeDocument/2006/relationships/slide" Target="slide16.xml"/><Relationship Id="rId25" Type="http://schemas.openxmlformats.org/officeDocument/2006/relationships/slide" Target="slide24.xml"/><Relationship Id="rId2" Type="http://schemas.openxmlformats.org/officeDocument/2006/relationships/notesSlide" Target="../notesSlides/notesSlide3.xml"/><Relationship Id="rId16" Type="http://schemas.openxmlformats.org/officeDocument/2006/relationships/slide" Target="slide15.xml"/><Relationship Id="rId20" Type="http://schemas.openxmlformats.org/officeDocument/2006/relationships/slide" Target="slide19.xml"/><Relationship Id="rId29"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slide" Target="slide5.xml"/><Relationship Id="rId11" Type="http://schemas.openxmlformats.org/officeDocument/2006/relationships/slide" Target="slide10.xml"/><Relationship Id="rId24" Type="http://schemas.openxmlformats.org/officeDocument/2006/relationships/slide" Target="slide23.xml"/><Relationship Id="rId5" Type="http://schemas.openxmlformats.org/officeDocument/2006/relationships/slide" Target="slide4.xml"/><Relationship Id="rId15" Type="http://schemas.openxmlformats.org/officeDocument/2006/relationships/slide" Target="slide14.xml"/><Relationship Id="rId23" Type="http://schemas.openxmlformats.org/officeDocument/2006/relationships/slide" Target="slide22.xml"/><Relationship Id="rId28" Type="http://schemas.openxmlformats.org/officeDocument/2006/relationships/slide" Target="slide27.xml"/><Relationship Id="rId10" Type="http://schemas.openxmlformats.org/officeDocument/2006/relationships/slide" Target="slide9.xml"/><Relationship Id="rId19" Type="http://schemas.openxmlformats.org/officeDocument/2006/relationships/slide" Target="slide18.xml"/><Relationship Id="rId4" Type="http://schemas.openxmlformats.org/officeDocument/2006/relationships/audio" Target="../media/audio3.wav"/><Relationship Id="rId9" Type="http://schemas.openxmlformats.org/officeDocument/2006/relationships/slide" Target="slide8.xml"/><Relationship Id="rId14" Type="http://schemas.openxmlformats.org/officeDocument/2006/relationships/slide" Target="slide13.xml"/><Relationship Id="rId22" Type="http://schemas.openxmlformats.org/officeDocument/2006/relationships/slide" Target="slide21.xml"/><Relationship Id="rId27" Type="http://schemas.openxmlformats.org/officeDocument/2006/relationships/slide" Target="slide2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oleObject" Target="../embeddings/oleObject1.bin"/><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hyperlink" Target="http://upload.wikimedia.org/wikipedia/commons/9/91/Map_of_Constantinople_(1422)_by_Florentine_cartographer_Cristoforo_Buondelmonte.jpg"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Text Box 4">
            <a:extLst>
              <a:ext uri="{FF2B5EF4-FFF2-40B4-BE49-F238E27FC236}">
                <a16:creationId xmlns:a16="http://schemas.microsoft.com/office/drawing/2014/main" xmlns="" id="{DBE50220-E0C3-40A1-9371-B17B82040384}"/>
              </a:ext>
            </a:extLst>
          </p:cNvPr>
          <p:cNvSpPr txBox="1">
            <a:spLocks noChangeArrowheads="1"/>
          </p:cNvSpPr>
          <p:nvPr/>
        </p:nvSpPr>
        <p:spPr bwMode="auto">
          <a:xfrm>
            <a:off x="1376363" y="635000"/>
            <a:ext cx="6507162"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977900" indent="-457200">
              <a:defRPr sz="2400">
                <a:solidFill>
                  <a:schemeClr val="tx1"/>
                </a:solidFill>
                <a:latin typeface="Times New Roman" panose="02020603050405020304" pitchFamily="18" charset="0"/>
              </a:defRPr>
            </a:lvl2pPr>
            <a:lvl3pPr marL="1549400" indent="-457200">
              <a:defRPr sz="2400">
                <a:solidFill>
                  <a:schemeClr val="tx1"/>
                </a:solidFill>
                <a:latin typeface="Times New Roman" panose="02020603050405020304" pitchFamily="18" charset="0"/>
              </a:defRPr>
            </a:lvl3pPr>
            <a:lvl4pPr marL="2120900" indent="-457200">
              <a:defRPr sz="2400">
                <a:solidFill>
                  <a:schemeClr val="tx1"/>
                </a:solidFill>
                <a:latin typeface="Times New Roman" panose="02020603050405020304" pitchFamily="18" charset="0"/>
              </a:defRPr>
            </a:lvl4pPr>
            <a:lvl5pPr marL="2692400" indent="-457200">
              <a:defRPr sz="2400">
                <a:solidFill>
                  <a:schemeClr val="tx1"/>
                </a:solidFill>
                <a:latin typeface="Times New Roman" panose="02020603050405020304" pitchFamily="18" charset="0"/>
              </a:defRPr>
            </a:lvl5pPr>
            <a:lvl6pPr marL="3149600" indent="-457200" fontAlgn="base">
              <a:spcBef>
                <a:spcPct val="0"/>
              </a:spcBef>
              <a:spcAft>
                <a:spcPct val="0"/>
              </a:spcAft>
              <a:defRPr sz="2400">
                <a:solidFill>
                  <a:schemeClr val="tx1"/>
                </a:solidFill>
                <a:latin typeface="Times New Roman" panose="02020603050405020304" pitchFamily="18" charset="0"/>
              </a:defRPr>
            </a:lvl6pPr>
            <a:lvl7pPr marL="3606800" indent="-457200" fontAlgn="base">
              <a:spcBef>
                <a:spcPct val="0"/>
              </a:spcBef>
              <a:spcAft>
                <a:spcPct val="0"/>
              </a:spcAft>
              <a:defRPr sz="2400">
                <a:solidFill>
                  <a:schemeClr val="tx1"/>
                </a:solidFill>
                <a:latin typeface="Times New Roman" panose="02020603050405020304" pitchFamily="18" charset="0"/>
              </a:defRPr>
            </a:lvl7pPr>
            <a:lvl8pPr marL="4064000" indent="-457200" fontAlgn="base">
              <a:spcBef>
                <a:spcPct val="0"/>
              </a:spcBef>
              <a:spcAft>
                <a:spcPct val="0"/>
              </a:spcAft>
              <a:defRPr sz="2400">
                <a:solidFill>
                  <a:schemeClr val="tx1"/>
                </a:solidFill>
                <a:latin typeface="Times New Roman" panose="02020603050405020304" pitchFamily="18" charset="0"/>
              </a:defRPr>
            </a:lvl8pPr>
            <a:lvl9pPr marL="4521200" indent="-457200" fontAlgn="base">
              <a:spcBef>
                <a:spcPct val="0"/>
              </a:spcBef>
              <a:spcAft>
                <a:spcPct val="0"/>
              </a:spcAft>
              <a:defRPr sz="2400">
                <a:solidFill>
                  <a:schemeClr val="tx1"/>
                </a:solidFill>
                <a:latin typeface="Times New Roman" panose="02020603050405020304" pitchFamily="18" charset="0"/>
              </a:defRPr>
            </a:lvl9pPr>
          </a:lstStyle>
          <a:p>
            <a:r>
              <a:rPr lang="ru-RU" altLang="en-US" sz="2000">
                <a:latin typeface="Arial" panose="020B0604020202020204" pitchFamily="34" charset="0"/>
              </a:rPr>
              <a:t>Это файл-шаблон для создания презентации в виде игры «Счастливый случай».</a:t>
            </a:r>
          </a:p>
          <a:p>
            <a:endParaRPr lang="ru-RU" altLang="en-US" sz="2000">
              <a:latin typeface="Arial" panose="020B0604020202020204" pitchFamily="34" charset="0"/>
            </a:endParaRPr>
          </a:p>
          <a:p>
            <a:r>
              <a:rPr lang="ru-RU" altLang="en-US" sz="2000">
                <a:latin typeface="Arial" panose="020B0604020202020204" pitchFamily="34" charset="0"/>
              </a:rPr>
              <a:t>Перед запуском презентации Вам следует сохранить этот файл на своем компьютере и изменить его, введя свои категории и вопросы.</a:t>
            </a:r>
            <a:endParaRPr lang="en-US" altLang="en-US" sz="2000">
              <a:latin typeface="Arial" panose="020B0604020202020204" pitchFamily="34" charset="0"/>
            </a:endParaRPr>
          </a:p>
          <a:p>
            <a:endParaRPr lang="en-US" altLang="en-US" sz="2000">
              <a:latin typeface="Arial" panose="020B0604020202020204" pitchFamily="34" charset="0"/>
            </a:endParaRPr>
          </a:p>
          <a:p>
            <a:r>
              <a:rPr lang="ru-RU" altLang="en-US" sz="2000">
                <a:latin typeface="Arial" panose="020B0604020202020204" pitchFamily="34" charset="0"/>
              </a:rPr>
              <a:t>Итак, какие шаги Вам следует сделать</a:t>
            </a:r>
            <a:r>
              <a:rPr lang="en-US" altLang="en-US" sz="2000">
                <a:latin typeface="Arial" panose="020B0604020202020204" pitchFamily="34" charset="0"/>
              </a:rPr>
              <a:t>:</a:t>
            </a:r>
          </a:p>
          <a:p>
            <a:endParaRPr lang="en-US" altLang="en-US" sz="2000">
              <a:latin typeface="Arial" panose="020B0604020202020204" pitchFamily="34" charset="0"/>
            </a:endParaRPr>
          </a:p>
          <a:p>
            <a:pPr lvl="1">
              <a:buFontTx/>
              <a:buAutoNum type="arabicPeriod"/>
            </a:pPr>
            <a:r>
              <a:rPr lang="ru-RU" altLang="en-US" sz="2000">
                <a:latin typeface="Arial" panose="020B0604020202020204" pitchFamily="34" charset="0"/>
              </a:rPr>
              <a:t>Сохранить этот файл на своем компьютере</a:t>
            </a:r>
            <a:r>
              <a:rPr lang="en-US" altLang="en-US" sz="2000">
                <a:latin typeface="Arial" panose="020B0604020202020204" pitchFamily="34" charset="0"/>
              </a:rPr>
              <a:t>.</a:t>
            </a:r>
          </a:p>
          <a:p>
            <a:pPr lvl="1">
              <a:buFontTx/>
              <a:buAutoNum type="arabicPeriod"/>
            </a:pPr>
            <a:r>
              <a:rPr lang="ru-RU" altLang="en-US" sz="2000">
                <a:latin typeface="Arial" panose="020B0604020202020204" pitchFamily="34" charset="0"/>
              </a:rPr>
              <a:t>Откройте файл для редактирования</a:t>
            </a:r>
            <a:endParaRPr lang="en-US" altLang="en-US" sz="2000">
              <a:latin typeface="Arial" panose="020B0604020202020204" pitchFamily="34" charset="0"/>
            </a:endParaRPr>
          </a:p>
          <a:p>
            <a:pPr lvl="1">
              <a:buFontTx/>
              <a:buAutoNum type="arabicPeriod"/>
            </a:pPr>
            <a:r>
              <a:rPr lang="ru-RU" altLang="en-US" sz="2000">
                <a:latin typeface="Arial" panose="020B0604020202020204" pitchFamily="34" charset="0"/>
              </a:rPr>
              <a:t>Удалите этот слайд</a:t>
            </a:r>
            <a:r>
              <a:rPr lang="en-US" altLang="en-US" sz="2000">
                <a:latin typeface="Arial" panose="020B0604020202020204" pitchFamily="34" charset="0"/>
              </a:rPr>
              <a:t>.</a:t>
            </a:r>
          </a:p>
          <a:p>
            <a:pPr lvl="1">
              <a:buFontTx/>
              <a:buAutoNum type="arabicPeriod"/>
            </a:pPr>
            <a:r>
              <a:rPr lang="ru-RU" altLang="en-US" sz="2000">
                <a:latin typeface="Arial" panose="020B0604020202020204" pitchFamily="34" charset="0"/>
              </a:rPr>
              <a:t>Введите свои вопросы и ответы</a:t>
            </a:r>
            <a:r>
              <a:rPr lang="en-US" altLang="en-US" sz="2000">
                <a:latin typeface="Arial" panose="020B0604020202020204" pitchFamily="34" charset="0"/>
              </a:rPr>
              <a:t>.</a:t>
            </a:r>
          </a:p>
          <a:p>
            <a:pPr lvl="1">
              <a:buFontTx/>
              <a:buAutoNum type="arabicPeriod"/>
            </a:pPr>
            <a:endParaRPr lang="en-US" altLang="en-US" sz="2000">
              <a:latin typeface="Arial" panose="020B0604020202020204" pitchFamily="34" charset="0"/>
            </a:endParaRPr>
          </a:p>
          <a:p>
            <a:pPr lvl="1">
              <a:buFontTx/>
              <a:buAutoNum type="arabicPeriod"/>
            </a:pPr>
            <a:endParaRPr lang="en-US" altLang="en-US" sz="2000">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xmlns="" id="{23DD1713-E440-45D2-B428-5BF7DD9C8C18}"/>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ru-RU" sz="3200" b="1" dirty="0">
              <a:solidFill>
                <a:schemeClr val="bg1"/>
              </a:solidFill>
              <a:latin typeface="Comic Sans MS" pitchFamily="66" charset="0"/>
            </a:endParaRPr>
          </a:p>
          <a:p>
            <a:pPr algn="ctr"/>
            <a:r>
              <a:rPr lang="ru-RU" sz="3200" b="1" dirty="0">
                <a:solidFill>
                  <a:schemeClr val="bg1"/>
                </a:solidFill>
                <a:latin typeface="Comic Sans MS" pitchFamily="66" charset="0"/>
              </a:rPr>
              <a:t>Кто крестил </a:t>
            </a:r>
            <a:r>
              <a:rPr lang="ru-RU" sz="3200" b="1" dirty="0" smtClean="0">
                <a:solidFill>
                  <a:schemeClr val="bg1"/>
                </a:solidFill>
                <a:latin typeface="Comic Sans MS" pitchFamily="66" charset="0"/>
              </a:rPr>
              <a:t>Русь?</a:t>
            </a:r>
            <a:endParaRPr lang="ru-RU" altLang="en-US" sz="3200" b="1" dirty="0">
              <a:solidFill>
                <a:schemeClr val="bg1"/>
              </a:solidFill>
              <a:effectLst>
                <a:outerShdw blurRad="38100" dist="38100" dir="2700000" algn="tl">
                  <a:srgbClr val="000000"/>
                </a:outerShdw>
              </a:effectLst>
            </a:endParaRPr>
          </a:p>
        </p:txBody>
      </p:sp>
      <p:sp>
        <p:nvSpPr>
          <p:cNvPr id="7171" name="Rectangle 3">
            <a:extLst>
              <a:ext uri="{FF2B5EF4-FFF2-40B4-BE49-F238E27FC236}">
                <a16:creationId xmlns:a16="http://schemas.microsoft.com/office/drawing/2014/main" xmlns="" id="{A8CA9135-34C6-415D-897A-C173E50BF1DF}"/>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4800" b="1" dirty="0" smtClean="0">
                <a:solidFill>
                  <a:schemeClr val="bg1"/>
                </a:solidFill>
                <a:effectLst>
                  <a:outerShdw blurRad="38100" dist="38100" dir="2700000" algn="tl">
                    <a:srgbClr val="000000"/>
                  </a:outerShdw>
                </a:effectLst>
              </a:rPr>
              <a:t>Владимир</a:t>
            </a:r>
            <a:endParaRPr lang="ru-RU" altLang="en-US" sz="4800" b="1" dirty="0">
              <a:solidFill>
                <a:schemeClr val="bg1"/>
              </a:solidFill>
              <a:effectLst>
                <a:outerShdw blurRad="38100" dist="38100" dir="2700000" algn="tl">
                  <a:srgbClr val="000000"/>
                </a:outerShdw>
              </a:effectLst>
            </a:endParaRPr>
          </a:p>
        </p:txBody>
      </p:sp>
      <p:sp>
        <p:nvSpPr>
          <p:cNvPr id="7172" name="Rectangle 4">
            <a:extLst>
              <a:ext uri="{FF2B5EF4-FFF2-40B4-BE49-F238E27FC236}">
                <a16:creationId xmlns:a16="http://schemas.microsoft.com/office/drawing/2014/main" xmlns="" id="{A723EC22-8CAD-4725-8542-69B404455999}"/>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dirty="0" smtClean="0">
                <a:solidFill>
                  <a:srgbClr val="FFCC00"/>
                </a:solidFill>
                <a:effectLst>
                  <a:outerShdw blurRad="38100" dist="38100" dir="2700000" algn="tl">
                    <a:srgbClr val="C0C0C0"/>
                  </a:outerShdw>
                </a:effectLst>
                <a:latin typeface="Impact" panose="020B0806030902050204" pitchFamily="34" charset="0"/>
              </a:rPr>
              <a:t>Древняя Русь </a:t>
            </a:r>
            <a:r>
              <a:rPr lang="ru-RU" altLang="en-US" sz="3200" dirty="0" smtClean="0">
                <a:solidFill>
                  <a:srgbClr val="FFCC00"/>
                </a:solidFill>
                <a:latin typeface="Impact" panose="020B0806030902050204" pitchFamily="34" charset="0"/>
              </a:rPr>
              <a:t>за </a:t>
            </a:r>
            <a:r>
              <a:rPr lang="en-US" altLang="en-US" sz="3200" dirty="0">
                <a:solidFill>
                  <a:srgbClr val="FFCC00"/>
                </a:solidFill>
                <a:latin typeface="Impact" panose="020B0806030902050204" pitchFamily="34" charset="0"/>
              </a:rPr>
              <a:t>200</a:t>
            </a:r>
          </a:p>
        </p:txBody>
      </p:sp>
      <p:sp>
        <p:nvSpPr>
          <p:cNvPr id="7173" name="AutoShape 5">
            <a:hlinkClick r:id="rId3" action="ppaction://hlinksldjump"/>
            <a:extLst>
              <a:ext uri="{FF2B5EF4-FFF2-40B4-BE49-F238E27FC236}">
                <a16:creationId xmlns:a16="http://schemas.microsoft.com/office/drawing/2014/main" xmlns="" id="{5A84F475-FEDA-45B2-AB2F-69A080BF3E9C}"/>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xmlns="" id="{7A3CD115-C30A-4DC1-B88C-62FDD7FFD365}"/>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sz="3200" b="1" dirty="0">
                <a:solidFill>
                  <a:schemeClr val="bg1"/>
                </a:solidFill>
                <a:latin typeface="Comic Sans MS" pitchFamily="66" charset="0"/>
              </a:rPr>
              <a:t>Какой город летопись называет</a:t>
            </a:r>
          </a:p>
          <a:p>
            <a:pPr algn="ctr"/>
            <a:r>
              <a:rPr lang="ru-RU" sz="3200" b="1" dirty="0">
                <a:solidFill>
                  <a:schemeClr val="bg1"/>
                </a:solidFill>
                <a:latin typeface="Comic Sans MS" pitchFamily="66" charset="0"/>
              </a:rPr>
              <a:t> «матерью городов русских»?</a:t>
            </a:r>
            <a:endParaRPr lang="ru-RU" sz="3200" b="1" dirty="0">
              <a:solidFill>
                <a:schemeClr val="bg1"/>
              </a:solidFill>
              <a:latin typeface="Comic Sans MS" pitchFamily="66" charset="0"/>
            </a:endParaRPr>
          </a:p>
        </p:txBody>
      </p:sp>
      <p:sp>
        <p:nvSpPr>
          <p:cNvPr id="11267" name="Rectangle 3">
            <a:extLst>
              <a:ext uri="{FF2B5EF4-FFF2-40B4-BE49-F238E27FC236}">
                <a16:creationId xmlns:a16="http://schemas.microsoft.com/office/drawing/2014/main" xmlns="" id="{BC178C97-2C11-422C-B956-4A8F749A42B2}"/>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7200" b="1" dirty="0" smtClean="0">
                <a:solidFill>
                  <a:schemeClr val="bg1"/>
                </a:solidFill>
                <a:effectLst>
                  <a:outerShdw blurRad="38100" dist="38100" dir="2700000" algn="tl">
                    <a:srgbClr val="000000"/>
                  </a:outerShdw>
                </a:effectLst>
              </a:rPr>
              <a:t>Киев</a:t>
            </a:r>
            <a:endParaRPr lang="en-US" altLang="en-US" sz="7200" b="1" dirty="0">
              <a:solidFill>
                <a:schemeClr val="bg1"/>
              </a:solidFill>
              <a:effectLst>
                <a:outerShdw blurRad="38100" dist="38100" dir="2700000" algn="tl">
                  <a:srgbClr val="000000"/>
                </a:outerShdw>
              </a:effectLst>
            </a:endParaRPr>
          </a:p>
        </p:txBody>
      </p:sp>
      <p:sp>
        <p:nvSpPr>
          <p:cNvPr id="11268" name="Rectangle 4">
            <a:extLst>
              <a:ext uri="{FF2B5EF4-FFF2-40B4-BE49-F238E27FC236}">
                <a16:creationId xmlns:a16="http://schemas.microsoft.com/office/drawing/2014/main" xmlns="" id="{0250C97A-8568-45A0-9E9D-A0302F597A91}"/>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dirty="0" smtClean="0">
                <a:solidFill>
                  <a:srgbClr val="FFCC00"/>
                </a:solidFill>
                <a:effectLst>
                  <a:outerShdw blurRad="38100" dist="38100" dir="2700000" algn="tl">
                    <a:srgbClr val="C0C0C0"/>
                  </a:outerShdw>
                </a:effectLst>
                <a:latin typeface="Impact" panose="020B0806030902050204" pitchFamily="34" charset="0"/>
              </a:rPr>
              <a:t>Древняя Русь </a:t>
            </a:r>
            <a:r>
              <a:rPr lang="ru-RU" altLang="en-US" sz="3200" dirty="0" smtClean="0">
                <a:solidFill>
                  <a:srgbClr val="FFCC00"/>
                </a:solidFill>
                <a:latin typeface="Impact" panose="020B0806030902050204" pitchFamily="34" charset="0"/>
              </a:rPr>
              <a:t>за </a:t>
            </a:r>
            <a:r>
              <a:rPr lang="en-US" altLang="en-US" sz="3200" dirty="0">
                <a:solidFill>
                  <a:srgbClr val="FFCC00"/>
                </a:solidFill>
                <a:latin typeface="Impact" panose="020B0806030902050204" pitchFamily="34" charset="0"/>
              </a:rPr>
              <a:t>300</a:t>
            </a:r>
          </a:p>
        </p:txBody>
      </p:sp>
      <p:sp>
        <p:nvSpPr>
          <p:cNvPr id="11269" name="AutoShape 5">
            <a:hlinkClick r:id="rId3" action="ppaction://hlinksldjump"/>
            <a:extLst>
              <a:ext uri="{FF2B5EF4-FFF2-40B4-BE49-F238E27FC236}">
                <a16:creationId xmlns:a16="http://schemas.microsoft.com/office/drawing/2014/main" xmlns="" id="{DEEBDAA7-9CA0-432F-B8D3-AF38864AFF8A}"/>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xmlns="" id="{95E4375B-E9DC-4F7B-AE6C-893FE68E3A0F}"/>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sz="2800" b="1" dirty="0">
                <a:solidFill>
                  <a:schemeClr val="bg1"/>
                </a:solidFill>
                <a:latin typeface="Comic Sans MS" pitchFamily="66" charset="0"/>
              </a:rPr>
              <a:t>Как по преданиям звали трех братьев-варягов, </a:t>
            </a:r>
            <a:endParaRPr lang="ru-RU" sz="2800" b="1" dirty="0" smtClean="0">
              <a:solidFill>
                <a:schemeClr val="bg1"/>
              </a:solidFill>
              <a:latin typeface="Comic Sans MS" pitchFamily="66" charset="0"/>
            </a:endParaRPr>
          </a:p>
          <a:p>
            <a:pPr algn="ctr"/>
            <a:r>
              <a:rPr lang="ru-RU" sz="2800" b="1" dirty="0" smtClean="0">
                <a:solidFill>
                  <a:schemeClr val="bg1"/>
                </a:solidFill>
                <a:latin typeface="Comic Sans MS" pitchFamily="66" charset="0"/>
              </a:rPr>
              <a:t>призванных </a:t>
            </a:r>
            <a:r>
              <a:rPr lang="ru-RU" sz="2800" b="1" dirty="0">
                <a:solidFill>
                  <a:schemeClr val="bg1"/>
                </a:solidFill>
                <a:latin typeface="Comic Sans MS" pitchFamily="66" charset="0"/>
              </a:rPr>
              <a:t>править Русью?</a:t>
            </a:r>
            <a:endParaRPr lang="en-US" altLang="en-US" sz="2800" b="1" dirty="0">
              <a:solidFill>
                <a:schemeClr val="bg1"/>
              </a:solidFill>
              <a:effectLst>
                <a:outerShdw blurRad="38100" dist="38100" dir="2700000" algn="tl">
                  <a:srgbClr val="000000"/>
                </a:outerShdw>
              </a:effectLst>
            </a:endParaRPr>
          </a:p>
        </p:txBody>
      </p:sp>
      <p:sp>
        <p:nvSpPr>
          <p:cNvPr id="12291" name="Rectangle 3">
            <a:extLst>
              <a:ext uri="{FF2B5EF4-FFF2-40B4-BE49-F238E27FC236}">
                <a16:creationId xmlns:a16="http://schemas.microsoft.com/office/drawing/2014/main" xmlns="" id="{8E475971-5E9C-4360-871D-4D388A39DFF7}"/>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7200" b="1" dirty="0">
                <a:solidFill>
                  <a:schemeClr val="bg1"/>
                </a:solidFill>
                <a:effectLst>
                  <a:outerShdw blurRad="38100" dist="38100" dir="2700000" algn="tl">
                    <a:srgbClr val="000000"/>
                  </a:outerShdw>
                </a:effectLst>
              </a:rPr>
              <a:t>Рюрик, </a:t>
            </a:r>
            <a:r>
              <a:rPr lang="ru-RU" altLang="en-US" sz="7200" b="1" dirty="0" err="1">
                <a:solidFill>
                  <a:schemeClr val="bg1"/>
                </a:solidFill>
                <a:effectLst>
                  <a:outerShdw blurRad="38100" dist="38100" dir="2700000" algn="tl">
                    <a:srgbClr val="000000"/>
                  </a:outerShdw>
                </a:effectLst>
              </a:rPr>
              <a:t>Синеус</a:t>
            </a:r>
            <a:r>
              <a:rPr lang="ru-RU" altLang="en-US" sz="7200" b="1" dirty="0">
                <a:solidFill>
                  <a:schemeClr val="bg1"/>
                </a:solidFill>
                <a:effectLst>
                  <a:outerShdw blurRad="38100" dist="38100" dir="2700000" algn="tl">
                    <a:srgbClr val="000000"/>
                  </a:outerShdw>
                </a:effectLst>
              </a:rPr>
              <a:t> </a:t>
            </a:r>
            <a:endParaRPr lang="ru-RU" altLang="en-US" sz="7200" b="1" dirty="0" smtClean="0">
              <a:solidFill>
                <a:schemeClr val="bg1"/>
              </a:solidFill>
              <a:effectLst>
                <a:outerShdw blurRad="38100" dist="38100" dir="2700000" algn="tl">
                  <a:srgbClr val="000000"/>
                </a:outerShdw>
              </a:effectLst>
            </a:endParaRPr>
          </a:p>
          <a:p>
            <a:pPr algn="ctr"/>
            <a:r>
              <a:rPr lang="ru-RU" altLang="en-US" sz="7200" b="1" dirty="0" smtClean="0">
                <a:solidFill>
                  <a:schemeClr val="bg1"/>
                </a:solidFill>
                <a:effectLst>
                  <a:outerShdw blurRad="38100" dist="38100" dir="2700000" algn="tl">
                    <a:srgbClr val="000000"/>
                  </a:outerShdw>
                </a:effectLst>
              </a:rPr>
              <a:t>и </a:t>
            </a:r>
            <a:r>
              <a:rPr lang="ru-RU" altLang="en-US" sz="7200" b="1" dirty="0">
                <a:solidFill>
                  <a:schemeClr val="bg1"/>
                </a:solidFill>
                <a:effectLst>
                  <a:outerShdw blurRad="38100" dist="38100" dir="2700000" algn="tl">
                    <a:srgbClr val="000000"/>
                  </a:outerShdw>
                </a:effectLst>
              </a:rPr>
              <a:t>Трувор</a:t>
            </a:r>
            <a:endParaRPr lang="en-US" altLang="en-US" sz="7200" b="1" dirty="0">
              <a:solidFill>
                <a:schemeClr val="bg1"/>
              </a:solidFill>
              <a:effectLst>
                <a:outerShdw blurRad="38100" dist="38100" dir="2700000" algn="tl">
                  <a:srgbClr val="000000"/>
                </a:outerShdw>
              </a:effectLst>
            </a:endParaRPr>
          </a:p>
        </p:txBody>
      </p:sp>
      <p:sp>
        <p:nvSpPr>
          <p:cNvPr id="12292" name="Rectangle 4">
            <a:extLst>
              <a:ext uri="{FF2B5EF4-FFF2-40B4-BE49-F238E27FC236}">
                <a16:creationId xmlns:a16="http://schemas.microsoft.com/office/drawing/2014/main" xmlns="" id="{31C6CEB8-D77F-430F-B7E0-EB152309285C}"/>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dirty="0" smtClean="0">
                <a:solidFill>
                  <a:srgbClr val="FFCC00"/>
                </a:solidFill>
                <a:effectLst>
                  <a:outerShdw blurRad="38100" dist="38100" dir="2700000" algn="tl">
                    <a:srgbClr val="C0C0C0"/>
                  </a:outerShdw>
                </a:effectLst>
                <a:latin typeface="Impact" panose="020B0806030902050204" pitchFamily="34" charset="0"/>
              </a:rPr>
              <a:t>Древняя Русь </a:t>
            </a:r>
            <a:r>
              <a:rPr lang="ru-RU" altLang="en-US" sz="3200" dirty="0">
                <a:solidFill>
                  <a:srgbClr val="FFCC00"/>
                </a:solidFill>
                <a:latin typeface="Impact" panose="020B0806030902050204" pitchFamily="34" charset="0"/>
              </a:rPr>
              <a:t>за </a:t>
            </a:r>
            <a:r>
              <a:rPr lang="en-US" altLang="en-US" sz="3200" dirty="0">
                <a:solidFill>
                  <a:srgbClr val="FFCC00"/>
                </a:solidFill>
                <a:latin typeface="Impact" panose="020B0806030902050204" pitchFamily="34" charset="0"/>
              </a:rPr>
              <a:t>400</a:t>
            </a:r>
          </a:p>
        </p:txBody>
      </p:sp>
      <p:sp>
        <p:nvSpPr>
          <p:cNvPr id="12293" name="AutoShape 5">
            <a:hlinkClick r:id="rId3" action="ppaction://hlinksldjump"/>
            <a:extLst>
              <a:ext uri="{FF2B5EF4-FFF2-40B4-BE49-F238E27FC236}">
                <a16:creationId xmlns:a16="http://schemas.microsoft.com/office/drawing/2014/main" xmlns="" id="{66609611-68CB-47E7-AA85-279AE1FEE952}"/>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xmlns="" id="{FB5F56AF-FDD9-49DB-B2B2-984BD4CEC829}"/>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ru-RU" altLang="en-US" sz="2800" b="1" dirty="0" smtClean="0">
              <a:solidFill>
                <a:schemeClr val="bg1"/>
              </a:solidFill>
              <a:effectLst>
                <a:outerShdw blurRad="38100" dist="38100" dir="2700000" algn="tl">
                  <a:srgbClr val="000000"/>
                </a:outerShdw>
              </a:effectLst>
            </a:endParaRPr>
          </a:p>
          <a:p>
            <a:pPr algn="ctr"/>
            <a:endParaRPr lang="ru-RU" altLang="en-US" sz="2800" b="1" dirty="0">
              <a:solidFill>
                <a:schemeClr val="bg1"/>
              </a:solidFill>
              <a:effectLst>
                <a:outerShdw blurRad="38100" dist="38100" dir="2700000" algn="tl">
                  <a:srgbClr val="000000"/>
                </a:outerShdw>
              </a:effectLst>
            </a:endParaRPr>
          </a:p>
          <a:p>
            <a:pPr algn="ctr"/>
            <a:r>
              <a:rPr lang="ru-RU" altLang="en-US" sz="2800" b="1" dirty="0">
                <a:solidFill>
                  <a:schemeClr val="bg1"/>
                </a:solidFill>
                <a:effectLst>
                  <a:outerShdw blurRad="38100" dist="38100" dir="2700000" algn="tl">
                    <a:srgbClr val="000000"/>
                  </a:outerShdw>
                </a:effectLst>
              </a:rPr>
              <a:t>Кто утвердил первый свод </a:t>
            </a:r>
            <a:r>
              <a:rPr lang="ru-RU" altLang="en-US" sz="2800" b="1" dirty="0" smtClean="0">
                <a:solidFill>
                  <a:schemeClr val="bg1"/>
                </a:solidFill>
                <a:effectLst>
                  <a:outerShdw blurRad="38100" dist="38100" dir="2700000" algn="tl">
                    <a:srgbClr val="000000"/>
                  </a:outerShdw>
                </a:effectLst>
              </a:rPr>
              <a:t>законов на Руси?</a:t>
            </a:r>
            <a:endParaRPr lang="ru-RU" altLang="en-US" sz="2800" b="1" dirty="0">
              <a:solidFill>
                <a:schemeClr val="bg1"/>
              </a:solidFill>
              <a:effectLst>
                <a:outerShdw blurRad="38100" dist="38100" dir="2700000" algn="tl">
                  <a:srgbClr val="000000"/>
                </a:outerShdw>
              </a:effectLst>
            </a:endParaRPr>
          </a:p>
        </p:txBody>
      </p:sp>
      <p:sp>
        <p:nvSpPr>
          <p:cNvPr id="13315" name="Rectangle 3">
            <a:extLst>
              <a:ext uri="{FF2B5EF4-FFF2-40B4-BE49-F238E27FC236}">
                <a16:creationId xmlns:a16="http://schemas.microsoft.com/office/drawing/2014/main" xmlns="" id="{ECB28B53-4AFD-422A-AE2A-2252634CF78D}"/>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7200" b="1" dirty="0" smtClean="0">
                <a:solidFill>
                  <a:schemeClr val="bg1"/>
                </a:solidFill>
                <a:effectLst>
                  <a:outerShdw blurRad="38100" dist="38100" dir="2700000" algn="tl">
                    <a:srgbClr val="000000"/>
                  </a:outerShdw>
                </a:effectLst>
              </a:rPr>
              <a:t>Ярослав Мудрый</a:t>
            </a:r>
            <a:endParaRPr lang="en-US" altLang="en-US" sz="7200" b="1" dirty="0">
              <a:solidFill>
                <a:schemeClr val="bg1"/>
              </a:solidFill>
              <a:effectLst>
                <a:outerShdw blurRad="38100" dist="38100" dir="2700000" algn="tl">
                  <a:srgbClr val="000000"/>
                </a:outerShdw>
              </a:effectLst>
            </a:endParaRPr>
          </a:p>
        </p:txBody>
      </p:sp>
      <p:sp>
        <p:nvSpPr>
          <p:cNvPr id="13316" name="Rectangle 4">
            <a:extLst>
              <a:ext uri="{FF2B5EF4-FFF2-40B4-BE49-F238E27FC236}">
                <a16:creationId xmlns:a16="http://schemas.microsoft.com/office/drawing/2014/main" xmlns="" id="{E548BE2A-84BD-43DA-B9A8-59BD86DA9C50}"/>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dirty="0">
                <a:solidFill>
                  <a:srgbClr val="FFCC00"/>
                </a:solidFill>
                <a:effectLst>
                  <a:outerShdw blurRad="38100" dist="38100" dir="2700000" algn="tl">
                    <a:srgbClr val="C0C0C0"/>
                  </a:outerShdw>
                </a:effectLst>
              </a:rPr>
              <a:t>	</a:t>
            </a:r>
            <a:r>
              <a:rPr lang="ru-RU" altLang="en-US" sz="3200" b="1" dirty="0" smtClean="0">
                <a:solidFill>
                  <a:srgbClr val="FFCC00"/>
                </a:solidFill>
                <a:effectLst>
                  <a:outerShdw blurRad="38100" dist="38100" dir="2700000" algn="tl">
                    <a:srgbClr val="C0C0C0"/>
                  </a:outerShdw>
                </a:effectLst>
              </a:rPr>
              <a:t>Древняя </a:t>
            </a:r>
            <a:r>
              <a:rPr lang="ru-RU" altLang="en-US" sz="3200" b="1" dirty="0">
                <a:solidFill>
                  <a:srgbClr val="FFCC00"/>
                </a:solidFill>
                <a:effectLst>
                  <a:outerShdw blurRad="38100" dist="38100" dir="2700000" algn="tl">
                    <a:srgbClr val="C0C0C0"/>
                  </a:outerShdw>
                </a:effectLst>
              </a:rPr>
              <a:t>Р</a:t>
            </a:r>
            <a:r>
              <a:rPr lang="ru-RU" altLang="en-US" sz="3200" b="1" dirty="0" smtClean="0">
                <a:solidFill>
                  <a:srgbClr val="FFCC00"/>
                </a:solidFill>
                <a:effectLst>
                  <a:outerShdw blurRad="38100" dist="38100" dir="2700000" algn="tl">
                    <a:srgbClr val="C0C0C0"/>
                  </a:outerShdw>
                </a:effectLst>
              </a:rPr>
              <a:t>усь</a:t>
            </a:r>
            <a:r>
              <a:rPr lang="en-US" altLang="en-US" sz="3200" dirty="0" smtClean="0">
                <a:solidFill>
                  <a:srgbClr val="FFCC00"/>
                </a:solidFill>
                <a:latin typeface="Impact" panose="020B0806030902050204" pitchFamily="34" charset="0"/>
              </a:rPr>
              <a:t> </a:t>
            </a:r>
            <a:r>
              <a:rPr lang="ru-RU" altLang="en-US" sz="3200" dirty="0">
                <a:solidFill>
                  <a:srgbClr val="FFCC00"/>
                </a:solidFill>
                <a:latin typeface="Impact" panose="020B0806030902050204" pitchFamily="34" charset="0"/>
              </a:rPr>
              <a:t>за </a:t>
            </a:r>
            <a:r>
              <a:rPr lang="en-US" altLang="en-US" sz="3200" dirty="0">
                <a:solidFill>
                  <a:srgbClr val="FFCC00"/>
                </a:solidFill>
                <a:latin typeface="Impact" panose="020B0806030902050204" pitchFamily="34" charset="0"/>
              </a:rPr>
              <a:t>500</a:t>
            </a:r>
          </a:p>
        </p:txBody>
      </p:sp>
      <p:sp>
        <p:nvSpPr>
          <p:cNvPr id="13317" name="AutoShape 5">
            <a:hlinkClick r:id="rId3" action="ppaction://hlinksldjump"/>
            <a:extLst>
              <a:ext uri="{FF2B5EF4-FFF2-40B4-BE49-F238E27FC236}">
                <a16:creationId xmlns:a16="http://schemas.microsoft.com/office/drawing/2014/main" xmlns="" id="{BF46227F-135D-4411-8887-707B389178CD}"/>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3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xmlns="" id="{B8949219-4C2C-4640-A0B2-FBF37628F709}"/>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ru-RU" altLang="en-US" sz="2800" b="1">
              <a:solidFill>
                <a:schemeClr val="bg1"/>
              </a:solidFill>
              <a:effectLst>
                <a:outerShdw blurRad="38100" dist="38100" dir="2700000" algn="tl">
                  <a:srgbClr val="000000"/>
                </a:outerShdw>
              </a:effectLst>
            </a:endParaRPr>
          </a:p>
          <a:p>
            <a:pPr algn="ctr"/>
            <a:endParaRPr lang="ru-RU" altLang="en-US" sz="4400" b="1">
              <a:solidFill>
                <a:schemeClr val="bg1"/>
              </a:solidFill>
              <a:effectLst>
                <a:outerShdw blurRad="38100" dist="38100" dir="2700000" algn="tl">
                  <a:srgbClr val="000000"/>
                </a:outerShdw>
              </a:effectLst>
            </a:endParaRPr>
          </a:p>
          <a:p>
            <a:pPr algn="ctr"/>
            <a:r>
              <a:rPr lang="ru-RU" altLang="en-US" sz="4400" b="1">
                <a:solidFill>
                  <a:schemeClr val="bg1"/>
                </a:solidFill>
                <a:effectLst>
                  <a:outerShdw blurRad="38100" dist="38100" dir="2700000" algn="tl">
                    <a:srgbClr val="000000"/>
                  </a:outerShdw>
                </a:effectLst>
              </a:rPr>
              <a:t>Папа Римский-это…</a:t>
            </a:r>
          </a:p>
        </p:txBody>
      </p:sp>
      <p:sp>
        <p:nvSpPr>
          <p:cNvPr id="19459" name="Rectangle 3">
            <a:extLst>
              <a:ext uri="{FF2B5EF4-FFF2-40B4-BE49-F238E27FC236}">
                <a16:creationId xmlns:a16="http://schemas.microsoft.com/office/drawing/2014/main" xmlns="" id="{CE27ADAC-A512-407C-B3D2-EC1614023F94}"/>
              </a:ext>
            </a:extLst>
          </p:cNvPr>
          <p:cNvSpPr>
            <a:spLocks noChangeAspect="1" noChangeArrowheads="1"/>
          </p:cNvSpPr>
          <p:nvPr/>
        </p:nvSpPr>
        <p:spPr bwMode="auto">
          <a:xfrm>
            <a:off x="98800" y="3532909"/>
            <a:ext cx="8795963" cy="2755179"/>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sz="4400" b="1" i="0">
                <a:solidFill>
                  <a:schemeClr val="bg1"/>
                </a:solidFill>
                <a:effectLst/>
                <a:latin typeface="Helvetica Neue"/>
              </a:rPr>
              <a:t>глава католической церкви</a:t>
            </a:r>
            <a:endParaRPr lang="en-US" altLang="en-US" sz="4400" b="1">
              <a:solidFill>
                <a:schemeClr val="bg1"/>
              </a:solidFill>
              <a:effectLst>
                <a:outerShdw blurRad="38100" dist="38100" dir="2700000" algn="tl">
                  <a:srgbClr val="000000"/>
                </a:outerShdw>
              </a:effectLst>
            </a:endParaRPr>
          </a:p>
        </p:txBody>
      </p:sp>
      <p:sp>
        <p:nvSpPr>
          <p:cNvPr id="19460" name="Rectangle 4">
            <a:extLst>
              <a:ext uri="{FF2B5EF4-FFF2-40B4-BE49-F238E27FC236}">
                <a16:creationId xmlns:a16="http://schemas.microsoft.com/office/drawing/2014/main" xmlns="" id="{67C2DA12-F614-4C48-B9E9-CC9E0E592906}"/>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a:solidFill>
                  <a:srgbClr val="FFCC00"/>
                </a:solidFill>
                <a:effectLst>
                  <a:outerShdw blurRad="38100" dist="38100" dir="2700000" algn="tl">
                    <a:srgbClr val="C0C0C0"/>
                  </a:outerShdw>
                </a:effectLst>
                <a:latin typeface="Impact" panose="020B0806030902050204" pitchFamily="34" charset="0"/>
              </a:rPr>
              <a:t>Понятия</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100</a:t>
            </a:r>
          </a:p>
        </p:txBody>
      </p:sp>
      <p:sp>
        <p:nvSpPr>
          <p:cNvPr id="19461" name="AutoShape 5">
            <a:hlinkClick r:id="rId3" action="ppaction://hlinksldjump"/>
            <a:extLst>
              <a:ext uri="{FF2B5EF4-FFF2-40B4-BE49-F238E27FC236}">
                <a16:creationId xmlns:a16="http://schemas.microsoft.com/office/drawing/2014/main" xmlns="" id="{46E78708-E6D8-4ADE-A7CC-5D3B89F3077A}"/>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4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xmlns="" id="{FB5E7A7C-E36D-496E-B39C-F6E498B42A3F}"/>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ru-RU" altLang="en-US" sz="5400" b="1">
              <a:solidFill>
                <a:schemeClr val="bg1"/>
              </a:solidFill>
              <a:effectLst>
                <a:outerShdw blurRad="38100" dist="38100" dir="2700000" algn="tl">
                  <a:srgbClr val="000000"/>
                </a:outerShdw>
              </a:effectLst>
            </a:endParaRPr>
          </a:p>
          <a:p>
            <a:pPr algn="ctr"/>
            <a:r>
              <a:rPr lang="ru-RU" altLang="en-US" sz="5400" b="1">
                <a:solidFill>
                  <a:schemeClr val="bg1"/>
                </a:solidFill>
                <a:effectLst>
                  <a:outerShdw blurRad="38100" dist="38100" dir="2700000" algn="tl">
                    <a:srgbClr val="000000"/>
                  </a:outerShdw>
                </a:effectLst>
              </a:rPr>
              <a:t>Феодал-это…</a:t>
            </a:r>
          </a:p>
        </p:txBody>
      </p:sp>
      <p:sp>
        <p:nvSpPr>
          <p:cNvPr id="20483" name="Rectangle 3">
            <a:extLst>
              <a:ext uri="{FF2B5EF4-FFF2-40B4-BE49-F238E27FC236}">
                <a16:creationId xmlns:a16="http://schemas.microsoft.com/office/drawing/2014/main" xmlns="" id="{CF32FA06-8C55-40EF-BBCD-EDAE5205E938}"/>
              </a:ext>
            </a:extLst>
          </p:cNvPr>
          <p:cNvSpPr>
            <a:spLocks noChangeAspect="1" noChangeArrowheads="1"/>
          </p:cNvSpPr>
          <p:nvPr/>
        </p:nvSpPr>
        <p:spPr bwMode="auto">
          <a:xfrm>
            <a:off x="155234" y="3794941"/>
            <a:ext cx="8399676" cy="2679395"/>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sz="3200" b="1" i="0">
                <a:solidFill>
                  <a:schemeClr val="bg1"/>
                </a:solidFill>
                <a:effectLst/>
                <a:latin typeface="Helvetica Neue"/>
              </a:rPr>
              <a:t>Владелец участка, который </a:t>
            </a:r>
          </a:p>
          <a:p>
            <a:pPr algn="ctr"/>
            <a:r>
              <a:rPr lang="ru-RU" sz="3200" b="1" i="0">
                <a:solidFill>
                  <a:schemeClr val="bg1"/>
                </a:solidFill>
                <a:effectLst/>
                <a:latin typeface="Helvetica Neue"/>
              </a:rPr>
              <a:t>давался за службу временно, затем стал</a:t>
            </a:r>
          </a:p>
          <a:p>
            <a:pPr algn="ctr"/>
            <a:r>
              <a:rPr lang="ru-RU" sz="3200" b="1" i="0">
                <a:solidFill>
                  <a:schemeClr val="bg1"/>
                </a:solidFill>
                <a:effectLst/>
                <a:latin typeface="Helvetica Neue"/>
              </a:rPr>
              <a:t> передаваться по наследству.</a:t>
            </a:r>
            <a:endParaRPr lang="en-US" altLang="en-US" sz="3200" b="1">
              <a:solidFill>
                <a:schemeClr val="bg1"/>
              </a:solidFill>
              <a:effectLst>
                <a:outerShdw blurRad="38100" dist="38100" dir="2700000" algn="tl">
                  <a:srgbClr val="000000"/>
                </a:outerShdw>
              </a:effectLst>
            </a:endParaRPr>
          </a:p>
        </p:txBody>
      </p:sp>
      <p:sp>
        <p:nvSpPr>
          <p:cNvPr id="20484" name="Rectangle 4">
            <a:extLst>
              <a:ext uri="{FF2B5EF4-FFF2-40B4-BE49-F238E27FC236}">
                <a16:creationId xmlns:a16="http://schemas.microsoft.com/office/drawing/2014/main" xmlns="" id="{C09A3985-35B7-45E7-94B7-7A5AD3480C13}"/>
              </a:ext>
            </a:extLst>
          </p:cNvPr>
          <p:cNvSpPr>
            <a:spLocks noChangeArrowheads="1"/>
          </p:cNvSpPr>
          <p:nvPr/>
        </p:nvSpPr>
        <p:spPr bwMode="auto">
          <a:xfrm>
            <a:off x="2916238" y="2790826"/>
            <a:ext cx="3381375" cy="27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a:solidFill>
                  <a:srgbClr val="FFCC00"/>
                </a:solidFill>
                <a:effectLst>
                  <a:outerShdw blurRad="38100" dist="38100" dir="2700000" algn="tl">
                    <a:srgbClr val="C0C0C0"/>
                  </a:outerShdw>
                </a:effectLst>
                <a:latin typeface="Impact" panose="020B0806030902050204" pitchFamily="34" charset="0"/>
              </a:rPr>
              <a:t>Понятия</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200</a:t>
            </a:r>
          </a:p>
        </p:txBody>
      </p:sp>
      <p:sp>
        <p:nvSpPr>
          <p:cNvPr id="20485" name="AutoShape 5">
            <a:hlinkClick r:id="rId3" action="ppaction://hlinksldjump"/>
            <a:extLst>
              <a:ext uri="{FF2B5EF4-FFF2-40B4-BE49-F238E27FC236}">
                <a16:creationId xmlns:a16="http://schemas.microsoft.com/office/drawing/2014/main" xmlns="" id="{95CB88AA-EFE4-4E5B-862A-F5FD6F6C2FD4}"/>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4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xmlns="" id="{9B283A9A-1219-4C37-968E-1E7064B76400}"/>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ru-RU" altLang="en-US" sz="3600" b="1" dirty="0">
              <a:solidFill>
                <a:schemeClr val="bg1"/>
              </a:solidFill>
              <a:effectLst>
                <a:outerShdw blurRad="38100" dist="38100" dir="2700000" algn="tl">
                  <a:srgbClr val="000000"/>
                </a:outerShdw>
              </a:effectLst>
            </a:endParaRPr>
          </a:p>
          <a:p>
            <a:pPr algn="ctr"/>
            <a:endParaRPr lang="ru-RU" altLang="en-US" sz="3600" b="1" dirty="0">
              <a:solidFill>
                <a:schemeClr val="bg1"/>
              </a:solidFill>
              <a:effectLst>
                <a:outerShdw blurRad="38100" dist="38100" dir="2700000" algn="tl">
                  <a:srgbClr val="000000"/>
                </a:outerShdw>
              </a:effectLst>
            </a:endParaRPr>
          </a:p>
          <a:p>
            <a:pPr algn="ctr"/>
            <a:r>
              <a:rPr lang="ru-RU" altLang="en-US" sz="4400" b="1" dirty="0" smtClean="0">
                <a:solidFill>
                  <a:schemeClr val="bg1"/>
                </a:solidFill>
                <a:effectLst>
                  <a:outerShdw blurRad="38100" dist="38100" dir="2700000" algn="tl">
                    <a:srgbClr val="000000"/>
                  </a:outerShdw>
                </a:effectLst>
              </a:rPr>
              <a:t>Вече-это</a:t>
            </a:r>
            <a:r>
              <a:rPr lang="ru-RU" altLang="en-US" sz="4400" b="1" dirty="0">
                <a:solidFill>
                  <a:schemeClr val="bg1"/>
                </a:solidFill>
                <a:effectLst>
                  <a:outerShdw blurRad="38100" dist="38100" dir="2700000" algn="tl">
                    <a:srgbClr val="000000"/>
                  </a:outerShdw>
                </a:effectLst>
              </a:rPr>
              <a:t>…</a:t>
            </a:r>
          </a:p>
        </p:txBody>
      </p:sp>
      <p:sp>
        <p:nvSpPr>
          <p:cNvPr id="21507" name="Rectangle 3">
            <a:extLst>
              <a:ext uri="{FF2B5EF4-FFF2-40B4-BE49-F238E27FC236}">
                <a16:creationId xmlns:a16="http://schemas.microsoft.com/office/drawing/2014/main" xmlns="" id="{AEF96F5E-5418-4389-8B9D-83F8B8C7F7A8}"/>
              </a:ext>
            </a:extLst>
          </p:cNvPr>
          <p:cNvSpPr>
            <a:spLocks noChangeAspect="1" noChangeArrowheads="1"/>
          </p:cNvSpPr>
          <p:nvPr/>
        </p:nvSpPr>
        <p:spPr bwMode="auto">
          <a:xfrm>
            <a:off x="533098" y="3297984"/>
            <a:ext cx="8527775"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ru-RU" altLang="en-US" sz="3200" b="1">
              <a:solidFill>
                <a:schemeClr val="bg1"/>
              </a:solidFill>
              <a:effectLst>
                <a:outerShdw blurRad="38100" dist="38100" dir="2700000" algn="tl">
                  <a:srgbClr val="000000"/>
                </a:outerShdw>
              </a:effectLst>
            </a:endParaRPr>
          </a:p>
        </p:txBody>
      </p:sp>
      <p:sp>
        <p:nvSpPr>
          <p:cNvPr id="21508" name="Rectangle 4">
            <a:extLst>
              <a:ext uri="{FF2B5EF4-FFF2-40B4-BE49-F238E27FC236}">
                <a16:creationId xmlns:a16="http://schemas.microsoft.com/office/drawing/2014/main" xmlns="" id="{0B7EE7D2-FBB3-44CF-AC4D-4BD6F902B53B}"/>
              </a:ext>
            </a:extLst>
          </p:cNvPr>
          <p:cNvSpPr>
            <a:spLocks noChangeArrowheads="1"/>
          </p:cNvSpPr>
          <p:nvPr/>
        </p:nvSpPr>
        <p:spPr bwMode="auto">
          <a:xfrm>
            <a:off x="2881312" y="279717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a:solidFill>
                  <a:srgbClr val="FFCC00"/>
                </a:solidFill>
                <a:effectLst>
                  <a:outerShdw blurRad="38100" dist="38100" dir="2700000" algn="tl">
                    <a:srgbClr val="C0C0C0"/>
                  </a:outerShdw>
                </a:effectLst>
                <a:latin typeface="Impact" panose="020B0806030902050204" pitchFamily="34" charset="0"/>
              </a:rPr>
              <a:t>Понятия</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300</a:t>
            </a:r>
          </a:p>
        </p:txBody>
      </p:sp>
      <p:sp>
        <p:nvSpPr>
          <p:cNvPr id="21509" name="AutoShape 5">
            <a:hlinkClick r:id="rId3" action="ppaction://hlinksldjump"/>
            <a:extLst>
              <a:ext uri="{FF2B5EF4-FFF2-40B4-BE49-F238E27FC236}">
                <a16:creationId xmlns:a16="http://schemas.microsoft.com/office/drawing/2014/main" xmlns="" id="{89148962-2018-4F71-A058-A74C5AF3726F}"/>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Rectangle 3">
            <a:extLst>
              <a:ext uri="{FF2B5EF4-FFF2-40B4-BE49-F238E27FC236}">
                <a16:creationId xmlns:a16="http://schemas.microsoft.com/office/drawing/2014/main" xmlns="" id="{E7D38EDA-3FDA-2C4D-A170-80CE9B6F8E9C}"/>
              </a:ext>
            </a:extLst>
          </p:cNvPr>
          <p:cNvSpPr>
            <a:spLocks noChangeAspect="1" noChangeArrowheads="1"/>
          </p:cNvSpPr>
          <p:nvPr/>
        </p:nvSpPr>
        <p:spPr bwMode="auto">
          <a:xfrm>
            <a:off x="308111" y="3806590"/>
            <a:ext cx="8527775" cy="2014167"/>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sz="2800" b="1" i="0" dirty="0" smtClean="0">
                <a:solidFill>
                  <a:schemeClr val="bg1"/>
                </a:solidFill>
                <a:effectLst/>
                <a:latin typeface="Helvetica Neue"/>
              </a:rPr>
              <a:t>Народное собрание у славян.</a:t>
            </a:r>
            <a:endParaRPr lang="ru-RU" altLang="en-US" sz="2800" b="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50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xmlns="" id="{31871ADF-8850-49B6-BF42-E4C148AF8EA4}"/>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ru-RU" altLang="en-US" sz="3600" b="1" dirty="0">
              <a:solidFill>
                <a:schemeClr val="bg1"/>
              </a:solidFill>
              <a:effectLst>
                <a:outerShdw blurRad="38100" dist="38100" dir="2700000" algn="tl">
                  <a:srgbClr val="000000"/>
                </a:outerShdw>
              </a:effectLst>
            </a:endParaRPr>
          </a:p>
          <a:p>
            <a:pPr algn="ctr"/>
            <a:endParaRPr lang="ru-RU" altLang="en-US" sz="4400" b="1" dirty="0">
              <a:solidFill>
                <a:schemeClr val="bg1"/>
              </a:solidFill>
              <a:effectLst>
                <a:outerShdw blurRad="38100" dist="38100" dir="2700000" algn="tl">
                  <a:srgbClr val="000000"/>
                </a:outerShdw>
              </a:effectLst>
            </a:endParaRPr>
          </a:p>
          <a:p>
            <a:pPr algn="ctr"/>
            <a:r>
              <a:rPr lang="ru-RU" altLang="en-US" sz="5400" b="1" dirty="0" smtClean="0">
                <a:solidFill>
                  <a:schemeClr val="bg1"/>
                </a:solidFill>
                <a:effectLst>
                  <a:outerShdw blurRad="38100" dist="38100" dir="2700000" algn="tl">
                    <a:srgbClr val="000000"/>
                  </a:outerShdw>
                </a:effectLst>
              </a:rPr>
              <a:t>Вотчина-это</a:t>
            </a:r>
            <a:r>
              <a:rPr lang="ru-RU" altLang="en-US" sz="5400" b="1" dirty="0">
                <a:solidFill>
                  <a:schemeClr val="bg1"/>
                </a:solidFill>
                <a:effectLst>
                  <a:outerShdw blurRad="38100" dist="38100" dir="2700000" algn="tl">
                    <a:srgbClr val="000000"/>
                  </a:outerShdw>
                </a:effectLst>
              </a:rPr>
              <a:t>…</a:t>
            </a:r>
            <a:endParaRPr lang="en-US" altLang="en-US" sz="5400" b="1" dirty="0">
              <a:solidFill>
                <a:schemeClr val="bg1"/>
              </a:solidFill>
              <a:effectLst>
                <a:outerShdw blurRad="38100" dist="38100" dir="2700000" algn="tl">
                  <a:srgbClr val="000000"/>
                </a:outerShdw>
              </a:effectLst>
            </a:endParaRPr>
          </a:p>
        </p:txBody>
      </p:sp>
      <p:sp>
        <p:nvSpPr>
          <p:cNvPr id="22531" name="Rectangle 3">
            <a:extLst>
              <a:ext uri="{FF2B5EF4-FFF2-40B4-BE49-F238E27FC236}">
                <a16:creationId xmlns:a16="http://schemas.microsoft.com/office/drawing/2014/main" xmlns="" id="{17C33FFC-4CC3-4160-A94A-722DD96FFCDC}"/>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sz="4000" b="1" i="0" dirty="0" smtClean="0">
                <a:solidFill>
                  <a:schemeClr val="bg1"/>
                </a:solidFill>
                <a:effectLst/>
                <a:latin typeface="Helvetica Neue"/>
              </a:rPr>
              <a:t>Земельное владение, </a:t>
            </a:r>
          </a:p>
          <a:p>
            <a:pPr algn="ctr"/>
            <a:r>
              <a:rPr lang="ru-RU" sz="4000" b="1" i="0" dirty="0" smtClean="0">
                <a:solidFill>
                  <a:schemeClr val="bg1"/>
                </a:solidFill>
                <a:effectLst/>
                <a:latin typeface="Helvetica Neue"/>
              </a:rPr>
              <a:t>передаваемое по наследству.</a:t>
            </a:r>
            <a:endParaRPr lang="en-US" altLang="en-US" sz="4000" b="1" dirty="0">
              <a:solidFill>
                <a:schemeClr val="bg1"/>
              </a:solidFill>
              <a:effectLst>
                <a:outerShdw blurRad="38100" dist="38100" dir="2700000" algn="tl">
                  <a:srgbClr val="000000"/>
                </a:outerShdw>
              </a:effectLst>
            </a:endParaRPr>
          </a:p>
        </p:txBody>
      </p:sp>
      <p:sp>
        <p:nvSpPr>
          <p:cNvPr id="22532" name="Rectangle 4">
            <a:extLst>
              <a:ext uri="{FF2B5EF4-FFF2-40B4-BE49-F238E27FC236}">
                <a16:creationId xmlns:a16="http://schemas.microsoft.com/office/drawing/2014/main" xmlns="" id="{2B0B38C0-EEA7-4DDC-91D9-194148FF66A3}"/>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a:solidFill>
                  <a:srgbClr val="FFCC00"/>
                </a:solidFill>
                <a:effectLst>
                  <a:outerShdw blurRad="38100" dist="38100" dir="2700000" algn="tl">
                    <a:srgbClr val="C0C0C0"/>
                  </a:outerShdw>
                </a:effectLst>
                <a:latin typeface="Impact" panose="020B0806030902050204" pitchFamily="34" charset="0"/>
              </a:rPr>
              <a:t>Понятия</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400</a:t>
            </a:r>
          </a:p>
        </p:txBody>
      </p:sp>
      <p:sp>
        <p:nvSpPr>
          <p:cNvPr id="22533" name="AutoShape 5">
            <a:hlinkClick r:id="rId3" action="ppaction://hlinksldjump"/>
            <a:extLst>
              <a:ext uri="{FF2B5EF4-FFF2-40B4-BE49-F238E27FC236}">
                <a16:creationId xmlns:a16="http://schemas.microsoft.com/office/drawing/2014/main" xmlns="" id="{EAF96EA5-BEB7-40CF-9558-C44323FF3C90}"/>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xmlns="" id="{12D1B056-A2F7-4843-AB19-67737CB3810F}"/>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ru-RU" altLang="en-US" sz="3200" b="1">
              <a:solidFill>
                <a:schemeClr val="bg1"/>
              </a:solidFill>
              <a:effectLst>
                <a:outerShdw blurRad="38100" dist="38100" dir="2700000" algn="tl">
                  <a:srgbClr val="000000"/>
                </a:outerShdw>
              </a:effectLst>
            </a:endParaRPr>
          </a:p>
          <a:p>
            <a:pPr algn="ctr"/>
            <a:endParaRPr lang="ru-RU" altLang="en-US" sz="3200" b="1">
              <a:solidFill>
                <a:schemeClr val="bg1"/>
              </a:solidFill>
              <a:effectLst>
                <a:outerShdw blurRad="38100" dist="38100" dir="2700000" algn="tl">
                  <a:srgbClr val="000000"/>
                </a:outerShdw>
              </a:effectLst>
            </a:endParaRPr>
          </a:p>
          <a:p>
            <a:pPr algn="ctr"/>
            <a:r>
              <a:rPr lang="ru-RU" altLang="en-US" sz="5400" b="1">
                <a:solidFill>
                  <a:schemeClr val="bg1"/>
                </a:solidFill>
                <a:effectLst>
                  <a:outerShdw blurRad="38100" dist="38100" dir="2700000" algn="tl">
                    <a:srgbClr val="000000"/>
                  </a:outerShdw>
                </a:effectLst>
              </a:rPr>
              <a:t>Индульгенция-это…</a:t>
            </a:r>
          </a:p>
        </p:txBody>
      </p:sp>
      <p:sp>
        <p:nvSpPr>
          <p:cNvPr id="23555" name="Rectangle 3">
            <a:extLst>
              <a:ext uri="{FF2B5EF4-FFF2-40B4-BE49-F238E27FC236}">
                <a16:creationId xmlns:a16="http://schemas.microsoft.com/office/drawing/2014/main" xmlns="" id="{DB874584-689C-4BF4-A0CB-0CD06523DE17}"/>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4800" b="1">
                <a:solidFill>
                  <a:schemeClr val="bg1"/>
                </a:solidFill>
                <a:effectLst>
                  <a:outerShdw blurRad="38100" dist="38100" dir="2700000" algn="tl">
                    <a:srgbClr val="000000"/>
                  </a:outerShdw>
                </a:effectLst>
              </a:rPr>
              <a:t> </a:t>
            </a:r>
            <a:r>
              <a:rPr lang="ru-RU" sz="6600" b="1" i="0">
                <a:solidFill>
                  <a:schemeClr val="bg1"/>
                </a:solidFill>
                <a:effectLst/>
                <a:latin typeface="Helvetica Neue"/>
              </a:rPr>
              <a:t>грамота </a:t>
            </a:r>
          </a:p>
          <a:p>
            <a:pPr algn="ctr"/>
            <a:r>
              <a:rPr lang="ru-RU" sz="6600" b="1" i="0">
                <a:solidFill>
                  <a:schemeClr val="bg1"/>
                </a:solidFill>
                <a:effectLst/>
                <a:latin typeface="Helvetica Neue"/>
              </a:rPr>
              <a:t>о прощении грехов.</a:t>
            </a:r>
            <a:endParaRPr lang="en-US" altLang="en-US" sz="4800" b="1">
              <a:solidFill>
                <a:schemeClr val="bg1"/>
              </a:solidFill>
              <a:effectLst>
                <a:outerShdw blurRad="38100" dist="38100" dir="2700000" algn="tl">
                  <a:srgbClr val="000000"/>
                </a:outerShdw>
              </a:effectLst>
            </a:endParaRPr>
          </a:p>
        </p:txBody>
      </p:sp>
      <p:sp>
        <p:nvSpPr>
          <p:cNvPr id="23556" name="Rectangle 4">
            <a:extLst>
              <a:ext uri="{FF2B5EF4-FFF2-40B4-BE49-F238E27FC236}">
                <a16:creationId xmlns:a16="http://schemas.microsoft.com/office/drawing/2014/main" xmlns="" id="{C1BC4444-EABF-40E3-8468-A84D95693A58}"/>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a:solidFill>
                  <a:srgbClr val="FFCC00"/>
                </a:solidFill>
                <a:effectLst>
                  <a:outerShdw blurRad="38100" dist="38100" dir="2700000" algn="tl">
                    <a:srgbClr val="C0C0C0"/>
                  </a:outerShdw>
                </a:effectLst>
                <a:latin typeface="Impact" panose="020B0806030902050204" pitchFamily="34" charset="0"/>
              </a:rPr>
              <a:t>Понятия</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500</a:t>
            </a:r>
          </a:p>
        </p:txBody>
      </p:sp>
      <p:sp>
        <p:nvSpPr>
          <p:cNvPr id="23557" name="AutoShape 5">
            <a:hlinkClick r:id="rId3" action="ppaction://hlinksldjump"/>
            <a:extLst>
              <a:ext uri="{FF2B5EF4-FFF2-40B4-BE49-F238E27FC236}">
                <a16:creationId xmlns:a16="http://schemas.microsoft.com/office/drawing/2014/main" xmlns="" id="{8A26BA96-559A-4942-B9C4-4F2DE4B5F845}"/>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5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xmlns="" id="{1E2E9288-90CD-4FB3-B967-80BE9233D343}"/>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3200" b="1" dirty="0">
                <a:solidFill>
                  <a:schemeClr val="bg1"/>
                </a:solidFill>
                <a:effectLst>
                  <a:outerShdw blurRad="38100" dist="38100" dir="2700000" algn="tl">
                    <a:srgbClr val="000000"/>
                  </a:outerShdw>
                </a:effectLst>
              </a:rPr>
              <a:t>Крупнейшая победа Руси </a:t>
            </a:r>
            <a:endParaRPr lang="ru-RU" altLang="en-US" sz="3200" b="1" dirty="0" smtClean="0">
              <a:solidFill>
                <a:schemeClr val="bg1"/>
              </a:solidFill>
              <a:effectLst>
                <a:outerShdw blurRad="38100" dist="38100" dir="2700000" algn="tl">
                  <a:srgbClr val="000000"/>
                </a:outerShdw>
              </a:effectLst>
            </a:endParaRPr>
          </a:p>
          <a:p>
            <a:pPr algn="ctr"/>
            <a:r>
              <a:rPr lang="ru-RU" altLang="en-US" sz="3200" b="1" dirty="0" smtClean="0">
                <a:solidFill>
                  <a:schemeClr val="bg1"/>
                </a:solidFill>
                <a:effectLst>
                  <a:outerShdw blurRad="38100" dist="38100" dir="2700000" algn="tl">
                    <a:srgbClr val="000000"/>
                  </a:outerShdw>
                </a:effectLst>
              </a:rPr>
              <a:t>в </a:t>
            </a:r>
            <a:r>
              <a:rPr lang="ru-RU" altLang="en-US" sz="3200" b="1" dirty="0">
                <a:solidFill>
                  <a:schemeClr val="bg1"/>
                </a:solidFill>
                <a:effectLst>
                  <a:outerShdw blurRad="38100" dist="38100" dir="2700000" algn="tl">
                    <a:srgbClr val="000000"/>
                  </a:outerShdw>
                </a:effectLst>
              </a:rPr>
              <a:t>правление Ярослава Мудрого</a:t>
            </a:r>
            <a:endParaRPr lang="en-US" altLang="en-US" sz="3200" b="1" dirty="0">
              <a:solidFill>
                <a:schemeClr val="bg1"/>
              </a:solidFill>
              <a:effectLst>
                <a:outerShdw blurRad="38100" dist="38100" dir="2700000" algn="tl">
                  <a:srgbClr val="000000"/>
                </a:outerShdw>
              </a:effectLst>
            </a:endParaRPr>
          </a:p>
        </p:txBody>
      </p:sp>
      <p:sp>
        <p:nvSpPr>
          <p:cNvPr id="24579" name="Rectangle 3">
            <a:extLst>
              <a:ext uri="{FF2B5EF4-FFF2-40B4-BE49-F238E27FC236}">
                <a16:creationId xmlns:a16="http://schemas.microsoft.com/office/drawing/2014/main" xmlns="" id="{B77891A5-F6C5-4800-995A-34453511E471}"/>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7200" b="1" dirty="0">
                <a:solidFill>
                  <a:schemeClr val="bg1"/>
                </a:solidFill>
                <a:effectLst>
                  <a:outerShdw blurRad="38100" dist="38100" dir="2700000" algn="tl">
                    <a:srgbClr val="000000"/>
                  </a:outerShdw>
                </a:effectLst>
              </a:rPr>
              <a:t>Разгром печенегов</a:t>
            </a:r>
            <a:endParaRPr lang="en-US" altLang="en-US" sz="7200" b="1" dirty="0">
              <a:solidFill>
                <a:schemeClr val="bg1"/>
              </a:solidFill>
              <a:effectLst>
                <a:outerShdw blurRad="38100" dist="38100" dir="2700000" algn="tl">
                  <a:srgbClr val="000000"/>
                </a:outerShdw>
              </a:effectLst>
            </a:endParaRPr>
          </a:p>
        </p:txBody>
      </p:sp>
      <p:sp>
        <p:nvSpPr>
          <p:cNvPr id="24580" name="Rectangle 4">
            <a:extLst>
              <a:ext uri="{FF2B5EF4-FFF2-40B4-BE49-F238E27FC236}">
                <a16:creationId xmlns:a16="http://schemas.microsoft.com/office/drawing/2014/main" xmlns="" id="{54779CF0-683A-40E1-AAAA-CD6A9F4EF8B3}"/>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a:solidFill>
                  <a:srgbClr val="FFCC00"/>
                </a:solidFill>
                <a:effectLst>
                  <a:outerShdw blurRad="38100" dist="38100" dir="2700000" algn="tl">
                    <a:srgbClr val="C0C0C0"/>
                  </a:outerShdw>
                </a:effectLst>
              </a:rPr>
              <a:t>война</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100</a:t>
            </a:r>
          </a:p>
        </p:txBody>
      </p:sp>
      <p:sp>
        <p:nvSpPr>
          <p:cNvPr id="24581" name="AutoShape 5">
            <a:hlinkClick r:id="rId3" action="ppaction://hlinksldjump"/>
            <a:extLst>
              <a:ext uri="{FF2B5EF4-FFF2-40B4-BE49-F238E27FC236}">
                <a16:creationId xmlns:a16="http://schemas.microsoft.com/office/drawing/2014/main" xmlns="" id="{1B0EDD59-9204-45DC-8C78-FB29EBCBCE17}"/>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5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xmlns="" id="{51134EF6-28C9-4232-8056-0498164150F5}"/>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9600" b="1">
              <a:solidFill>
                <a:schemeClr val="bg1"/>
              </a:solidFill>
              <a:effectLst>
                <a:outerShdw blurRad="38100" dist="38100" dir="2700000" algn="tl">
                  <a:srgbClr val="000000"/>
                </a:outerShdw>
              </a:effectLst>
            </a:endParaRPr>
          </a:p>
          <a:p>
            <a:pPr algn="ctr"/>
            <a:endParaRPr lang="en-US" altLang="en-US" sz="9600" b="1">
              <a:solidFill>
                <a:schemeClr val="bg1"/>
              </a:solidFill>
              <a:effectLst>
                <a:outerShdw blurRad="38100" dist="38100" dir="2700000" algn="tl">
                  <a:srgbClr val="000000"/>
                </a:outerShdw>
              </a:effectLst>
            </a:endParaRPr>
          </a:p>
        </p:txBody>
      </p:sp>
      <p:sp>
        <p:nvSpPr>
          <p:cNvPr id="34821" name="Rectangle 5">
            <a:extLst>
              <a:ext uri="{FF2B5EF4-FFF2-40B4-BE49-F238E27FC236}">
                <a16:creationId xmlns:a16="http://schemas.microsoft.com/office/drawing/2014/main" xmlns="" id="{783BDCD8-96FF-4208-B020-FBCFEA278435}"/>
              </a:ext>
            </a:extLst>
          </p:cNvPr>
          <p:cNvSpPr>
            <a:spLocks noChangeArrowheads="1"/>
          </p:cNvSpPr>
          <p:nvPr/>
        </p:nvSpPr>
        <p:spPr bwMode="auto">
          <a:xfrm>
            <a:off x="1284288" y="1187450"/>
            <a:ext cx="6545262" cy="762000"/>
          </a:xfrm>
          <a:prstGeom prst="rect">
            <a:avLst/>
          </a:prstGeom>
          <a:noFill/>
          <a:ln>
            <a:noFill/>
          </a:ln>
          <a:effectLst>
            <a:outerShdw dist="63500" dir="3187806" algn="ctr" rotWithShape="0">
              <a:schemeClr val="tx1">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r>
              <a:rPr lang="ru-RU" altLang="en-US" sz="4400" b="1">
                <a:solidFill>
                  <a:schemeClr val="bg1"/>
                </a:solidFill>
              </a:rPr>
              <a:t>Живое</a:t>
            </a:r>
            <a:endParaRPr lang="en-US" altLang="en-US" sz="4400" b="1">
              <a:solidFill>
                <a:schemeClr val="bg1"/>
              </a:solidFill>
            </a:endParaRPr>
          </a:p>
        </p:txBody>
      </p:sp>
      <p:sp>
        <p:nvSpPr>
          <p:cNvPr id="34827" name="Rectangle 11">
            <a:extLst>
              <a:ext uri="{FF2B5EF4-FFF2-40B4-BE49-F238E27FC236}">
                <a16:creationId xmlns:a16="http://schemas.microsoft.com/office/drawing/2014/main" xmlns="" id="{D67BBDF9-A4F5-40D3-8122-3E5B9CB34E02}"/>
              </a:ext>
            </a:extLst>
          </p:cNvPr>
          <p:cNvSpPr>
            <a:spLocks noChangeArrowheads="1"/>
          </p:cNvSpPr>
          <p:nvPr/>
        </p:nvSpPr>
        <p:spPr bwMode="auto">
          <a:xfrm>
            <a:off x="1285875" y="2646363"/>
            <a:ext cx="6545263" cy="914400"/>
          </a:xfrm>
          <a:prstGeom prst="rect">
            <a:avLst/>
          </a:prstGeom>
          <a:noFill/>
          <a:ln>
            <a:noFill/>
          </a:ln>
          <a:effectLst>
            <a:outerShdw dist="63500" dir="3187806" algn="ctr" rotWithShape="0">
              <a:schemeClr val="tx1">
                <a:alpha val="5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r>
              <a:rPr lang="ru-RU" altLang="en-US" sz="5400" b="1">
                <a:solidFill>
                  <a:schemeClr val="bg1"/>
                </a:solidFill>
              </a:rPr>
              <a:t>Средневековье</a:t>
            </a:r>
            <a:endParaRPr lang="en-US" altLang="en-US" sz="54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 calcmode="lin" valueType="num">
                                      <p:cBhvr additive="base">
                                        <p:cTn id="7" dur="5000" fill="hold"/>
                                        <p:tgtEl>
                                          <p:spTgt spid="34821"/>
                                        </p:tgtEl>
                                        <p:attrNameLst>
                                          <p:attrName>ppt_x</p:attrName>
                                        </p:attrNameLst>
                                      </p:cBhvr>
                                      <p:tavLst>
                                        <p:tav tm="0">
                                          <p:val>
                                            <p:strVal val="1+#ppt_w/2"/>
                                          </p:val>
                                        </p:tav>
                                        <p:tav tm="100000">
                                          <p:val>
                                            <p:strVal val="#ppt_x"/>
                                          </p:val>
                                        </p:tav>
                                      </p:tavLst>
                                    </p:anim>
                                    <p:anim calcmode="lin" valueType="num">
                                      <p:cBhvr additive="base">
                                        <p:cTn id="8" dur="5000" fill="hold"/>
                                        <p:tgtEl>
                                          <p:spTgt spid="3482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jeopardy-wait long.wav"/>
                                        </p:tgtEl>
                                      </p:cMediaNode>
                                    </p:audio>
                                  </p:subTnLst>
                                </p:cTn>
                              </p:par>
                            </p:childTnLst>
                          </p:cTn>
                        </p:par>
                        <p:par>
                          <p:cTn id="9" fill="hold" nodeType="afterGroup">
                            <p:stCondLst>
                              <p:cond delay="5000"/>
                            </p:stCondLst>
                            <p:childTnLst>
                              <p:par>
                                <p:cTn id="10" presetID="2" presetClass="entr" presetSubtype="8" fill="hold" grpId="0" nodeType="afterEffect">
                                  <p:stCondLst>
                                    <p:cond delay="9500"/>
                                  </p:stCondLst>
                                  <p:childTnLst>
                                    <p:set>
                                      <p:cBhvr>
                                        <p:cTn id="11" dur="1" fill="hold">
                                          <p:stCondLst>
                                            <p:cond delay="0"/>
                                          </p:stCondLst>
                                        </p:cTn>
                                        <p:tgtEl>
                                          <p:spTgt spid="34827"/>
                                        </p:tgtEl>
                                        <p:attrNameLst>
                                          <p:attrName>style.visibility</p:attrName>
                                        </p:attrNameLst>
                                      </p:cBhvr>
                                      <p:to>
                                        <p:strVal val="visible"/>
                                      </p:to>
                                    </p:set>
                                    <p:anim calcmode="lin" valueType="num">
                                      <p:cBhvr additive="base">
                                        <p:cTn id="12" dur="5000" fill="hold"/>
                                        <p:tgtEl>
                                          <p:spTgt spid="34827"/>
                                        </p:tgtEl>
                                        <p:attrNameLst>
                                          <p:attrName>ppt_x</p:attrName>
                                        </p:attrNameLst>
                                      </p:cBhvr>
                                      <p:tavLst>
                                        <p:tav tm="0">
                                          <p:val>
                                            <p:strVal val="0-#ppt_w/2"/>
                                          </p:val>
                                        </p:tav>
                                        <p:tav tm="100000">
                                          <p:val>
                                            <p:strVal val="#ppt_x"/>
                                          </p:val>
                                        </p:tav>
                                      </p:tavLst>
                                    </p:anim>
                                    <p:anim calcmode="lin" valueType="num">
                                      <p:cBhvr additive="base">
                                        <p:cTn id="13" dur="5000" fill="hold"/>
                                        <p:tgtEl>
                                          <p:spTgt spid="348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P spid="348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xmlns="" id="{640D8D90-A4F0-4A52-AF1B-A896DD3F8C28}"/>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3200" b="1">
                <a:solidFill>
                  <a:schemeClr val="bg1"/>
                </a:solidFill>
                <a:effectLst>
                  <a:outerShdw blurRad="38100" dist="38100" dir="2700000" algn="tl">
                    <a:srgbClr val="000000"/>
                  </a:outerShdw>
                </a:effectLst>
              </a:rPr>
              <a:t>Главным руководителем </a:t>
            </a:r>
          </a:p>
          <a:p>
            <a:pPr algn="ctr"/>
            <a:r>
              <a:rPr lang="ru-RU" altLang="en-US" sz="3200" b="1">
                <a:solidFill>
                  <a:schemeClr val="bg1"/>
                </a:solidFill>
                <a:effectLst>
                  <a:outerShdw blurRad="38100" dist="38100" dir="2700000" algn="tl">
                    <a:srgbClr val="000000"/>
                  </a:outerShdw>
                </a:effectLst>
              </a:rPr>
              <a:t>и организатором народных войск в </a:t>
            </a:r>
          </a:p>
          <a:p>
            <a:pPr algn="ctr"/>
            <a:r>
              <a:rPr lang="ru-RU" altLang="en-US" sz="3200" b="1">
                <a:solidFill>
                  <a:schemeClr val="bg1"/>
                </a:solidFill>
                <a:effectLst>
                  <a:outerShdw blurRad="38100" dist="38100" dir="2700000" algn="tl">
                    <a:srgbClr val="000000"/>
                  </a:outerShdw>
                </a:effectLst>
              </a:rPr>
              <a:t>этой войне был бедный рыцарь,</a:t>
            </a:r>
          </a:p>
          <a:p>
            <a:pPr algn="ctr"/>
            <a:r>
              <a:rPr lang="ru-RU" altLang="en-US" sz="3200" b="1">
                <a:solidFill>
                  <a:schemeClr val="bg1"/>
                </a:solidFill>
                <a:effectLst>
                  <a:outerShdw blurRad="38100" dist="38100" dir="2700000" algn="tl">
                    <a:srgbClr val="000000"/>
                  </a:outerShdw>
                </a:effectLst>
              </a:rPr>
              <a:t>в одном из боев получивший</a:t>
            </a:r>
          </a:p>
          <a:p>
            <a:pPr algn="ctr"/>
            <a:r>
              <a:rPr lang="ru-RU" altLang="en-US" sz="3200" b="1">
                <a:solidFill>
                  <a:schemeClr val="bg1"/>
                </a:solidFill>
                <a:effectLst>
                  <a:outerShdw blurRad="38100" dist="38100" dir="2700000" algn="tl">
                    <a:srgbClr val="000000"/>
                  </a:outerShdw>
                </a:effectLst>
              </a:rPr>
              <a:t> рану, от которой ослеп</a:t>
            </a:r>
            <a:endParaRPr lang="en-US" altLang="en-US" sz="3200" b="1">
              <a:solidFill>
                <a:schemeClr val="bg1"/>
              </a:solidFill>
              <a:effectLst>
                <a:outerShdw blurRad="38100" dist="38100" dir="2700000" algn="tl">
                  <a:srgbClr val="000000"/>
                </a:outerShdw>
              </a:effectLst>
            </a:endParaRPr>
          </a:p>
        </p:txBody>
      </p:sp>
      <p:sp>
        <p:nvSpPr>
          <p:cNvPr id="25603" name="Rectangle 3">
            <a:extLst>
              <a:ext uri="{FF2B5EF4-FFF2-40B4-BE49-F238E27FC236}">
                <a16:creationId xmlns:a16="http://schemas.microsoft.com/office/drawing/2014/main" xmlns="" id="{6C28A4EE-861C-4737-8282-8DB150298D06}"/>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4000" b="1">
                <a:solidFill>
                  <a:schemeClr val="bg1"/>
                </a:solidFill>
                <a:effectLst>
                  <a:outerShdw blurRad="38100" dist="38100" dir="2700000" algn="tl">
                    <a:srgbClr val="000000"/>
                  </a:outerShdw>
                </a:effectLst>
              </a:rPr>
              <a:t>Гуситские войны в Чехии</a:t>
            </a:r>
          </a:p>
          <a:p>
            <a:pPr algn="ctr"/>
            <a:r>
              <a:rPr lang="ru-RU" altLang="en-US" sz="4000" b="1">
                <a:solidFill>
                  <a:schemeClr val="bg1"/>
                </a:solidFill>
                <a:effectLst>
                  <a:outerShdw blurRad="38100" dist="38100" dir="2700000" algn="tl">
                    <a:srgbClr val="000000"/>
                  </a:outerShdw>
                </a:effectLst>
              </a:rPr>
              <a:t>1419-1434гг</a:t>
            </a:r>
            <a:endParaRPr lang="en-US" altLang="en-US" sz="4000" b="1">
              <a:solidFill>
                <a:schemeClr val="bg1"/>
              </a:solidFill>
              <a:effectLst>
                <a:outerShdw blurRad="38100" dist="38100" dir="2700000" algn="tl">
                  <a:srgbClr val="000000"/>
                </a:outerShdw>
              </a:effectLst>
            </a:endParaRPr>
          </a:p>
        </p:txBody>
      </p:sp>
      <p:sp>
        <p:nvSpPr>
          <p:cNvPr id="25604" name="Rectangle 4">
            <a:extLst>
              <a:ext uri="{FF2B5EF4-FFF2-40B4-BE49-F238E27FC236}">
                <a16:creationId xmlns:a16="http://schemas.microsoft.com/office/drawing/2014/main" xmlns="" id="{8D21222A-BA76-4A71-A40C-258ED76AEF38}"/>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a:solidFill>
                  <a:srgbClr val="FFCC00"/>
                </a:solidFill>
                <a:effectLst>
                  <a:outerShdw blurRad="38100" dist="38100" dir="2700000" algn="tl">
                    <a:srgbClr val="C0C0C0"/>
                  </a:outerShdw>
                </a:effectLst>
              </a:rPr>
              <a:t>война</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200</a:t>
            </a:r>
          </a:p>
        </p:txBody>
      </p:sp>
      <p:sp>
        <p:nvSpPr>
          <p:cNvPr id="25605" name="AutoShape 5">
            <a:hlinkClick r:id="rId3" action="ppaction://hlinksldjump"/>
            <a:extLst>
              <a:ext uri="{FF2B5EF4-FFF2-40B4-BE49-F238E27FC236}">
                <a16:creationId xmlns:a16="http://schemas.microsoft.com/office/drawing/2014/main" xmlns="" id="{0E94CAA6-2AD5-432C-AC30-9119A1C788CF}"/>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6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xmlns="" id="{C48F2CE6-A0CE-455D-9269-7EAB17B78575}"/>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3200" b="1">
                <a:solidFill>
                  <a:schemeClr val="bg1"/>
                </a:solidFill>
                <a:effectLst>
                  <a:outerShdw blurRad="38100" dist="38100" dir="2700000" algn="tl">
                    <a:srgbClr val="000000"/>
                  </a:outerShdw>
                </a:effectLst>
              </a:rPr>
              <a:t>Кто и во время какой войны сказал: </a:t>
            </a:r>
          </a:p>
          <a:p>
            <a:pPr algn="ctr"/>
            <a:r>
              <a:rPr lang="ru-RU" altLang="en-US" sz="3200" b="1">
                <a:solidFill>
                  <a:schemeClr val="bg1"/>
                </a:solidFill>
                <a:effectLst>
                  <a:outerShdw blurRad="38100" dist="38100" dir="2700000" algn="tl">
                    <a:srgbClr val="000000"/>
                  </a:outerShdw>
                </a:effectLst>
              </a:rPr>
              <a:t>«Никто на свете… не спасет королевство</a:t>
            </a:r>
          </a:p>
          <a:p>
            <a:pPr algn="ctr"/>
            <a:r>
              <a:rPr lang="ru-RU" altLang="en-US" sz="3200" b="1">
                <a:solidFill>
                  <a:schemeClr val="bg1"/>
                </a:solidFill>
                <a:effectLst>
                  <a:outerShdw blurRad="38100" dist="38100" dir="2700000" algn="tl">
                    <a:srgbClr val="000000"/>
                  </a:outerShdw>
                </a:effectLst>
              </a:rPr>
              <a:t>французское и не поможет ему, кроме меня»</a:t>
            </a:r>
            <a:endParaRPr lang="en-US" altLang="en-US" sz="3200" b="1">
              <a:solidFill>
                <a:schemeClr val="bg1"/>
              </a:solidFill>
              <a:effectLst>
                <a:outerShdw blurRad="38100" dist="38100" dir="2700000" algn="tl">
                  <a:srgbClr val="000000"/>
                </a:outerShdw>
              </a:effectLst>
            </a:endParaRPr>
          </a:p>
        </p:txBody>
      </p:sp>
      <p:sp>
        <p:nvSpPr>
          <p:cNvPr id="26627" name="Rectangle 3">
            <a:extLst>
              <a:ext uri="{FF2B5EF4-FFF2-40B4-BE49-F238E27FC236}">
                <a16:creationId xmlns:a16="http://schemas.microsoft.com/office/drawing/2014/main" xmlns="" id="{550432FA-173A-4B18-AC0E-B76308E6BB52}"/>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600" b="1">
                <a:solidFill>
                  <a:schemeClr val="bg1"/>
                </a:solidFill>
                <a:effectLst>
                  <a:outerShdw blurRad="38100" dist="38100" dir="2700000" algn="tl">
                    <a:srgbClr val="000000"/>
                  </a:outerShdw>
                </a:effectLst>
              </a:rPr>
              <a:t>          Столетняя война, </a:t>
            </a:r>
          </a:p>
          <a:p>
            <a:pPr algn="ctr"/>
            <a:r>
              <a:rPr lang="ru-RU" altLang="en-US" sz="3600" b="1">
                <a:solidFill>
                  <a:schemeClr val="bg1"/>
                </a:solidFill>
                <a:effectLst>
                  <a:outerShdw blurRad="38100" dist="38100" dir="2700000" algn="tl">
                    <a:srgbClr val="000000"/>
                  </a:outerShdw>
                </a:effectLst>
              </a:rPr>
              <a:t>1337-1453гг,</a:t>
            </a:r>
          </a:p>
          <a:p>
            <a:pPr algn="ctr"/>
            <a:r>
              <a:rPr lang="ru-RU" altLang="en-US" sz="3600" b="1">
                <a:solidFill>
                  <a:schemeClr val="bg1"/>
                </a:solidFill>
                <a:effectLst>
                  <a:outerShdw blurRad="38100" dist="38100" dir="2700000" algn="tl">
                    <a:srgbClr val="000000"/>
                  </a:outerShdw>
                </a:effectLst>
              </a:rPr>
              <a:t>Жанна д</a:t>
            </a:r>
            <a:r>
              <a:rPr lang="en-US" altLang="en-US" sz="3600" b="1">
                <a:solidFill>
                  <a:schemeClr val="bg1"/>
                </a:solidFill>
                <a:effectLst>
                  <a:outerShdw blurRad="38100" dist="38100" dir="2700000" algn="tl">
                    <a:srgbClr val="000000"/>
                  </a:outerShdw>
                </a:effectLst>
              </a:rPr>
              <a:t>’</a:t>
            </a:r>
            <a:r>
              <a:rPr lang="ru-RU" altLang="en-US" sz="3600" b="1">
                <a:solidFill>
                  <a:schemeClr val="bg1"/>
                </a:solidFill>
                <a:effectLst>
                  <a:outerShdw blurRad="38100" dist="38100" dir="2700000" algn="tl">
                    <a:srgbClr val="000000"/>
                  </a:outerShdw>
                </a:effectLst>
              </a:rPr>
              <a:t>Арк</a:t>
            </a:r>
            <a:endParaRPr lang="en-US" altLang="en-US" sz="3600" b="1">
              <a:solidFill>
                <a:schemeClr val="bg1"/>
              </a:solidFill>
              <a:effectLst>
                <a:outerShdw blurRad="38100" dist="38100" dir="2700000" algn="tl">
                  <a:srgbClr val="000000"/>
                </a:outerShdw>
              </a:effectLst>
            </a:endParaRPr>
          </a:p>
        </p:txBody>
      </p:sp>
      <p:sp>
        <p:nvSpPr>
          <p:cNvPr id="26628" name="Rectangle 4">
            <a:extLst>
              <a:ext uri="{FF2B5EF4-FFF2-40B4-BE49-F238E27FC236}">
                <a16:creationId xmlns:a16="http://schemas.microsoft.com/office/drawing/2014/main" xmlns="" id="{8E9E50C2-2F4A-451D-90C8-6AAE6A004E06}"/>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a:solidFill>
                  <a:srgbClr val="FFCC00"/>
                </a:solidFill>
                <a:effectLst>
                  <a:outerShdw blurRad="38100" dist="38100" dir="2700000" algn="tl">
                    <a:srgbClr val="C0C0C0"/>
                  </a:outerShdw>
                </a:effectLst>
              </a:rPr>
              <a:t>война</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300</a:t>
            </a:r>
          </a:p>
        </p:txBody>
      </p:sp>
      <p:sp>
        <p:nvSpPr>
          <p:cNvPr id="26629" name="AutoShape 5">
            <a:hlinkClick r:id="rId3" action="ppaction://hlinksldjump"/>
            <a:extLst>
              <a:ext uri="{FF2B5EF4-FFF2-40B4-BE49-F238E27FC236}">
                <a16:creationId xmlns:a16="http://schemas.microsoft.com/office/drawing/2014/main" xmlns="" id="{DDD77214-5B2F-46BA-9E58-C95A373F5880}"/>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6630" name="Picture 6" descr="1">
            <a:extLst>
              <a:ext uri="{FF2B5EF4-FFF2-40B4-BE49-F238E27FC236}">
                <a16:creationId xmlns:a16="http://schemas.microsoft.com/office/drawing/2014/main" xmlns="" id="{BB7BB100-A0EB-40FE-B423-BF2E89783188}"/>
              </a:ext>
            </a:extLst>
          </p:cNvPr>
          <p:cNvPicPr>
            <a:picLocks noChangeAspect="1" noChangeArrowheads="1"/>
          </p:cNvPicPr>
          <p:nvPr/>
        </p:nvPicPr>
        <p:blipFill>
          <a:blip r:embed="rId4">
            <a:lum contrast="12000"/>
            <a:extLst>
              <a:ext uri="{28A0092B-C50C-407E-A947-70E740481C1C}">
                <a14:useLocalDpi xmlns:a14="http://schemas.microsoft.com/office/drawing/2010/main" val="0"/>
              </a:ext>
            </a:extLst>
          </a:blip>
          <a:srcRect/>
          <a:stretch>
            <a:fillRect/>
          </a:stretch>
        </p:blipFill>
        <p:spPr bwMode="auto">
          <a:xfrm>
            <a:off x="0" y="3608388"/>
            <a:ext cx="2600325" cy="3249612"/>
          </a:xfrm>
          <a:prstGeom prst="rect">
            <a:avLst/>
          </a:prstGeom>
          <a:noFill/>
          <a:ln w="762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6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xmlns="" id="{47D450DF-A49E-4421-AF68-1B0D335EED87}"/>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3200" b="1">
                <a:solidFill>
                  <a:schemeClr val="bg1"/>
                </a:solidFill>
                <a:effectLst>
                  <a:outerShdw blurRad="38100" dist="38100" dir="2700000" algn="tl">
                    <a:srgbClr val="000000"/>
                  </a:outerShdw>
                </a:effectLst>
              </a:rPr>
              <a:t>Междоусобная война, </a:t>
            </a:r>
          </a:p>
          <a:p>
            <a:pPr algn="ctr"/>
            <a:r>
              <a:rPr lang="ru-RU" altLang="en-US" sz="3200" b="1">
                <a:solidFill>
                  <a:schemeClr val="bg1"/>
                </a:solidFill>
                <a:effectLst>
                  <a:outerShdw blurRad="38100" dist="38100" dir="2700000" algn="tl">
                    <a:srgbClr val="000000"/>
                  </a:outerShdw>
                </a:effectLst>
              </a:rPr>
              <a:t>продолжавшаяся 30 лет, </a:t>
            </a:r>
          </a:p>
          <a:p>
            <a:pPr algn="ctr"/>
            <a:r>
              <a:rPr lang="ru-RU" altLang="en-US" sz="3200" b="1">
                <a:solidFill>
                  <a:schemeClr val="bg1"/>
                </a:solidFill>
                <a:effectLst>
                  <a:outerShdw blurRad="38100" dist="38100" dir="2700000" algn="tl">
                    <a:srgbClr val="000000"/>
                  </a:outerShdw>
                </a:effectLst>
              </a:rPr>
              <a:t>закончившаяся после того,</a:t>
            </a:r>
          </a:p>
          <a:p>
            <a:pPr algn="ctr"/>
            <a:r>
              <a:rPr lang="ru-RU" altLang="en-US" sz="3200" b="1">
                <a:solidFill>
                  <a:schemeClr val="bg1"/>
                </a:solidFill>
                <a:effectLst>
                  <a:outerShdw blurRad="38100" dist="38100" dir="2700000" algn="tl">
                    <a:srgbClr val="000000"/>
                  </a:outerShdw>
                </a:effectLst>
              </a:rPr>
              <a:t>Как почти все знатные</a:t>
            </a:r>
          </a:p>
          <a:p>
            <a:pPr algn="ctr"/>
            <a:r>
              <a:rPr lang="ru-RU" altLang="en-US" sz="3200" b="1">
                <a:solidFill>
                  <a:schemeClr val="bg1"/>
                </a:solidFill>
                <a:effectLst>
                  <a:outerShdw blurRad="38100" dist="38100" dir="2700000" algn="tl">
                    <a:srgbClr val="000000"/>
                  </a:outerShdw>
                </a:effectLst>
              </a:rPr>
              <a:t> дворяне истребили друг друга</a:t>
            </a:r>
            <a:endParaRPr lang="en-US" altLang="en-US" sz="3200" b="1">
              <a:solidFill>
                <a:schemeClr val="bg1"/>
              </a:solidFill>
              <a:effectLst>
                <a:outerShdw blurRad="38100" dist="38100" dir="2700000" algn="tl">
                  <a:srgbClr val="000000"/>
                </a:outerShdw>
              </a:effectLst>
            </a:endParaRPr>
          </a:p>
        </p:txBody>
      </p:sp>
      <p:sp>
        <p:nvSpPr>
          <p:cNvPr id="27651" name="Rectangle 3">
            <a:extLst>
              <a:ext uri="{FF2B5EF4-FFF2-40B4-BE49-F238E27FC236}">
                <a16:creationId xmlns:a16="http://schemas.microsoft.com/office/drawing/2014/main" xmlns="" id="{A078E8BB-925B-4DA3-A0D1-E72156C8133A}"/>
              </a:ext>
            </a:extLst>
          </p:cNvPr>
          <p:cNvSpPr>
            <a:spLocks noChangeAspect="1" noChangeArrowheads="1"/>
          </p:cNvSpPr>
          <p:nvPr/>
        </p:nvSpPr>
        <p:spPr bwMode="auto">
          <a:xfrm>
            <a:off x="0" y="3430588"/>
            <a:ext cx="9144000" cy="3427412"/>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4400" b="1">
                <a:solidFill>
                  <a:schemeClr val="bg1"/>
                </a:solidFill>
                <a:effectLst>
                  <a:outerShdw blurRad="38100" dist="38100" dir="2700000" algn="tl">
                    <a:srgbClr val="000000"/>
                  </a:outerShdw>
                </a:effectLst>
              </a:rPr>
              <a:t>Война Алой и</a:t>
            </a:r>
          </a:p>
          <a:p>
            <a:pPr algn="ctr"/>
            <a:r>
              <a:rPr lang="ru-RU" altLang="en-US" sz="4400" b="1">
                <a:solidFill>
                  <a:schemeClr val="bg1"/>
                </a:solidFill>
                <a:effectLst>
                  <a:outerShdw blurRad="38100" dist="38100" dir="2700000" algn="tl">
                    <a:srgbClr val="000000"/>
                  </a:outerShdw>
                </a:effectLst>
              </a:rPr>
              <a:t> Белой розы в Англии</a:t>
            </a:r>
            <a:endParaRPr lang="en-US" altLang="en-US" sz="4400" b="1">
              <a:solidFill>
                <a:schemeClr val="bg1"/>
              </a:solidFill>
              <a:effectLst>
                <a:outerShdw blurRad="38100" dist="38100" dir="2700000" algn="tl">
                  <a:srgbClr val="000000"/>
                </a:outerShdw>
              </a:effectLst>
            </a:endParaRPr>
          </a:p>
        </p:txBody>
      </p:sp>
      <p:sp>
        <p:nvSpPr>
          <p:cNvPr id="27652" name="Rectangle 4">
            <a:extLst>
              <a:ext uri="{FF2B5EF4-FFF2-40B4-BE49-F238E27FC236}">
                <a16:creationId xmlns:a16="http://schemas.microsoft.com/office/drawing/2014/main" xmlns="" id="{BCB94F73-F4F8-4CD6-AED2-3AC2DB2B5143}"/>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a:solidFill>
                  <a:srgbClr val="FFCC00"/>
                </a:solidFill>
                <a:effectLst>
                  <a:outerShdw blurRad="38100" dist="38100" dir="2700000" algn="tl">
                    <a:srgbClr val="C0C0C0"/>
                  </a:outerShdw>
                </a:effectLst>
              </a:rPr>
              <a:t>война</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400</a:t>
            </a:r>
          </a:p>
        </p:txBody>
      </p:sp>
      <p:sp>
        <p:nvSpPr>
          <p:cNvPr id="27653" name="AutoShape 5">
            <a:hlinkClick r:id="rId3" action="ppaction://hlinksldjump"/>
            <a:extLst>
              <a:ext uri="{FF2B5EF4-FFF2-40B4-BE49-F238E27FC236}">
                <a16:creationId xmlns:a16="http://schemas.microsoft.com/office/drawing/2014/main" xmlns="" id="{ABD497EB-F237-454C-8935-A8FBBD700840}"/>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xmlns="" id="{DEC33F23-5BBE-4426-8E2A-B6E80111EAB9}"/>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3200" b="1" dirty="0">
                <a:solidFill>
                  <a:schemeClr val="bg1"/>
                </a:solidFill>
                <a:effectLst>
                  <a:outerShdw blurRad="38100" dist="38100" dir="2700000" algn="tl">
                    <a:srgbClr val="000000"/>
                  </a:outerShdw>
                </a:effectLst>
              </a:rPr>
              <a:t>Большое войско османов </a:t>
            </a:r>
          </a:p>
          <a:p>
            <a:pPr algn="ctr"/>
            <a:r>
              <a:rPr lang="ru-RU" altLang="en-US" sz="3200" b="1" dirty="0">
                <a:solidFill>
                  <a:schemeClr val="bg1"/>
                </a:solidFill>
                <a:effectLst>
                  <a:outerShdw blurRad="38100" dist="38100" dir="2700000" algn="tl">
                    <a:srgbClr val="000000"/>
                  </a:outerShdw>
                </a:effectLst>
              </a:rPr>
              <a:t>обрушилось на Сербию.</a:t>
            </a:r>
          </a:p>
          <a:p>
            <a:pPr algn="ctr"/>
            <a:r>
              <a:rPr lang="ru-RU" altLang="en-US" sz="3200" b="1" dirty="0">
                <a:solidFill>
                  <a:schemeClr val="bg1"/>
                </a:solidFill>
                <a:effectLst>
                  <a:outerShdw blurRad="38100" dist="38100" dir="2700000" algn="tl">
                    <a:srgbClr val="000000"/>
                  </a:outerShdw>
                </a:effectLst>
              </a:rPr>
              <a:t> Сербы потерпели поражение</a:t>
            </a:r>
          </a:p>
          <a:p>
            <a:pPr algn="ctr"/>
            <a:r>
              <a:rPr lang="ru-RU" altLang="en-US" sz="3200" b="1" dirty="0">
                <a:solidFill>
                  <a:schemeClr val="bg1"/>
                </a:solidFill>
                <a:effectLst>
                  <a:outerShdw blurRad="38100" dist="38100" dir="2700000" algn="tl">
                    <a:srgbClr val="000000"/>
                  </a:outerShdw>
                </a:effectLst>
              </a:rPr>
              <a:t>(несмотря на подвиг </a:t>
            </a:r>
            <a:r>
              <a:rPr lang="ru-RU" altLang="en-US" sz="3200" b="1" dirty="0" err="1" smtClean="0">
                <a:solidFill>
                  <a:schemeClr val="bg1"/>
                </a:solidFill>
                <a:effectLst>
                  <a:outerShdw blurRad="38100" dist="38100" dir="2700000" algn="tl">
                    <a:srgbClr val="000000"/>
                  </a:outerShdw>
                </a:effectLst>
              </a:rPr>
              <a:t>Милоша</a:t>
            </a:r>
            <a:r>
              <a:rPr lang="ru-RU" altLang="en-US" sz="3200" b="1" dirty="0" smtClean="0">
                <a:solidFill>
                  <a:schemeClr val="bg1"/>
                </a:solidFill>
                <a:effectLst>
                  <a:outerShdw blurRad="38100" dist="38100" dir="2700000" algn="tl">
                    <a:srgbClr val="000000"/>
                  </a:outerShdw>
                </a:effectLst>
              </a:rPr>
              <a:t> </a:t>
            </a:r>
            <a:r>
              <a:rPr lang="ru-RU" altLang="en-US" sz="3200" b="1" dirty="0" err="1" smtClean="0">
                <a:solidFill>
                  <a:schemeClr val="bg1"/>
                </a:solidFill>
                <a:effectLst>
                  <a:outerShdw blurRad="38100" dist="38100" dir="2700000" algn="tl">
                    <a:srgbClr val="000000"/>
                  </a:outerShdw>
                </a:effectLst>
              </a:rPr>
              <a:t>Обилича</a:t>
            </a:r>
            <a:r>
              <a:rPr lang="ru-RU" altLang="en-US" sz="3200" b="1" dirty="0">
                <a:solidFill>
                  <a:schemeClr val="bg1"/>
                </a:solidFill>
                <a:effectLst>
                  <a:outerShdw blurRad="38100" dist="38100" dir="2700000" algn="tl">
                    <a:srgbClr val="000000"/>
                  </a:outerShdw>
                </a:effectLst>
              </a:rPr>
              <a:t>).</a:t>
            </a:r>
          </a:p>
          <a:p>
            <a:pPr algn="ctr"/>
            <a:r>
              <a:rPr lang="ru-RU" altLang="en-US" sz="3200" b="1" dirty="0">
                <a:solidFill>
                  <a:schemeClr val="bg1"/>
                </a:solidFill>
                <a:effectLst>
                  <a:outerShdw blurRad="38100" dist="38100" dir="2700000" algn="tl">
                    <a:srgbClr val="000000"/>
                  </a:outerShdw>
                </a:effectLst>
              </a:rPr>
              <a:t>Когда и где состоялось сражение?</a:t>
            </a:r>
            <a:endParaRPr lang="en-US" altLang="en-US" sz="3200" b="1" dirty="0">
              <a:solidFill>
                <a:schemeClr val="bg1"/>
              </a:solidFill>
              <a:effectLst>
                <a:outerShdw blurRad="38100" dist="38100" dir="2700000" algn="tl">
                  <a:srgbClr val="000000"/>
                </a:outerShdw>
              </a:effectLst>
            </a:endParaRPr>
          </a:p>
        </p:txBody>
      </p:sp>
      <p:sp>
        <p:nvSpPr>
          <p:cNvPr id="28675" name="Rectangle 3">
            <a:extLst>
              <a:ext uri="{FF2B5EF4-FFF2-40B4-BE49-F238E27FC236}">
                <a16:creationId xmlns:a16="http://schemas.microsoft.com/office/drawing/2014/main" xmlns="" id="{77F8785B-C569-4AF1-9967-5D6AA3371BED}"/>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7200" b="1">
                <a:solidFill>
                  <a:schemeClr val="bg1"/>
                </a:solidFill>
                <a:effectLst>
                  <a:outerShdw blurRad="38100" dist="38100" dir="2700000" algn="tl">
                    <a:srgbClr val="000000"/>
                  </a:outerShdw>
                </a:effectLst>
              </a:rPr>
              <a:t>1389 год</a:t>
            </a:r>
          </a:p>
          <a:p>
            <a:pPr algn="ctr"/>
            <a:r>
              <a:rPr lang="ru-RU" altLang="en-US" sz="7200" b="1">
                <a:solidFill>
                  <a:schemeClr val="bg1"/>
                </a:solidFill>
                <a:effectLst>
                  <a:outerShdw blurRad="38100" dist="38100" dir="2700000" algn="tl">
                    <a:srgbClr val="000000"/>
                  </a:outerShdw>
                </a:effectLst>
              </a:rPr>
              <a:t>Косово поле</a:t>
            </a:r>
            <a:endParaRPr lang="en-US" altLang="en-US" sz="7200" b="1">
              <a:solidFill>
                <a:schemeClr val="bg1"/>
              </a:solidFill>
              <a:effectLst>
                <a:outerShdw blurRad="38100" dist="38100" dir="2700000" algn="tl">
                  <a:srgbClr val="000000"/>
                </a:outerShdw>
              </a:effectLst>
            </a:endParaRPr>
          </a:p>
        </p:txBody>
      </p:sp>
      <p:sp>
        <p:nvSpPr>
          <p:cNvPr id="28676" name="Rectangle 4">
            <a:extLst>
              <a:ext uri="{FF2B5EF4-FFF2-40B4-BE49-F238E27FC236}">
                <a16:creationId xmlns:a16="http://schemas.microsoft.com/office/drawing/2014/main" xmlns="" id="{FE992275-5C7B-4866-8C94-305FC7679BA5}"/>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a:solidFill>
                  <a:srgbClr val="FFCC00"/>
                </a:solidFill>
                <a:effectLst>
                  <a:outerShdw blurRad="38100" dist="38100" dir="2700000" algn="tl">
                    <a:srgbClr val="C0C0C0"/>
                  </a:outerShdw>
                </a:effectLst>
              </a:rPr>
              <a:t>Категория4</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500</a:t>
            </a:r>
          </a:p>
        </p:txBody>
      </p:sp>
      <p:sp>
        <p:nvSpPr>
          <p:cNvPr id="28677" name="AutoShape 5">
            <a:hlinkClick r:id="rId3" action="ppaction://hlinksldjump"/>
            <a:extLst>
              <a:ext uri="{FF2B5EF4-FFF2-40B4-BE49-F238E27FC236}">
                <a16:creationId xmlns:a16="http://schemas.microsoft.com/office/drawing/2014/main" xmlns="" id="{5B06C737-8050-414E-B1AE-D11701610726}"/>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xmlns="" id="{3441A4CF-067B-4F97-BDCE-5FE34231AE65}"/>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3200" b="1" dirty="0" smtClean="0">
                <a:solidFill>
                  <a:schemeClr val="bg1"/>
                </a:solidFill>
                <a:effectLst>
                  <a:outerShdw blurRad="38100" dist="38100" dir="2700000" algn="tl">
                    <a:srgbClr val="000000"/>
                  </a:outerShdw>
                </a:effectLst>
              </a:rPr>
              <a:t>В каком городе состоялся </a:t>
            </a:r>
            <a:r>
              <a:rPr lang="ru-RU" altLang="en-US" sz="3200" b="1" dirty="0">
                <a:solidFill>
                  <a:schemeClr val="bg1"/>
                </a:solidFill>
                <a:effectLst>
                  <a:outerShdw blurRad="38100" dist="38100" dir="2700000" algn="tl">
                    <a:srgbClr val="000000"/>
                  </a:outerShdw>
                </a:effectLst>
              </a:rPr>
              <a:t>съезд </a:t>
            </a:r>
            <a:r>
              <a:rPr lang="ru-RU" altLang="en-US" sz="3200" b="1" dirty="0" smtClean="0">
                <a:solidFill>
                  <a:schemeClr val="bg1"/>
                </a:solidFill>
                <a:effectLst>
                  <a:outerShdw blurRad="38100" dist="38100" dir="2700000" algn="tl">
                    <a:srgbClr val="000000"/>
                  </a:outerShdw>
                </a:effectLst>
              </a:rPr>
              <a:t>князей, </a:t>
            </a:r>
          </a:p>
          <a:p>
            <a:pPr algn="ctr"/>
            <a:r>
              <a:rPr lang="ru-RU" altLang="en-US" sz="3200" b="1" dirty="0" smtClean="0">
                <a:solidFill>
                  <a:schemeClr val="bg1"/>
                </a:solidFill>
                <a:effectLst>
                  <a:outerShdw blurRad="38100" dist="38100" dir="2700000" algn="tl">
                    <a:srgbClr val="000000"/>
                  </a:outerShdw>
                </a:effectLst>
              </a:rPr>
              <a:t>постановивший </a:t>
            </a:r>
          </a:p>
          <a:p>
            <a:pPr algn="ctr"/>
            <a:r>
              <a:rPr lang="ru-RU" altLang="en-US" sz="3200" b="1" dirty="0" smtClean="0">
                <a:solidFill>
                  <a:schemeClr val="bg1"/>
                </a:solidFill>
                <a:effectLst>
                  <a:outerShdw blurRad="38100" dist="38100" dir="2700000" algn="tl">
                    <a:srgbClr val="000000"/>
                  </a:outerShdw>
                </a:effectLst>
              </a:rPr>
              <a:t>«каждый держит вотчину свою»?</a:t>
            </a:r>
            <a:endParaRPr lang="en-US" altLang="en-US" sz="3200" b="1" dirty="0">
              <a:solidFill>
                <a:schemeClr val="bg1"/>
              </a:solidFill>
              <a:effectLst>
                <a:outerShdw blurRad="38100" dist="38100" dir="2700000" algn="tl">
                  <a:srgbClr val="000000"/>
                </a:outerShdw>
              </a:effectLst>
            </a:endParaRPr>
          </a:p>
        </p:txBody>
      </p:sp>
      <p:sp>
        <p:nvSpPr>
          <p:cNvPr id="29699" name="Rectangle 3">
            <a:extLst>
              <a:ext uri="{FF2B5EF4-FFF2-40B4-BE49-F238E27FC236}">
                <a16:creationId xmlns:a16="http://schemas.microsoft.com/office/drawing/2014/main" xmlns="" id="{9627D3FB-9B67-405A-8B9D-5713A48BFE78}"/>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4000" b="1" dirty="0">
                <a:solidFill>
                  <a:schemeClr val="bg1"/>
                </a:solidFill>
                <a:effectLst>
                  <a:outerShdw blurRad="38100" dist="38100" dir="2700000" algn="tl">
                    <a:srgbClr val="000000"/>
                  </a:outerShdw>
                </a:effectLst>
              </a:rPr>
              <a:t>в </a:t>
            </a:r>
            <a:r>
              <a:rPr lang="ru-RU" altLang="en-US" sz="4000" b="1" dirty="0" err="1">
                <a:solidFill>
                  <a:schemeClr val="bg1"/>
                </a:solidFill>
                <a:effectLst>
                  <a:outerShdw blurRad="38100" dist="38100" dir="2700000" algn="tl">
                    <a:srgbClr val="000000"/>
                  </a:outerShdw>
                </a:effectLst>
              </a:rPr>
              <a:t>Любече</a:t>
            </a:r>
            <a:endParaRPr lang="en-US" altLang="en-US" sz="4000" b="1" dirty="0">
              <a:solidFill>
                <a:schemeClr val="bg1"/>
              </a:solidFill>
              <a:effectLst>
                <a:outerShdw blurRad="38100" dist="38100" dir="2700000" algn="tl">
                  <a:srgbClr val="000000"/>
                </a:outerShdw>
              </a:effectLst>
            </a:endParaRPr>
          </a:p>
        </p:txBody>
      </p:sp>
      <p:sp>
        <p:nvSpPr>
          <p:cNvPr id="29700" name="Rectangle 4">
            <a:extLst>
              <a:ext uri="{FF2B5EF4-FFF2-40B4-BE49-F238E27FC236}">
                <a16:creationId xmlns:a16="http://schemas.microsoft.com/office/drawing/2014/main" xmlns="" id="{6E079199-007E-4B8B-9E34-052D67CDE749}"/>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a:solidFill>
                  <a:srgbClr val="FFCC00"/>
                </a:solidFill>
                <a:effectLst>
                  <a:outerShdw blurRad="38100" dist="38100" dir="2700000" algn="tl">
                    <a:srgbClr val="C0C0C0"/>
                  </a:outerShdw>
                </a:effectLst>
              </a:rPr>
              <a:t>политика</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100</a:t>
            </a:r>
          </a:p>
        </p:txBody>
      </p:sp>
      <p:sp>
        <p:nvSpPr>
          <p:cNvPr id="29701" name="AutoShape 5">
            <a:hlinkClick r:id="rId3" action="ppaction://hlinksldjump"/>
            <a:extLst>
              <a:ext uri="{FF2B5EF4-FFF2-40B4-BE49-F238E27FC236}">
                <a16:creationId xmlns:a16="http://schemas.microsoft.com/office/drawing/2014/main" xmlns="" id="{70AD1032-256B-4F4A-8785-D29FE255C2B4}"/>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xmlns="" id="{FF8D291A-9FF2-4C58-B1ED-462D4DA99FAF}"/>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3200" b="1" dirty="0">
                <a:solidFill>
                  <a:schemeClr val="bg1"/>
                </a:solidFill>
                <a:effectLst>
                  <a:outerShdw blurRad="38100" dist="38100" dir="2700000" algn="tl">
                    <a:srgbClr val="000000"/>
                  </a:outerShdw>
                </a:effectLst>
              </a:rPr>
              <a:t>В 630 году на Аравийском полуострове</a:t>
            </a:r>
          </a:p>
          <a:p>
            <a:pPr algn="ctr"/>
            <a:r>
              <a:rPr lang="ru-RU" altLang="en-US" sz="3200" b="1" dirty="0">
                <a:solidFill>
                  <a:schemeClr val="bg1"/>
                </a:solidFill>
                <a:effectLst>
                  <a:outerShdw blurRad="38100" dist="38100" dir="2700000" algn="tl">
                    <a:srgbClr val="000000"/>
                  </a:outerShdw>
                </a:effectLst>
              </a:rPr>
              <a:t>Образовалось новое государство. </a:t>
            </a:r>
          </a:p>
          <a:p>
            <a:pPr algn="ctr"/>
            <a:r>
              <a:rPr lang="ru-RU" altLang="en-US" sz="3200" b="1" dirty="0">
                <a:solidFill>
                  <a:schemeClr val="bg1"/>
                </a:solidFill>
                <a:effectLst>
                  <a:outerShdw blurRad="38100" dist="38100" dir="2700000" algn="tl">
                    <a:srgbClr val="000000"/>
                  </a:outerShdw>
                </a:effectLst>
              </a:rPr>
              <a:t>Кто  стоял во главе и какой народ</a:t>
            </a:r>
          </a:p>
          <a:p>
            <a:pPr algn="ctr"/>
            <a:r>
              <a:rPr lang="ru-RU" altLang="en-US" sz="3200" b="1" dirty="0">
                <a:solidFill>
                  <a:schemeClr val="bg1"/>
                </a:solidFill>
                <a:effectLst>
                  <a:outerShdw blurRad="38100" dist="38100" dir="2700000" algn="tl">
                    <a:srgbClr val="000000"/>
                  </a:outerShdw>
                </a:effectLst>
              </a:rPr>
              <a:t>жил в нем? </a:t>
            </a:r>
            <a:endParaRPr lang="en-US" altLang="en-US" sz="3200" b="1" dirty="0">
              <a:solidFill>
                <a:schemeClr val="bg1"/>
              </a:solidFill>
              <a:effectLst>
                <a:outerShdw blurRad="38100" dist="38100" dir="2700000" algn="tl">
                  <a:srgbClr val="000000"/>
                </a:outerShdw>
              </a:effectLst>
            </a:endParaRPr>
          </a:p>
        </p:txBody>
      </p:sp>
      <p:sp>
        <p:nvSpPr>
          <p:cNvPr id="30723" name="Rectangle 3">
            <a:extLst>
              <a:ext uri="{FF2B5EF4-FFF2-40B4-BE49-F238E27FC236}">
                <a16:creationId xmlns:a16="http://schemas.microsoft.com/office/drawing/2014/main" xmlns="" id="{86FB72F2-C03B-44C9-A4CD-17E6DDAD6D68}"/>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4000" b="1" dirty="0" smtClean="0">
                <a:solidFill>
                  <a:schemeClr val="bg1"/>
                </a:solidFill>
                <a:effectLst>
                  <a:outerShdw blurRad="38100" dist="38100" dir="2700000" algn="tl">
                    <a:srgbClr val="000000"/>
                  </a:outerShdw>
                </a:effectLst>
              </a:rPr>
              <a:t>Пророк </a:t>
            </a:r>
            <a:r>
              <a:rPr lang="ru-RU" altLang="en-US" sz="4000" b="1" dirty="0">
                <a:solidFill>
                  <a:schemeClr val="bg1"/>
                </a:solidFill>
                <a:effectLst>
                  <a:outerShdw blurRad="38100" dist="38100" dir="2700000" algn="tl">
                    <a:srgbClr val="000000"/>
                  </a:outerShdw>
                </a:effectLst>
              </a:rPr>
              <a:t>Мухаммад </a:t>
            </a:r>
            <a:r>
              <a:rPr lang="ar-AE" altLang="en-US" sz="4000" b="1" dirty="0" smtClean="0">
                <a:solidFill>
                  <a:schemeClr val="bg1"/>
                </a:solidFill>
                <a:effectLst>
                  <a:outerShdw blurRad="38100" dist="38100" dir="2700000" algn="tl">
                    <a:srgbClr val="000000"/>
                  </a:outerShdw>
                </a:effectLst>
              </a:rPr>
              <a:t>ﷺ)</a:t>
            </a:r>
            <a:r>
              <a:rPr lang="ru-RU" altLang="en-US" sz="4000" b="1" dirty="0" smtClean="0">
                <a:solidFill>
                  <a:schemeClr val="bg1"/>
                </a:solidFill>
                <a:effectLst>
                  <a:outerShdw blurRad="38100" dist="38100" dir="2700000" algn="tl">
                    <a:srgbClr val="000000"/>
                  </a:outerShdw>
                </a:effectLst>
              </a:rPr>
              <a:t>)</a:t>
            </a:r>
            <a:endParaRPr lang="ru-RU" altLang="en-US" sz="4000" b="1" dirty="0">
              <a:solidFill>
                <a:schemeClr val="bg1"/>
              </a:solidFill>
              <a:effectLst>
                <a:outerShdw blurRad="38100" dist="38100" dir="2700000" algn="tl">
                  <a:srgbClr val="000000"/>
                </a:outerShdw>
              </a:effectLst>
            </a:endParaRPr>
          </a:p>
          <a:p>
            <a:pPr algn="ctr"/>
            <a:r>
              <a:rPr lang="ru-RU" altLang="en-US" sz="4000" b="1" dirty="0">
                <a:solidFill>
                  <a:schemeClr val="bg1"/>
                </a:solidFill>
                <a:effectLst>
                  <a:outerShdw blurRad="38100" dist="38100" dir="2700000" algn="tl">
                    <a:srgbClr val="000000"/>
                  </a:outerShdw>
                </a:effectLst>
              </a:rPr>
              <a:t>Арабы</a:t>
            </a:r>
            <a:endParaRPr lang="en-US" altLang="en-US" sz="4000" b="1" dirty="0">
              <a:solidFill>
                <a:schemeClr val="bg1"/>
              </a:solidFill>
              <a:effectLst>
                <a:outerShdw blurRad="38100" dist="38100" dir="2700000" algn="tl">
                  <a:srgbClr val="000000"/>
                </a:outerShdw>
              </a:effectLst>
            </a:endParaRPr>
          </a:p>
        </p:txBody>
      </p:sp>
      <p:sp>
        <p:nvSpPr>
          <p:cNvPr id="30724" name="Rectangle 4">
            <a:extLst>
              <a:ext uri="{FF2B5EF4-FFF2-40B4-BE49-F238E27FC236}">
                <a16:creationId xmlns:a16="http://schemas.microsoft.com/office/drawing/2014/main" xmlns="" id="{DE27566E-AAF1-42D2-B53D-D275E09314B8}"/>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a:solidFill>
                  <a:srgbClr val="FFCC00"/>
                </a:solidFill>
                <a:effectLst>
                  <a:outerShdw blurRad="38100" dist="38100" dir="2700000" algn="tl">
                    <a:srgbClr val="C0C0C0"/>
                  </a:outerShdw>
                </a:effectLst>
              </a:rPr>
              <a:t>политика</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200</a:t>
            </a:r>
          </a:p>
        </p:txBody>
      </p:sp>
      <p:sp>
        <p:nvSpPr>
          <p:cNvPr id="30725" name="AutoShape 5">
            <a:hlinkClick r:id="rId3" action="ppaction://hlinksldjump"/>
            <a:extLst>
              <a:ext uri="{FF2B5EF4-FFF2-40B4-BE49-F238E27FC236}">
                <a16:creationId xmlns:a16="http://schemas.microsoft.com/office/drawing/2014/main" xmlns="" id="{EA6603B0-B05F-4641-8EC5-33AFFCF66CB9}"/>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xmlns="" id="{6517EAE1-7540-4858-A9FF-73316EC9A33C}"/>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3200" b="1" dirty="0">
                <a:solidFill>
                  <a:schemeClr val="bg1"/>
                </a:solidFill>
                <a:effectLst>
                  <a:outerShdw blurRad="38100" dist="38100" dir="2700000" algn="tl">
                    <a:srgbClr val="000000"/>
                  </a:outerShdw>
                </a:effectLst>
              </a:rPr>
              <a:t>С именем какого князя связаны </a:t>
            </a:r>
            <a:endParaRPr lang="ru-RU" altLang="en-US" sz="3200" b="1" dirty="0" smtClean="0">
              <a:solidFill>
                <a:schemeClr val="bg1"/>
              </a:solidFill>
              <a:effectLst>
                <a:outerShdw blurRad="38100" dist="38100" dir="2700000" algn="tl">
                  <a:srgbClr val="000000"/>
                </a:outerShdw>
              </a:effectLst>
            </a:endParaRPr>
          </a:p>
          <a:p>
            <a:pPr algn="ctr"/>
            <a:r>
              <a:rPr lang="ru-RU" altLang="en-US" sz="3200" b="1" dirty="0" smtClean="0">
                <a:solidFill>
                  <a:schemeClr val="bg1"/>
                </a:solidFill>
                <a:effectLst>
                  <a:outerShdw blurRad="38100" dist="38100" dir="2700000" algn="tl">
                    <a:srgbClr val="000000"/>
                  </a:outerShdw>
                </a:effectLst>
              </a:rPr>
              <a:t>присоединение </a:t>
            </a:r>
            <a:r>
              <a:rPr lang="ru-RU" altLang="en-US" sz="3200" b="1" dirty="0">
                <a:solidFill>
                  <a:schemeClr val="bg1"/>
                </a:solidFill>
                <a:effectLst>
                  <a:outerShdw blurRad="38100" dist="38100" dir="2700000" algn="tl">
                    <a:srgbClr val="000000"/>
                  </a:outerShdw>
                </a:effectLst>
              </a:rPr>
              <a:t>земли </a:t>
            </a:r>
            <a:endParaRPr lang="ru-RU" altLang="en-US" sz="3200" b="1" dirty="0" smtClean="0">
              <a:solidFill>
                <a:schemeClr val="bg1"/>
              </a:solidFill>
              <a:effectLst>
                <a:outerShdw blurRad="38100" dist="38100" dir="2700000" algn="tl">
                  <a:srgbClr val="000000"/>
                </a:outerShdw>
              </a:effectLst>
            </a:endParaRPr>
          </a:p>
          <a:p>
            <a:pPr algn="ctr"/>
            <a:r>
              <a:rPr lang="ru-RU" altLang="en-US" sz="3200" b="1" dirty="0" smtClean="0">
                <a:solidFill>
                  <a:schemeClr val="bg1"/>
                </a:solidFill>
                <a:effectLst>
                  <a:outerShdw blurRad="38100" dist="38100" dir="2700000" algn="tl">
                    <a:srgbClr val="000000"/>
                  </a:outerShdw>
                </a:effectLst>
              </a:rPr>
              <a:t>вятичей </a:t>
            </a:r>
            <a:r>
              <a:rPr lang="ru-RU" altLang="en-US" sz="3200" b="1" dirty="0">
                <a:solidFill>
                  <a:schemeClr val="bg1"/>
                </a:solidFill>
                <a:effectLst>
                  <a:outerShdw blurRad="38100" dist="38100" dir="2700000" algn="tl">
                    <a:srgbClr val="000000"/>
                  </a:outerShdw>
                </a:effectLst>
              </a:rPr>
              <a:t>и разгром Хазарского каганата?</a:t>
            </a:r>
            <a:endParaRPr lang="en-US" altLang="en-US" sz="3200" b="1" dirty="0">
              <a:solidFill>
                <a:schemeClr val="bg1"/>
              </a:solidFill>
              <a:effectLst>
                <a:outerShdw blurRad="38100" dist="38100" dir="2700000" algn="tl">
                  <a:srgbClr val="000000"/>
                </a:outerShdw>
              </a:effectLst>
            </a:endParaRPr>
          </a:p>
        </p:txBody>
      </p:sp>
      <p:sp>
        <p:nvSpPr>
          <p:cNvPr id="31747" name="Rectangle 3">
            <a:extLst>
              <a:ext uri="{FF2B5EF4-FFF2-40B4-BE49-F238E27FC236}">
                <a16:creationId xmlns:a16="http://schemas.microsoft.com/office/drawing/2014/main" xmlns="" id="{13F3848F-ED29-479B-8BF3-CCE39BC14C06}"/>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4000" b="1" dirty="0" smtClean="0">
                <a:solidFill>
                  <a:schemeClr val="bg1"/>
                </a:solidFill>
                <a:effectLst>
                  <a:outerShdw blurRad="38100" dist="38100" dir="2700000" algn="tl">
                    <a:srgbClr val="000000"/>
                  </a:outerShdw>
                </a:effectLst>
              </a:rPr>
              <a:t>Святослав</a:t>
            </a:r>
            <a:endParaRPr lang="en-US" altLang="en-US" sz="4000" b="1" dirty="0">
              <a:solidFill>
                <a:schemeClr val="bg1"/>
              </a:solidFill>
              <a:effectLst>
                <a:outerShdw blurRad="38100" dist="38100" dir="2700000" algn="tl">
                  <a:srgbClr val="000000"/>
                </a:outerShdw>
              </a:effectLst>
            </a:endParaRPr>
          </a:p>
        </p:txBody>
      </p:sp>
      <p:sp>
        <p:nvSpPr>
          <p:cNvPr id="31748" name="Rectangle 4">
            <a:extLst>
              <a:ext uri="{FF2B5EF4-FFF2-40B4-BE49-F238E27FC236}">
                <a16:creationId xmlns:a16="http://schemas.microsoft.com/office/drawing/2014/main" xmlns="" id="{099E4A0C-C932-4A8A-9A8E-BCBFDFDE7B3E}"/>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a:solidFill>
                  <a:srgbClr val="FFCC00"/>
                </a:solidFill>
                <a:effectLst>
                  <a:outerShdw blurRad="38100" dist="38100" dir="2700000" algn="tl">
                    <a:srgbClr val="C0C0C0"/>
                  </a:outerShdw>
                </a:effectLst>
              </a:rPr>
              <a:t>политика</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300</a:t>
            </a:r>
          </a:p>
        </p:txBody>
      </p:sp>
      <p:sp>
        <p:nvSpPr>
          <p:cNvPr id="31749" name="AutoShape 5">
            <a:hlinkClick r:id="rId3" action="ppaction://hlinksldjump"/>
            <a:extLst>
              <a:ext uri="{FF2B5EF4-FFF2-40B4-BE49-F238E27FC236}">
                <a16:creationId xmlns:a16="http://schemas.microsoft.com/office/drawing/2014/main" xmlns="" id="{AD8759E1-FBFA-4FBB-BB08-37AA231F4FBB}"/>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7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xmlns="" id="{72980B01-A7AF-4380-A8B1-09908D1C3F24}"/>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3200" b="1" dirty="0">
                <a:solidFill>
                  <a:schemeClr val="bg1"/>
                </a:solidFill>
                <a:effectLst>
                  <a:outerShdw blurRad="38100" dist="38100" dir="2700000" algn="tl">
                    <a:srgbClr val="000000"/>
                  </a:outerShdw>
                </a:effectLst>
              </a:rPr>
              <a:t>Как назывались  </a:t>
            </a:r>
          </a:p>
          <a:p>
            <a:pPr algn="ctr"/>
            <a:r>
              <a:rPr lang="ru-RU" altLang="en-US" sz="3200" b="1" dirty="0">
                <a:solidFill>
                  <a:schemeClr val="accent3"/>
                </a:solidFill>
                <a:effectLst>
                  <a:outerShdw blurRad="38100" dist="38100" dir="2700000" algn="tl">
                    <a:srgbClr val="000000"/>
                  </a:outerShdw>
                </a:effectLst>
              </a:rPr>
              <a:t>сословно-представительные</a:t>
            </a:r>
            <a:r>
              <a:rPr lang="ru-RU" altLang="en-US" sz="3200" b="1" dirty="0">
                <a:solidFill>
                  <a:srgbClr val="FF6600"/>
                </a:solidFill>
                <a:effectLst>
                  <a:outerShdw blurRad="38100" dist="38100" dir="2700000" algn="tl">
                    <a:srgbClr val="000000"/>
                  </a:outerShdw>
                </a:effectLst>
              </a:rPr>
              <a:t> </a:t>
            </a:r>
          </a:p>
          <a:p>
            <a:pPr algn="ctr"/>
            <a:r>
              <a:rPr lang="ru-RU" altLang="en-US" sz="3200" b="1" dirty="0">
                <a:solidFill>
                  <a:schemeClr val="bg1"/>
                </a:solidFill>
                <a:effectLst>
                  <a:outerShdw blurRad="38100" dist="38100" dir="2700000" algn="tl">
                    <a:srgbClr val="000000"/>
                  </a:outerShdw>
                </a:effectLst>
              </a:rPr>
              <a:t>органы власти во Франции и в Англии</a:t>
            </a:r>
            <a:endParaRPr lang="en-US" altLang="en-US" sz="3200" b="1" dirty="0">
              <a:solidFill>
                <a:schemeClr val="bg1"/>
              </a:solidFill>
              <a:effectLst>
                <a:outerShdw blurRad="38100" dist="38100" dir="2700000" algn="tl">
                  <a:srgbClr val="000000"/>
                </a:outerShdw>
              </a:effectLst>
            </a:endParaRPr>
          </a:p>
        </p:txBody>
      </p:sp>
      <p:sp>
        <p:nvSpPr>
          <p:cNvPr id="32771" name="Rectangle 3">
            <a:extLst>
              <a:ext uri="{FF2B5EF4-FFF2-40B4-BE49-F238E27FC236}">
                <a16:creationId xmlns:a16="http://schemas.microsoft.com/office/drawing/2014/main" xmlns="" id="{79622F68-B53C-448C-A5E3-882271BBA113}"/>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600" b="1" dirty="0">
                <a:solidFill>
                  <a:schemeClr val="bg1"/>
                </a:solidFill>
                <a:effectLst>
                  <a:outerShdw blurRad="38100" dist="38100" dir="2700000" algn="tl">
                    <a:srgbClr val="000000"/>
                  </a:outerShdw>
                </a:effectLst>
              </a:rPr>
              <a:t>Генеральные Штаты </a:t>
            </a:r>
            <a:r>
              <a:rPr lang="ru-RU" altLang="en-US" sz="2800" b="1" dirty="0">
                <a:solidFill>
                  <a:schemeClr val="bg1"/>
                </a:solidFill>
                <a:effectLst>
                  <a:outerShdw blurRad="38100" dist="38100" dir="2700000" algn="tl">
                    <a:srgbClr val="000000"/>
                  </a:outerShdw>
                </a:effectLst>
              </a:rPr>
              <a:t>во Франции</a:t>
            </a:r>
          </a:p>
          <a:p>
            <a:pPr algn="ctr"/>
            <a:r>
              <a:rPr lang="ru-RU" altLang="en-US" sz="4000" b="1" dirty="0">
                <a:solidFill>
                  <a:schemeClr val="bg1"/>
                </a:solidFill>
                <a:effectLst>
                  <a:outerShdw blurRad="38100" dist="38100" dir="2700000" algn="tl">
                    <a:srgbClr val="000000"/>
                  </a:outerShdw>
                </a:effectLst>
              </a:rPr>
              <a:t>Парламент </a:t>
            </a:r>
            <a:r>
              <a:rPr lang="ru-RU" altLang="en-US" sz="2800" b="1" dirty="0">
                <a:solidFill>
                  <a:schemeClr val="bg1"/>
                </a:solidFill>
                <a:effectLst>
                  <a:outerShdw blurRad="38100" dist="38100" dir="2700000" algn="tl">
                    <a:srgbClr val="000000"/>
                  </a:outerShdw>
                </a:effectLst>
              </a:rPr>
              <a:t>в Англии</a:t>
            </a:r>
            <a:endParaRPr lang="en-US" altLang="en-US" sz="4000" b="1" dirty="0">
              <a:solidFill>
                <a:schemeClr val="bg1"/>
              </a:solidFill>
              <a:effectLst>
                <a:outerShdw blurRad="38100" dist="38100" dir="2700000" algn="tl">
                  <a:srgbClr val="000000"/>
                </a:outerShdw>
              </a:effectLst>
            </a:endParaRPr>
          </a:p>
        </p:txBody>
      </p:sp>
      <p:sp>
        <p:nvSpPr>
          <p:cNvPr id="32772" name="Rectangle 4">
            <a:extLst>
              <a:ext uri="{FF2B5EF4-FFF2-40B4-BE49-F238E27FC236}">
                <a16:creationId xmlns:a16="http://schemas.microsoft.com/office/drawing/2014/main" xmlns="" id="{4FCD3BD1-6CC7-41A4-A9AC-62E610F17E64}"/>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a:solidFill>
                  <a:srgbClr val="FFCC00"/>
                </a:solidFill>
                <a:effectLst>
                  <a:outerShdw blurRad="38100" dist="38100" dir="2700000" algn="tl">
                    <a:srgbClr val="C0C0C0"/>
                  </a:outerShdw>
                </a:effectLst>
              </a:rPr>
              <a:t>политика</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400</a:t>
            </a:r>
          </a:p>
        </p:txBody>
      </p:sp>
      <p:sp>
        <p:nvSpPr>
          <p:cNvPr id="32773" name="AutoShape 5">
            <a:hlinkClick r:id="rId3" action="ppaction://hlinksldjump"/>
            <a:extLst>
              <a:ext uri="{FF2B5EF4-FFF2-40B4-BE49-F238E27FC236}">
                <a16:creationId xmlns:a16="http://schemas.microsoft.com/office/drawing/2014/main" xmlns="" id="{1C35EC5B-F383-4F21-A204-EFF98F18BF3D}"/>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7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xmlns="" id="{5373FB2E-5297-4F29-A9A0-22B0112EEB3D}"/>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sz="4400" b="1" dirty="0" smtClean="0">
                <a:solidFill>
                  <a:schemeClr val="bg1"/>
                </a:solidFill>
                <a:latin typeface="Comic Sans MS" pitchFamily="66" charset="0"/>
              </a:rPr>
              <a:t>Как назывался первый </a:t>
            </a:r>
          </a:p>
          <a:p>
            <a:pPr algn="ctr"/>
            <a:r>
              <a:rPr lang="ru-RU" sz="4400" b="1" dirty="0" smtClean="0">
                <a:solidFill>
                  <a:schemeClr val="bg1"/>
                </a:solidFill>
                <a:latin typeface="Comic Sans MS" pitchFamily="66" charset="0"/>
              </a:rPr>
              <a:t>письменный сборник </a:t>
            </a:r>
          </a:p>
          <a:p>
            <a:pPr algn="ctr"/>
            <a:r>
              <a:rPr lang="ru-RU" sz="4400" b="1" dirty="0">
                <a:solidFill>
                  <a:schemeClr val="bg1"/>
                </a:solidFill>
                <a:latin typeface="Comic Sans MS" pitchFamily="66" charset="0"/>
              </a:rPr>
              <a:t>з</a:t>
            </a:r>
            <a:r>
              <a:rPr lang="ru-RU" sz="4400" b="1" dirty="0" smtClean="0">
                <a:solidFill>
                  <a:schemeClr val="bg1"/>
                </a:solidFill>
                <a:latin typeface="Comic Sans MS" pitchFamily="66" charset="0"/>
              </a:rPr>
              <a:t>аконов на Руси</a:t>
            </a:r>
            <a:endParaRPr lang="en-US" altLang="en-US" sz="4400" b="1" dirty="0">
              <a:solidFill>
                <a:schemeClr val="bg1"/>
              </a:solidFill>
              <a:effectLst>
                <a:outerShdw blurRad="38100" dist="38100" dir="2700000" algn="tl">
                  <a:srgbClr val="000000"/>
                </a:outerShdw>
              </a:effectLst>
            </a:endParaRPr>
          </a:p>
        </p:txBody>
      </p:sp>
      <p:sp>
        <p:nvSpPr>
          <p:cNvPr id="33796" name="Rectangle 4">
            <a:extLst>
              <a:ext uri="{FF2B5EF4-FFF2-40B4-BE49-F238E27FC236}">
                <a16:creationId xmlns:a16="http://schemas.microsoft.com/office/drawing/2014/main" xmlns="" id="{1351BA07-B459-456D-8B28-5CD8E60C544E}"/>
              </a:ext>
            </a:extLst>
          </p:cNvPr>
          <p:cNvSpPr>
            <a:spLocks noChangeArrowheads="1"/>
          </p:cNvSpPr>
          <p:nvPr/>
        </p:nvSpPr>
        <p:spPr bwMode="auto">
          <a:xfrm>
            <a:off x="2916238" y="2000250"/>
            <a:ext cx="3383251" cy="40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dirty="0">
                <a:solidFill>
                  <a:srgbClr val="FFCC00"/>
                </a:solidFill>
                <a:effectLst>
                  <a:outerShdw blurRad="38100" dist="38100" dir="2700000" algn="tl">
                    <a:srgbClr val="C0C0C0"/>
                  </a:outerShdw>
                </a:effectLst>
              </a:rPr>
              <a:t>политика</a:t>
            </a:r>
            <a:r>
              <a:rPr lang="en-US" altLang="en-US" sz="3200" dirty="0">
                <a:solidFill>
                  <a:srgbClr val="FFCC00"/>
                </a:solidFill>
                <a:latin typeface="Impact" panose="020B0806030902050204" pitchFamily="34" charset="0"/>
              </a:rPr>
              <a:t> </a:t>
            </a:r>
            <a:r>
              <a:rPr lang="ru-RU" altLang="en-US" sz="3200" dirty="0">
                <a:solidFill>
                  <a:srgbClr val="FFCC00"/>
                </a:solidFill>
                <a:latin typeface="Impact" panose="020B0806030902050204" pitchFamily="34" charset="0"/>
              </a:rPr>
              <a:t>за </a:t>
            </a:r>
            <a:r>
              <a:rPr lang="en-US" altLang="en-US" sz="3200" dirty="0">
                <a:solidFill>
                  <a:srgbClr val="FFCC00"/>
                </a:solidFill>
                <a:latin typeface="Impact" panose="020B0806030902050204" pitchFamily="34" charset="0"/>
              </a:rPr>
              <a:t>500</a:t>
            </a:r>
          </a:p>
        </p:txBody>
      </p:sp>
      <p:sp>
        <p:nvSpPr>
          <p:cNvPr id="33797" name="AutoShape 5">
            <a:hlinkClick r:id="rId3" action="ppaction://hlinksldjump"/>
            <a:extLst>
              <a:ext uri="{FF2B5EF4-FFF2-40B4-BE49-F238E27FC236}">
                <a16:creationId xmlns:a16="http://schemas.microsoft.com/office/drawing/2014/main" xmlns="" id="{4CCB44CC-6189-4AFF-8744-6D84AC5B116F}"/>
              </a:ext>
            </a:extLst>
          </p:cNvPr>
          <p:cNvSpPr>
            <a:spLocks noChangeArrowheads="1"/>
          </p:cNvSpPr>
          <p:nvPr/>
        </p:nvSpPr>
        <p:spPr bwMode="auto">
          <a:xfrm>
            <a:off x="7511970" y="6308203"/>
            <a:ext cx="1382792" cy="52122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TextBox 16">
            <a:extLst>
              <a:ext uri="{FF2B5EF4-FFF2-40B4-BE49-F238E27FC236}">
                <a16:creationId xmlns:a16="http://schemas.microsoft.com/office/drawing/2014/main" xmlns="" id="{F3A338D0-93CC-4F42-BBF6-9426E9B760D5}"/>
              </a:ext>
            </a:extLst>
          </p:cNvPr>
          <p:cNvSpPr txBox="1"/>
          <p:nvPr/>
        </p:nvSpPr>
        <p:spPr>
          <a:xfrm>
            <a:off x="440167" y="5581542"/>
            <a:ext cx="2476071" cy="830997"/>
          </a:xfrm>
          <a:prstGeom prst="rect">
            <a:avLst/>
          </a:prstGeom>
          <a:noFill/>
        </p:spPr>
        <p:txBody>
          <a:bodyPr wrap="square" rtlCol="0">
            <a:spAutoFit/>
          </a:bodyPr>
          <a:lstStyle/>
          <a:p>
            <a:pPr algn="ctr"/>
            <a:r>
              <a:rPr lang="ru-RU" sz="2400" b="1" dirty="0" smtClean="0">
                <a:solidFill>
                  <a:schemeClr val="bg1"/>
                </a:solidFill>
              </a:rPr>
              <a:t>Русская правда</a:t>
            </a:r>
            <a:endParaRPr lang="ru-RU" sz="2400" b="1" dirty="0">
              <a:solidFill>
                <a:schemeClr val="bg1"/>
              </a:solidFill>
            </a:endParaRPr>
          </a:p>
        </p:txBody>
      </p:sp>
      <p:sp>
        <p:nvSpPr>
          <p:cNvPr id="18" name="TextBox 17">
            <a:extLst>
              <a:ext uri="{FF2B5EF4-FFF2-40B4-BE49-F238E27FC236}">
                <a16:creationId xmlns:a16="http://schemas.microsoft.com/office/drawing/2014/main" xmlns="" id="{EC16F67C-C74F-A54D-8165-CC4B37877BE4}"/>
              </a:ext>
            </a:extLst>
          </p:cNvPr>
          <p:cNvSpPr txBox="1"/>
          <p:nvPr/>
        </p:nvSpPr>
        <p:spPr>
          <a:xfrm>
            <a:off x="3023352" y="5581542"/>
            <a:ext cx="2243129" cy="830997"/>
          </a:xfrm>
          <a:prstGeom prst="rect">
            <a:avLst/>
          </a:prstGeom>
          <a:noFill/>
        </p:spPr>
        <p:txBody>
          <a:bodyPr wrap="square" rtlCol="0">
            <a:spAutoFit/>
          </a:bodyPr>
          <a:lstStyle/>
          <a:p>
            <a:pPr algn="ctr"/>
            <a:r>
              <a:rPr lang="ru-RU" b="1" dirty="0">
                <a:solidFill>
                  <a:schemeClr val="bg1"/>
                </a:solidFill>
              </a:rPr>
              <a:t> </a:t>
            </a:r>
            <a:r>
              <a:rPr lang="ru-RU" sz="2400" b="1" dirty="0" smtClean="0">
                <a:solidFill>
                  <a:schemeClr val="bg1"/>
                </a:solidFill>
              </a:rPr>
              <a:t>Правда Ярославичей</a:t>
            </a:r>
            <a:endParaRPr lang="ru-RU" sz="2400" b="1" dirty="0">
              <a:solidFill>
                <a:schemeClr val="bg1"/>
              </a:solidFill>
            </a:endParaRPr>
          </a:p>
        </p:txBody>
      </p:sp>
      <p:sp>
        <p:nvSpPr>
          <p:cNvPr id="19" name="TextBox 18">
            <a:extLst>
              <a:ext uri="{FF2B5EF4-FFF2-40B4-BE49-F238E27FC236}">
                <a16:creationId xmlns:a16="http://schemas.microsoft.com/office/drawing/2014/main" xmlns="" id="{AADEE4E2-95DC-954A-A0D5-C060B4591A80}"/>
              </a:ext>
            </a:extLst>
          </p:cNvPr>
          <p:cNvSpPr txBox="1"/>
          <p:nvPr/>
        </p:nvSpPr>
        <p:spPr>
          <a:xfrm>
            <a:off x="5755320" y="5560002"/>
            <a:ext cx="2867819" cy="1200329"/>
          </a:xfrm>
          <a:prstGeom prst="rect">
            <a:avLst/>
          </a:prstGeom>
          <a:noFill/>
        </p:spPr>
        <p:txBody>
          <a:bodyPr wrap="square" rtlCol="0">
            <a:spAutoFit/>
          </a:bodyPr>
          <a:lstStyle/>
          <a:p>
            <a:pPr algn="l"/>
            <a:r>
              <a:rPr lang="ru-RU" sz="2400" b="1" dirty="0" smtClean="0">
                <a:solidFill>
                  <a:schemeClr val="bg1"/>
                </a:solidFill>
              </a:rPr>
              <a:t>Устав Владимира Мономаха</a:t>
            </a:r>
            <a:endParaRPr lang="ru-RU" sz="2400" b="1" dirty="0">
              <a:solidFill>
                <a:schemeClr val="bg1"/>
              </a:solidFill>
            </a:endParaRPr>
          </a:p>
          <a:p>
            <a:pPr algn="l"/>
            <a:endParaRPr lang="ru-RU" sz="24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37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172" name="Rectangle 124">
            <a:extLst>
              <a:ext uri="{FF2B5EF4-FFF2-40B4-BE49-F238E27FC236}">
                <a16:creationId xmlns:a16="http://schemas.microsoft.com/office/drawing/2014/main" xmlns="" id="{51A7784C-5559-4E69-98C4-F65E0DA6EC0D}"/>
              </a:ext>
            </a:extLst>
          </p:cNvPr>
          <p:cNvSpPr>
            <a:spLocks noChangeArrowheads="1"/>
          </p:cNvSpPr>
          <p:nvPr/>
        </p:nvSpPr>
        <p:spPr bwMode="auto">
          <a:xfrm>
            <a:off x="3730625" y="3338513"/>
            <a:ext cx="3322638" cy="226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7" name="Rectangle 119">
            <a:extLst>
              <a:ext uri="{FF2B5EF4-FFF2-40B4-BE49-F238E27FC236}">
                <a16:creationId xmlns:a16="http://schemas.microsoft.com/office/drawing/2014/main" xmlns="" id="{469E31E3-2EE8-4E1E-9622-84DBB338DF61}"/>
              </a:ext>
            </a:extLst>
          </p:cNvPr>
          <p:cNvSpPr>
            <a:spLocks noChangeArrowheads="1"/>
          </p:cNvSpPr>
          <p:nvPr/>
        </p:nvSpPr>
        <p:spPr bwMode="auto">
          <a:xfrm>
            <a:off x="465138" y="160338"/>
            <a:ext cx="1581150" cy="731837"/>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8" name="Rectangle 120">
            <a:extLst>
              <a:ext uri="{FF2B5EF4-FFF2-40B4-BE49-F238E27FC236}">
                <a16:creationId xmlns:a16="http://schemas.microsoft.com/office/drawing/2014/main" xmlns="" id="{031974AC-9801-4447-801F-8A368B02D1E0}"/>
              </a:ext>
            </a:extLst>
          </p:cNvPr>
          <p:cNvSpPr>
            <a:spLocks noChangeArrowheads="1"/>
          </p:cNvSpPr>
          <p:nvPr/>
        </p:nvSpPr>
        <p:spPr bwMode="auto">
          <a:xfrm>
            <a:off x="2155825" y="166688"/>
            <a:ext cx="1581150" cy="731837"/>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9" name="Rectangle 121">
            <a:extLst>
              <a:ext uri="{FF2B5EF4-FFF2-40B4-BE49-F238E27FC236}">
                <a16:creationId xmlns:a16="http://schemas.microsoft.com/office/drawing/2014/main" xmlns="" id="{6ECBB589-82C7-4E6A-B44C-0BE87C83BFF5}"/>
              </a:ext>
            </a:extLst>
          </p:cNvPr>
          <p:cNvSpPr>
            <a:spLocks noChangeArrowheads="1"/>
          </p:cNvSpPr>
          <p:nvPr/>
        </p:nvSpPr>
        <p:spPr bwMode="auto">
          <a:xfrm>
            <a:off x="3803650" y="171450"/>
            <a:ext cx="1581150" cy="731838"/>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0" name="Rectangle 122">
            <a:extLst>
              <a:ext uri="{FF2B5EF4-FFF2-40B4-BE49-F238E27FC236}">
                <a16:creationId xmlns:a16="http://schemas.microsoft.com/office/drawing/2014/main" xmlns="" id="{67E267FF-4159-4443-91DB-82A776DDE2B8}"/>
              </a:ext>
            </a:extLst>
          </p:cNvPr>
          <p:cNvSpPr>
            <a:spLocks noChangeArrowheads="1"/>
          </p:cNvSpPr>
          <p:nvPr/>
        </p:nvSpPr>
        <p:spPr bwMode="auto">
          <a:xfrm>
            <a:off x="5465763" y="176213"/>
            <a:ext cx="1581150" cy="731837"/>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1" name="Rectangle 123">
            <a:extLst>
              <a:ext uri="{FF2B5EF4-FFF2-40B4-BE49-F238E27FC236}">
                <a16:creationId xmlns:a16="http://schemas.microsoft.com/office/drawing/2014/main" xmlns="" id="{D044EE13-948F-4374-BAC9-D0DC83253A01}"/>
              </a:ext>
            </a:extLst>
          </p:cNvPr>
          <p:cNvSpPr>
            <a:spLocks noChangeArrowheads="1"/>
          </p:cNvSpPr>
          <p:nvPr/>
        </p:nvSpPr>
        <p:spPr bwMode="auto">
          <a:xfrm>
            <a:off x="7127875" y="180975"/>
            <a:ext cx="1581150" cy="731838"/>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2" name="Rectangle 94">
            <a:extLst>
              <a:ext uri="{FF2B5EF4-FFF2-40B4-BE49-F238E27FC236}">
                <a16:creationId xmlns:a16="http://schemas.microsoft.com/office/drawing/2014/main" xmlns="" id="{DD215374-C6F7-41FA-8D6C-77FCA68E18FA}"/>
              </a:ext>
            </a:extLst>
          </p:cNvPr>
          <p:cNvSpPr>
            <a:spLocks noChangeArrowheads="1"/>
          </p:cNvSpPr>
          <p:nvPr/>
        </p:nvSpPr>
        <p:spPr bwMode="auto">
          <a:xfrm>
            <a:off x="2130425" y="2257425"/>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3" name="Rectangle 95">
            <a:extLst>
              <a:ext uri="{FF2B5EF4-FFF2-40B4-BE49-F238E27FC236}">
                <a16:creationId xmlns:a16="http://schemas.microsoft.com/office/drawing/2014/main" xmlns="" id="{2B095A39-E875-4C2A-A34B-9A8005F6A023}"/>
              </a:ext>
            </a:extLst>
          </p:cNvPr>
          <p:cNvSpPr>
            <a:spLocks noChangeArrowheads="1"/>
          </p:cNvSpPr>
          <p:nvPr/>
        </p:nvSpPr>
        <p:spPr bwMode="auto">
          <a:xfrm>
            <a:off x="3790950" y="4516438"/>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4" name="Rectangle 96">
            <a:extLst>
              <a:ext uri="{FF2B5EF4-FFF2-40B4-BE49-F238E27FC236}">
                <a16:creationId xmlns:a16="http://schemas.microsoft.com/office/drawing/2014/main" xmlns="" id="{42F76370-BA55-4E5F-BB05-D900D30B5EDC}"/>
              </a:ext>
            </a:extLst>
          </p:cNvPr>
          <p:cNvSpPr>
            <a:spLocks noChangeArrowheads="1"/>
          </p:cNvSpPr>
          <p:nvPr/>
        </p:nvSpPr>
        <p:spPr bwMode="auto">
          <a:xfrm>
            <a:off x="5457825" y="1141413"/>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5" name="Rectangle 97">
            <a:extLst>
              <a:ext uri="{FF2B5EF4-FFF2-40B4-BE49-F238E27FC236}">
                <a16:creationId xmlns:a16="http://schemas.microsoft.com/office/drawing/2014/main" xmlns="" id="{64AE2853-312E-4338-AB57-8DE303D52E6B}"/>
              </a:ext>
            </a:extLst>
          </p:cNvPr>
          <p:cNvSpPr>
            <a:spLocks noChangeArrowheads="1"/>
          </p:cNvSpPr>
          <p:nvPr/>
        </p:nvSpPr>
        <p:spPr bwMode="auto">
          <a:xfrm>
            <a:off x="471488" y="4516438"/>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6" name="Rectangle 98">
            <a:extLst>
              <a:ext uri="{FF2B5EF4-FFF2-40B4-BE49-F238E27FC236}">
                <a16:creationId xmlns:a16="http://schemas.microsoft.com/office/drawing/2014/main" xmlns="" id="{498A87A1-664B-4927-853E-D0588909DA18}"/>
              </a:ext>
            </a:extLst>
          </p:cNvPr>
          <p:cNvSpPr>
            <a:spLocks noChangeArrowheads="1"/>
          </p:cNvSpPr>
          <p:nvPr/>
        </p:nvSpPr>
        <p:spPr bwMode="auto">
          <a:xfrm>
            <a:off x="7116763" y="5638800"/>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7" name="Rectangle 99">
            <a:extLst>
              <a:ext uri="{FF2B5EF4-FFF2-40B4-BE49-F238E27FC236}">
                <a16:creationId xmlns:a16="http://schemas.microsoft.com/office/drawing/2014/main" xmlns="" id="{83190D81-E462-449E-9C76-D553BA3F8DA5}"/>
              </a:ext>
            </a:extLst>
          </p:cNvPr>
          <p:cNvSpPr>
            <a:spLocks noChangeArrowheads="1"/>
          </p:cNvSpPr>
          <p:nvPr/>
        </p:nvSpPr>
        <p:spPr bwMode="auto">
          <a:xfrm>
            <a:off x="7116763" y="3384550"/>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8" name="Rectangle 100">
            <a:extLst>
              <a:ext uri="{FF2B5EF4-FFF2-40B4-BE49-F238E27FC236}">
                <a16:creationId xmlns:a16="http://schemas.microsoft.com/office/drawing/2014/main" xmlns="" id="{31589890-BF83-429C-9131-88DAD3F03F61}"/>
              </a:ext>
            </a:extLst>
          </p:cNvPr>
          <p:cNvSpPr>
            <a:spLocks noChangeArrowheads="1"/>
          </p:cNvSpPr>
          <p:nvPr/>
        </p:nvSpPr>
        <p:spPr bwMode="auto">
          <a:xfrm>
            <a:off x="5457825" y="5638800"/>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9" name="Rectangle 101">
            <a:extLst>
              <a:ext uri="{FF2B5EF4-FFF2-40B4-BE49-F238E27FC236}">
                <a16:creationId xmlns:a16="http://schemas.microsoft.com/office/drawing/2014/main" xmlns="" id="{C9FCF909-BACB-4696-8A40-C7B247832FE9}"/>
              </a:ext>
            </a:extLst>
          </p:cNvPr>
          <p:cNvSpPr>
            <a:spLocks noChangeArrowheads="1"/>
          </p:cNvSpPr>
          <p:nvPr/>
        </p:nvSpPr>
        <p:spPr bwMode="auto">
          <a:xfrm>
            <a:off x="3790950" y="5638800"/>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0" name="Rectangle 102">
            <a:extLst>
              <a:ext uri="{FF2B5EF4-FFF2-40B4-BE49-F238E27FC236}">
                <a16:creationId xmlns:a16="http://schemas.microsoft.com/office/drawing/2014/main" xmlns="" id="{62355E2E-2788-4843-B342-564131EB2E81}"/>
              </a:ext>
            </a:extLst>
          </p:cNvPr>
          <p:cNvSpPr>
            <a:spLocks noChangeArrowheads="1"/>
          </p:cNvSpPr>
          <p:nvPr/>
        </p:nvSpPr>
        <p:spPr bwMode="auto">
          <a:xfrm>
            <a:off x="2130425" y="5638800"/>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1" name="Rectangle 103">
            <a:extLst>
              <a:ext uri="{FF2B5EF4-FFF2-40B4-BE49-F238E27FC236}">
                <a16:creationId xmlns:a16="http://schemas.microsoft.com/office/drawing/2014/main" xmlns="" id="{767B861D-CD35-4F97-A8F2-AE81021E34B6}"/>
              </a:ext>
            </a:extLst>
          </p:cNvPr>
          <p:cNvSpPr>
            <a:spLocks noChangeArrowheads="1"/>
          </p:cNvSpPr>
          <p:nvPr/>
        </p:nvSpPr>
        <p:spPr bwMode="auto">
          <a:xfrm>
            <a:off x="471488" y="5638800"/>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2" name="Rectangle 104">
            <a:extLst>
              <a:ext uri="{FF2B5EF4-FFF2-40B4-BE49-F238E27FC236}">
                <a16:creationId xmlns:a16="http://schemas.microsoft.com/office/drawing/2014/main" xmlns="" id="{1B1912F4-A00D-49BE-B548-CFDAB467CD58}"/>
              </a:ext>
            </a:extLst>
          </p:cNvPr>
          <p:cNvSpPr>
            <a:spLocks noChangeArrowheads="1"/>
          </p:cNvSpPr>
          <p:nvPr/>
        </p:nvSpPr>
        <p:spPr bwMode="auto">
          <a:xfrm>
            <a:off x="5457825" y="4516438"/>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3" name="Rectangle 105">
            <a:extLst>
              <a:ext uri="{FF2B5EF4-FFF2-40B4-BE49-F238E27FC236}">
                <a16:creationId xmlns:a16="http://schemas.microsoft.com/office/drawing/2014/main" xmlns="" id="{175775AF-F71E-465B-AC18-77F9C9050840}"/>
              </a:ext>
            </a:extLst>
          </p:cNvPr>
          <p:cNvSpPr>
            <a:spLocks noChangeArrowheads="1"/>
          </p:cNvSpPr>
          <p:nvPr/>
        </p:nvSpPr>
        <p:spPr bwMode="auto">
          <a:xfrm>
            <a:off x="7116763" y="4516438"/>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4" name="Rectangle 106">
            <a:extLst>
              <a:ext uri="{FF2B5EF4-FFF2-40B4-BE49-F238E27FC236}">
                <a16:creationId xmlns:a16="http://schemas.microsoft.com/office/drawing/2014/main" xmlns="" id="{8A714D55-B1BF-44E1-8944-132FEB4D8389}"/>
              </a:ext>
            </a:extLst>
          </p:cNvPr>
          <p:cNvSpPr>
            <a:spLocks noChangeArrowheads="1"/>
          </p:cNvSpPr>
          <p:nvPr/>
        </p:nvSpPr>
        <p:spPr bwMode="auto">
          <a:xfrm>
            <a:off x="2130425" y="4516438"/>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 name="Rectangle 107">
            <a:extLst>
              <a:ext uri="{FF2B5EF4-FFF2-40B4-BE49-F238E27FC236}">
                <a16:creationId xmlns:a16="http://schemas.microsoft.com/office/drawing/2014/main" xmlns="" id="{75AAF68D-0C88-4851-8F91-4F30A9174CC0}"/>
              </a:ext>
            </a:extLst>
          </p:cNvPr>
          <p:cNvSpPr>
            <a:spLocks noChangeArrowheads="1"/>
          </p:cNvSpPr>
          <p:nvPr/>
        </p:nvSpPr>
        <p:spPr bwMode="auto">
          <a:xfrm>
            <a:off x="471488" y="3384550"/>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7" name="Rectangle 109">
            <a:extLst>
              <a:ext uri="{FF2B5EF4-FFF2-40B4-BE49-F238E27FC236}">
                <a16:creationId xmlns:a16="http://schemas.microsoft.com/office/drawing/2014/main" xmlns="" id="{7855A101-4690-4987-8134-DC63F7A93F16}"/>
              </a:ext>
            </a:extLst>
          </p:cNvPr>
          <p:cNvSpPr>
            <a:spLocks noChangeArrowheads="1"/>
          </p:cNvSpPr>
          <p:nvPr/>
        </p:nvSpPr>
        <p:spPr bwMode="auto">
          <a:xfrm>
            <a:off x="471488" y="1141413"/>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6" name="Rectangle 108">
            <a:extLst>
              <a:ext uri="{FF2B5EF4-FFF2-40B4-BE49-F238E27FC236}">
                <a16:creationId xmlns:a16="http://schemas.microsoft.com/office/drawing/2014/main" xmlns="" id="{9D060495-6F4F-4AAC-8CAC-ED03EA3EF2F4}"/>
              </a:ext>
            </a:extLst>
          </p:cNvPr>
          <p:cNvSpPr>
            <a:spLocks noChangeArrowheads="1"/>
          </p:cNvSpPr>
          <p:nvPr/>
        </p:nvSpPr>
        <p:spPr bwMode="auto">
          <a:xfrm>
            <a:off x="471488" y="2257425"/>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8" name="Rectangle 110">
            <a:extLst>
              <a:ext uri="{FF2B5EF4-FFF2-40B4-BE49-F238E27FC236}">
                <a16:creationId xmlns:a16="http://schemas.microsoft.com/office/drawing/2014/main" xmlns="" id="{B5173C56-3E75-426A-BB8F-3850A6452D22}"/>
              </a:ext>
            </a:extLst>
          </p:cNvPr>
          <p:cNvSpPr>
            <a:spLocks noChangeArrowheads="1"/>
          </p:cNvSpPr>
          <p:nvPr/>
        </p:nvSpPr>
        <p:spPr bwMode="auto">
          <a:xfrm>
            <a:off x="2130425" y="3384550"/>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9" name="Rectangle 111">
            <a:extLst>
              <a:ext uri="{FF2B5EF4-FFF2-40B4-BE49-F238E27FC236}">
                <a16:creationId xmlns:a16="http://schemas.microsoft.com/office/drawing/2014/main" xmlns="" id="{FB6CCC6F-C0E8-480A-A701-A33CA7B4BDBC}"/>
              </a:ext>
            </a:extLst>
          </p:cNvPr>
          <p:cNvSpPr>
            <a:spLocks noChangeArrowheads="1"/>
          </p:cNvSpPr>
          <p:nvPr/>
        </p:nvSpPr>
        <p:spPr bwMode="auto">
          <a:xfrm>
            <a:off x="2130425" y="1141413"/>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0" name="Rectangle 112">
            <a:extLst>
              <a:ext uri="{FF2B5EF4-FFF2-40B4-BE49-F238E27FC236}">
                <a16:creationId xmlns:a16="http://schemas.microsoft.com/office/drawing/2014/main" xmlns="" id="{C438F7E2-4C4D-44E1-83B8-C284B6E78A26}"/>
              </a:ext>
            </a:extLst>
          </p:cNvPr>
          <p:cNvSpPr>
            <a:spLocks noChangeArrowheads="1"/>
          </p:cNvSpPr>
          <p:nvPr/>
        </p:nvSpPr>
        <p:spPr bwMode="auto">
          <a:xfrm>
            <a:off x="3790950" y="3384550"/>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1" name="Rectangle 113">
            <a:extLst>
              <a:ext uri="{FF2B5EF4-FFF2-40B4-BE49-F238E27FC236}">
                <a16:creationId xmlns:a16="http://schemas.microsoft.com/office/drawing/2014/main" xmlns="" id="{F8B1595B-A918-46C1-B24C-4BDB7EDE8998}"/>
              </a:ext>
            </a:extLst>
          </p:cNvPr>
          <p:cNvSpPr>
            <a:spLocks noChangeArrowheads="1"/>
          </p:cNvSpPr>
          <p:nvPr/>
        </p:nvSpPr>
        <p:spPr bwMode="auto">
          <a:xfrm>
            <a:off x="3790950" y="2257425"/>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2" name="Rectangle 114">
            <a:extLst>
              <a:ext uri="{FF2B5EF4-FFF2-40B4-BE49-F238E27FC236}">
                <a16:creationId xmlns:a16="http://schemas.microsoft.com/office/drawing/2014/main" xmlns="" id="{56A34DAB-D4A9-4FD4-8475-CE74FF332DF1}"/>
              </a:ext>
            </a:extLst>
          </p:cNvPr>
          <p:cNvSpPr>
            <a:spLocks noChangeArrowheads="1"/>
          </p:cNvSpPr>
          <p:nvPr/>
        </p:nvSpPr>
        <p:spPr bwMode="auto">
          <a:xfrm>
            <a:off x="3790950" y="1141413"/>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3" name="Rectangle 115">
            <a:extLst>
              <a:ext uri="{FF2B5EF4-FFF2-40B4-BE49-F238E27FC236}">
                <a16:creationId xmlns:a16="http://schemas.microsoft.com/office/drawing/2014/main" xmlns="" id="{F36BF4AD-D5C5-4AC7-B6B0-4A6530B4CFC5}"/>
              </a:ext>
            </a:extLst>
          </p:cNvPr>
          <p:cNvSpPr>
            <a:spLocks noChangeArrowheads="1"/>
          </p:cNvSpPr>
          <p:nvPr/>
        </p:nvSpPr>
        <p:spPr bwMode="auto">
          <a:xfrm>
            <a:off x="5457825" y="3384550"/>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4" name="Rectangle 116">
            <a:extLst>
              <a:ext uri="{FF2B5EF4-FFF2-40B4-BE49-F238E27FC236}">
                <a16:creationId xmlns:a16="http://schemas.microsoft.com/office/drawing/2014/main" xmlns="" id="{E583BA26-C24B-4EA8-A5E2-E537E5B7F41B}"/>
              </a:ext>
            </a:extLst>
          </p:cNvPr>
          <p:cNvSpPr>
            <a:spLocks noChangeArrowheads="1"/>
          </p:cNvSpPr>
          <p:nvPr/>
        </p:nvSpPr>
        <p:spPr bwMode="auto">
          <a:xfrm>
            <a:off x="5457825" y="2257425"/>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5" name="Rectangle 117">
            <a:extLst>
              <a:ext uri="{FF2B5EF4-FFF2-40B4-BE49-F238E27FC236}">
                <a16:creationId xmlns:a16="http://schemas.microsoft.com/office/drawing/2014/main" xmlns="" id="{3DF51931-E4D2-4150-A7C7-F144BA92132D}"/>
              </a:ext>
            </a:extLst>
          </p:cNvPr>
          <p:cNvSpPr>
            <a:spLocks noChangeArrowheads="1"/>
          </p:cNvSpPr>
          <p:nvPr/>
        </p:nvSpPr>
        <p:spPr bwMode="auto">
          <a:xfrm>
            <a:off x="7116763" y="2257425"/>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6" name="Rectangle 118">
            <a:extLst>
              <a:ext uri="{FF2B5EF4-FFF2-40B4-BE49-F238E27FC236}">
                <a16:creationId xmlns:a16="http://schemas.microsoft.com/office/drawing/2014/main" xmlns="" id="{9739887D-9A5C-4A5E-8246-8CCF8912D547}"/>
              </a:ext>
            </a:extLst>
          </p:cNvPr>
          <p:cNvSpPr>
            <a:spLocks noChangeArrowheads="1"/>
          </p:cNvSpPr>
          <p:nvPr/>
        </p:nvSpPr>
        <p:spPr bwMode="auto">
          <a:xfrm>
            <a:off x="7116763" y="1141413"/>
            <a:ext cx="1581150" cy="1050925"/>
          </a:xfrm>
          <a:prstGeom prst="rect">
            <a:avLst/>
          </a:prstGeom>
          <a:solidFill>
            <a:srgbClr val="33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2" name="Rectangle 64">
            <a:extLst>
              <a:ext uri="{FF2B5EF4-FFF2-40B4-BE49-F238E27FC236}">
                <a16:creationId xmlns:a16="http://schemas.microsoft.com/office/drawing/2014/main" xmlns="" id="{D0FA4FC0-F606-465A-BCAE-97F2E8DC7584}"/>
              </a:ext>
            </a:extLst>
          </p:cNvPr>
          <p:cNvSpPr>
            <a:spLocks noChangeAspect="1" noChangeArrowheads="1"/>
          </p:cNvSpPr>
          <p:nvPr/>
        </p:nvSpPr>
        <p:spPr bwMode="auto">
          <a:xfrm>
            <a:off x="471488" y="1141413"/>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5" action="ppaction://hlinksldjump"/>
              </a:rPr>
              <a:t>100</a:t>
            </a:r>
            <a:endParaRPr lang="en-US" altLang="en-US" sz="3200" b="1">
              <a:solidFill>
                <a:schemeClr val="bg1"/>
              </a:solidFill>
              <a:effectLst>
                <a:outerShdw blurRad="38100" dist="38100" dir="2700000" algn="tl">
                  <a:srgbClr val="000000"/>
                </a:outerShdw>
              </a:effectLst>
            </a:endParaRPr>
          </a:p>
        </p:txBody>
      </p:sp>
      <p:sp>
        <p:nvSpPr>
          <p:cNvPr id="2114" name="Rectangle 66">
            <a:extLst>
              <a:ext uri="{FF2B5EF4-FFF2-40B4-BE49-F238E27FC236}">
                <a16:creationId xmlns:a16="http://schemas.microsoft.com/office/drawing/2014/main" xmlns="" id="{F4165052-1E66-44AB-BE55-B8F2C32BCAC4}"/>
              </a:ext>
            </a:extLst>
          </p:cNvPr>
          <p:cNvSpPr>
            <a:spLocks noChangeAspect="1" noChangeArrowheads="1"/>
          </p:cNvSpPr>
          <p:nvPr/>
        </p:nvSpPr>
        <p:spPr bwMode="auto">
          <a:xfrm>
            <a:off x="471488" y="2257425"/>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6" action="ppaction://hlinksldjump"/>
              </a:rPr>
              <a:t>200</a:t>
            </a:r>
            <a:endParaRPr lang="en-US" altLang="en-US" sz="3200" b="1">
              <a:solidFill>
                <a:schemeClr val="bg1"/>
              </a:solidFill>
              <a:effectLst>
                <a:outerShdw blurRad="38100" dist="38100" dir="2700000" algn="tl">
                  <a:srgbClr val="000000"/>
                </a:outerShdw>
              </a:effectLst>
            </a:endParaRPr>
          </a:p>
        </p:txBody>
      </p:sp>
      <p:sp>
        <p:nvSpPr>
          <p:cNvPr id="2115" name="Rectangle 67">
            <a:extLst>
              <a:ext uri="{FF2B5EF4-FFF2-40B4-BE49-F238E27FC236}">
                <a16:creationId xmlns:a16="http://schemas.microsoft.com/office/drawing/2014/main" xmlns="" id="{0606E612-A404-408A-BF13-0B90A01BEBF5}"/>
              </a:ext>
            </a:extLst>
          </p:cNvPr>
          <p:cNvSpPr>
            <a:spLocks noChangeAspect="1" noChangeArrowheads="1"/>
          </p:cNvSpPr>
          <p:nvPr/>
        </p:nvSpPr>
        <p:spPr bwMode="auto">
          <a:xfrm>
            <a:off x="471488" y="33845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7" action="ppaction://hlinksldjump"/>
              </a:rPr>
              <a:t>300</a:t>
            </a:r>
            <a:endParaRPr lang="en-US" altLang="en-US" sz="3200" b="1">
              <a:solidFill>
                <a:schemeClr val="bg1"/>
              </a:solidFill>
              <a:effectLst>
                <a:outerShdw blurRad="38100" dist="38100" dir="2700000" algn="tl">
                  <a:srgbClr val="000000"/>
                </a:outerShdw>
              </a:effectLst>
            </a:endParaRPr>
          </a:p>
        </p:txBody>
      </p:sp>
      <p:sp>
        <p:nvSpPr>
          <p:cNvPr id="2116" name="Rectangle 68">
            <a:extLst>
              <a:ext uri="{FF2B5EF4-FFF2-40B4-BE49-F238E27FC236}">
                <a16:creationId xmlns:a16="http://schemas.microsoft.com/office/drawing/2014/main" xmlns="" id="{DCBBF580-C648-4EC7-AA0B-260F583F0715}"/>
              </a:ext>
            </a:extLst>
          </p:cNvPr>
          <p:cNvSpPr>
            <a:spLocks noChangeAspect="1" noChangeArrowheads="1"/>
          </p:cNvSpPr>
          <p:nvPr/>
        </p:nvSpPr>
        <p:spPr bwMode="auto">
          <a:xfrm>
            <a:off x="471488" y="4516438"/>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8" action="ppaction://hlinksldjump"/>
              </a:rPr>
              <a:t>400</a:t>
            </a:r>
            <a:endParaRPr lang="en-US" altLang="en-US" sz="3200" b="1">
              <a:solidFill>
                <a:schemeClr val="bg1"/>
              </a:solidFill>
              <a:effectLst>
                <a:outerShdw blurRad="38100" dist="38100" dir="2700000" algn="tl">
                  <a:srgbClr val="000000"/>
                </a:outerShdw>
              </a:effectLst>
            </a:endParaRPr>
          </a:p>
        </p:txBody>
      </p:sp>
      <p:sp>
        <p:nvSpPr>
          <p:cNvPr id="2117" name="Rectangle 69">
            <a:extLst>
              <a:ext uri="{FF2B5EF4-FFF2-40B4-BE49-F238E27FC236}">
                <a16:creationId xmlns:a16="http://schemas.microsoft.com/office/drawing/2014/main" xmlns="" id="{C01CEEC8-1D19-4D4A-9842-27149CF5797E}"/>
              </a:ext>
            </a:extLst>
          </p:cNvPr>
          <p:cNvSpPr>
            <a:spLocks noChangeAspect="1" noChangeArrowheads="1"/>
          </p:cNvSpPr>
          <p:nvPr/>
        </p:nvSpPr>
        <p:spPr bwMode="auto">
          <a:xfrm>
            <a:off x="471488" y="563880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9" action="ppaction://hlinksldjump"/>
              </a:rPr>
              <a:t>500</a:t>
            </a:r>
            <a:endParaRPr lang="en-US" altLang="en-US" sz="3200" b="1">
              <a:solidFill>
                <a:schemeClr val="bg1"/>
              </a:solidFill>
              <a:effectLst>
                <a:outerShdw blurRad="38100" dist="38100" dir="2700000" algn="tl">
                  <a:srgbClr val="000000"/>
                </a:outerShdw>
              </a:effectLst>
            </a:endParaRPr>
          </a:p>
        </p:txBody>
      </p:sp>
      <p:sp>
        <p:nvSpPr>
          <p:cNvPr id="2118" name="Rectangle 70">
            <a:extLst>
              <a:ext uri="{FF2B5EF4-FFF2-40B4-BE49-F238E27FC236}">
                <a16:creationId xmlns:a16="http://schemas.microsoft.com/office/drawing/2014/main" xmlns="" id="{D9E29F33-A070-4CD3-9983-6421177A77A5}"/>
              </a:ext>
            </a:extLst>
          </p:cNvPr>
          <p:cNvSpPr>
            <a:spLocks noChangeAspect="1" noChangeArrowheads="1"/>
          </p:cNvSpPr>
          <p:nvPr/>
        </p:nvSpPr>
        <p:spPr bwMode="auto">
          <a:xfrm>
            <a:off x="2130425" y="1141413"/>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10" action="ppaction://hlinksldjump"/>
              </a:rPr>
              <a:t>100</a:t>
            </a:r>
            <a:endParaRPr lang="en-US" altLang="en-US" sz="3200" b="1">
              <a:solidFill>
                <a:schemeClr val="bg1"/>
              </a:solidFill>
              <a:effectLst>
                <a:outerShdw blurRad="38100" dist="38100" dir="2700000" algn="tl">
                  <a:srgbClr val="000000"/>
                </a:outerShdw>
              </a:effectLst>
            </a:endParaRPr>
          </a:p>
        </p:txBody>
      </p:sp>
      <p:sp>
        <p:nvSpPr>
          <p:cNvPr id="2119" name="Rectangle 71">
            <a:extLst>
              <a:ext uri="{FF2B5EF4-FFF2-40B4-BE49-F238E27FC236}">
                <a16:creationId xmlns:a16="http://schemas.microsoft.com/office/drawing/2014/main" xmlns="" id="{660840CA-FD81-4F96-96F2-897C21ACDECE}"/>
              </a:ext>
            </a:extLst>
          </p:cNvPr>
          <p:cNvSpPr>
            <a:spLocks noChangeAspect="1" noChangeArrowheads="1"/>
          </p:cNvSpPr>
          <p:nvPr/>
        </p:nvSpPr>
        <p:spPr bwMode="auto">
          <a:xfrm>
            <a:off x="2130425" y="2257425"/>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11" action="ppaction://hlinksldjump"/>
              </a:rPr>
              <a:t>200</a:t>
            </a:r>
            <a:endParaRPr lang="en-US" altLang="en-US" sz="3200" b="1">
              <a:solidFill>
                <a:schemeClr val="bg1"/>
              </a:solidFill>
              <a:effectLst>
                <a:outerShdw blurRad="38100" dist="38100" dir="2700000" algn="tl">
                  <a:srgbClr val="000000"/>
                </a:outerShdw>
              </a:effectLst>
            </a:endParaRPr>
          </a:p>
        </p:txBody>
      </p:sp>
      <p:sp>
        <p:nvSpPr>
          <p:cNvPr id="2120" name="Rectangle 72">
            <a:extLst>
              <a:ext uri="{FF2B5EF4-FFF2-40B4-BE49-F238E27FC236}">
                <a16:creationId xmlns:a16="http://schemas.microsoft.com/office/drawing/2014/main" xmlns="" id="{979FFD9B-F75A-4BD0-B86C-86A0C1DBBD61}"/>
              </a:ext>
            </a:extLst>
          </p:cNvPr>
          <p:cNvSpPr>
            <a:spLocks noChangeAspect="1" noChangeArrowheads="1"/>
          </p:cNvSpPr>
          <p:nvPr/>
        </p:nvSpPr>
        <p:spPr bwMode="auto">
          <a:xfrm>
            <a:off x="2130425" y="33845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12" action="ppaction://hlinksldjump"/>
              </a:rPr>
              <a:t>300</a:t>
            </a:r>
            <a:endParaRPr lang="en-US" altLang="en-US" sz="3200" b="1">
              <a:solidFill>
                <a:schemeClr val="bg1"/>
              </a:solidFill>
              <a:effectLst>
                <a:outerShdw blurRad="38100" dist="38100" dir="2700000" algn="tl">
                  <a:srgbClr val="000000"/>
                </a:outerShdw>
              </a:effectLst>
            </a:endParaRPr>
          </a:p>
        </p:txBody>
      </p:sp>
      <p:sp>
        <p:nvSpPr>
          <p:cNvPr id="2121" name="Rectangle 73">
            <a:extLst>
              <a:ext uri="{FF2B5EF4-FFF2-40B4-BE49-F238E27FC236}">
                <a16:creationId xmlns:a16="http://schemas.microsoft.com/office/drawing/2014/main" xmlns="" id="{95202788-D0E7-4827-A543-063F69498059}"/>
              </a:ext>
            </a:extLst>
          </p:cNvPr>
          <p:cNvSpPr>
            <a:spLocks noChangeAspect="1" noChangeArrowheads="1"/>
          </p:cNvSpPr>
          <p:nvPr/>
        </p:nvSpPr>
        <p:spPr bwMode="auto">
          <a:xfrm>
            <a:off x="2130425" y="4516438"/>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13" action="ppaction://hlinksldjump"/>
              </a:rPr>
              <a:t>400</a:t>
            </a:r>
            <a:endParaRPr lang="en-US" altLang="en-US" sz="3200" b="1">
              <a:solidFill>
                <a:schemeClr val="bg1"/>
              </a:solidFill>
              <a:effectLst>
                <a:outerShdw blurRad="38100" dist="38100" dir="2700000" algn="tl">
                  <a:srgbClr val="000000"/>
                </a:outerShdw>
              </a:effectLst>
            </a:endParaRPr>
          </a:p>
        </p:txBody>
      </p:sp>
      <p:sp>
        <p:nvSpPr>
          <p:cNvPr id="2122" name="Rectangle 74">
            <a:extLst>
              <a:ext uri="{FF2B5EF4-FFF2-40B4-BE49-F238E27FC236}">
                <a16:creationId xmlns:a16="http://schemas.microsoft.com/office/drawing/2014/main" xmlns="" id="{BF6C01AE-7F26-41B8-83A9-E9EE2488F6E0}"/>
              </a:ext>
            </a:extLst>
          </p:cNvPr>
          <p:cNvSpPr>
            <a:spLocks noChangeAspect="1" noChangeArrowheads="1"/>
          </p:cNvSpPr>
          <p:nvPr/>
        </p:nvSpPr>
        <p:spPr bwMode="auto">
          <a:xfrm>
            <a:off x="2130425" y="563880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14" action="ppaction://hlinksldjump"/>
              </a:rPr>
              <a:t>500</a:t>
            </a:r>
            <a:endParaRPr lang="en-US" altLang="en-US" sz="3200" b="1">
              <a:solidFill>
                <a:schemeClr val="bg1"/>
              </a:solidFill>
              <a:effectLst>
                <a:outerShdw blurRad="38100" dist="38100" dir="2700000" algn="tl">
                  <a:srgbClr val="000000"/>
                </a:outerShdw>
              </a:effectLst>
            </a:endParaRPr>
          </a:p>
        </p:txBody>
      </p:sp>
      <p:sp>
        <p:nvSpPr>
          <p:cNvPr id="2123" name="Rectangle 75">
            <a:extLst>
              <a:ext uri="{FF2B5EF4-FFF2-40B4-BE49-F238E27FC236}">
                <a16:creationId xmlns:a16="http://schemas.microsoft.com/office/drawing/2014/main" xmlns="" id="{FB74E7AC-415E-4630-AC0A-FC263E17F77A}"/>
              </a:ext>
            </a:extLst>
          </p:cNvPr>
          <p:cNvSpPr>
            <a:spLocks noChangeAspect="1" noChangeArrowheads="1"/>
          </p:cNvSpPr>
          <p:nvPr/>
        </p:nvSpPr>
        <p:spPr bwMode="auto">
          <a:xfrm>
            <a:off x="3790950" y="1141413"/>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15" action="ppaction://hlinksldjump"/>
              </a:rPr>
              <a:t>100</a:t>
            </a:r>
            <a:endParaRPr lang="en-US" altLang="en-US" sz="3200" b="1">
              <a:solidFill>
                <a:schemeClr val="bg1"/>
              </a:solidFill>
              <a:effectLst>
                <a:outerShdw blurRad="38100" dist="38100" dir="2700000" algn="tl">
                  <a:srgbClr val="000000"/>
                </a:outerShdw>
              </a:effectLst>
            </a:endParaRPr>
          </a:p>
        </p:txBody>
      </p:sp>
      <p:sp>
        <p:nvSpPr>
          <p:cNvPr id="2124" name="Rectangle 76">
            <a:extLst>
              <a:ext uri="{FF2B5EF4-FFF2-40B4-BE49-F238E27FC236}">
                <a16:creationId xmlns:a16="http://schemas.microsoft.com/office/drawing/2014/main" xmlns="" id="{7BFF5371-63AD-4A81-9D58-4A97F2BFA895}"/>
              </a:ext>
            </a:extLst>
          </p:cNvPr>
          <p:cNvSpPr>
            <a:spLocks noChangeAspect="1" noChangeArrowheads="1"/>
          </p:cNvSpPr>
          <p:nvPr/>
        </p:nvSpPr>
        <p:spPr bwMode="auto">
          <a:xfrm>
            <a:off x="3790950" y="2257425"/>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16" action="ppaction://hlinksldjump"/>
              </a:rPr>
              <a:t>200</a:t>
            </a:r>
            <a:endParaRPr lang="en-US" altLang="en-US" sz="3200" b="1">
              <a:solidFill>
                <a:schemeClr val="bg1"/>
              </a:solidFill>
              <a:effectLst>
                <a:outerShdw blurRad="38100" dist="38100" dir="2700000" algn="tl">
                  <a:srgbClr val="000000"/>
                </a:outerShdw>
              </a:effectLst>
            </a:endParaRPr>
          </a:p>
        </p:txBody>
      </p:sp>
      <p:sp>
        <p:nvSpPr>
          <p:cNvPr id="2125" name="Rectangle 77">
            <a:extLst>
              <a:ext uri="{FF2B5EF4-FFF2-40B4-BE49-F238E27FC236}">
                <a16:creationId xmlns:a16="http://schemas.microsoft.com/office/drawing/2014/main" xmlns="" id="{22B31712-CB9C-4995-BF61-97BFE7D541EB}"/>
              </a:ext>
            </a:extLst>
          </p:cNvPr>
          <p:cNvSpPr>
            <a:spLocks noChangeAspect="1" noChangeArrowheads="1"/>
          </p:cNvSpPr>
          <p:nvPr/>
        </p:nvSpPr>
        <p:spPr bwMode="auto">
          <a:xfrm>
            <a:off x="3790950" y="33845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17" action="ppaction://hlinksldjump"/>
              </a:rPr>
              <a:t>300</a:t>
            </a:r>
            <a:endParaRPr lang="en-US" altLang="en-US" sz="3200" b="1">
              <a:solidFill>
                <a:schemeClr val="bg1"/>
              </a:solidFill>
              <a:effectLst>
                <a:outerShdw blurRad="38100" dist="38100" dir="2700000" algn="tl">
                  <a:srgbClr val="000000"/>
                </a:outerShdw>
              </a:effectLst>
            </a:endParaRPr>
          </a:p>
        </p:txBody>
      </p:sp>
      <p:sp>
        <p:nvSpPr>
          <p:cNvPr id="2126" name="Rectangle 78">
            <a:extLst>
              <a:ext uri="{FF2B5EF4-FFF2-40B4-BE49-F238E27FC236}">
                <a16:creationId xmlns:a16="http://schemas.microsoft.com/office/drawing/2014/main" xmlns="" id="{9A6877F0-67B7-41FA-8C1F-8033CF80C483}"/>
              </a:ext>
            </a:extLst>
          </p:cNvPr>
          <p:cNvSpPr>
            <a:spLocks noChangeAspect="1" noChangeArrowheads="1"/>
          </p:cNvSpPr>
          <p:nvPr/>
        </p:nvSpPr>
        <p:spPr bwMode="auto">
          <a:xfrm>
            <a:off x="3790950" y="4516438"/>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18" action="ppaction://hlinksldjump"/>
              </a:rPr>
              <a:t>400</a:t>
            </a:r>
            <a:endParaRPr lang="en-US" altLang="en-US" sz="3200" b="1">
              <a:solidFill>
                <a:schemeClr val="bg1"/>
              </a:solidFill>
              <a:effectLst>
                <a:outerShdw blurRad="38100" dist="38100" dir="2700000" algn="tl">
                  <a:srgbClr val="000000"/>
                </a:outerShdw>
              </a:effectLst>
            </a:endParaRPr>
          </a:p>
        </p:txBody>
      </p:sp>
      <p:sp>
        <p:nvSpPr>
          <p:cNvPr id="2127" name="Rectangle 79">
            <a:extLst>
              <a:ext uri="{FF2B5EF4-FFF2-40B4-BE49-F238E27FC236}">
                <a16:creationId xmlns:a16="http://schemas.microsoft.com/office/drawing/2014/main" xmlns="" id="{27769BF3-7FFF-4F1C-AC0C-1D91FDEE078A}"/>
              </a:ext>
            </a:extLst>
          </p:cNvPr>
          <p:cNvSpPr>
            <a:spLocks noChangeAspect="1" noChangeArrowheads="1"/>
          </p:cNvSpPr>
          <p:nvPr/>
        </p:nvSpPr>
        <p:spPr bwMode="auto">
          <a:xfrm>
            <a:off x="3790950" y="563880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19" action="ppaction://hlinksldjump"/>
              </a:rPr>
              <a:t>500</a:t>
            </a:r>
            <a:endParaRPr lang="en-US" altLang="en-US" sz="3200" b="1">
              <a:solidFill>
                <a:schemeClr val="bg1"/>
              </a:solidFill>
              <a:effectLst>
                <a:outerShdw blurRad="38100" dist="38100" dir="2700000" algn="tl">
                  <a:srgbClr val="000000"/>
                </a:outerShdw>
              </a:effectLst>
            </a:endParaRPr>
          </a:p>
        </p:txBody>
      </p:sp>
      <p:sp>
        <p:nvSpPr>
          <p:cNvPr id="2128" name="Rectangle 80">
            <a:extLst>
              <a:ext uri="{FF2B5EF4-FFF2-40B4-BE49-F238E27FC236}">
                <a16:creationId xmlns:a16="http://schemas.microsoft.com/office/drawing/2014/main" xmlns="" id="{12545C02-588F-409B-9C81-C5C7C974BF5D}"/>
              </a:ext>
            </a:extLst>
          </p:cNvPr>
          <p:cNvSpPr>
            <a:spLocks noChangeAspect="1" noChangeArrowheads="1"/>
          </p:cNvSpPr>
          <p:nvPr/>
        </p:nvSpPr>
        <p:spPr bwMode="auto">
          <a:xfrm>
            <a:off x="5457825" y="1141413"/>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20" action="ppaction://hlinksldjump"/>
              </a:rPr>
              <a:t>100</a:t>
            </a:r>
            <a:endParaRPr lang="en-US" altLang="en-US" sz="3200" b="1">
              <a:solidFill>
                <a:schemeClr val="bg1"/>
              </a:solidFill>
              <a:effectLst>
                <a:outerShdw blurRad="38100" dist="38100" dir="2700000" algn="tl">
                  <a:srgbClr val="000000"/>
                </a:outerShdw>
              </a:effectLst>
            </a:endParaRPr>
          </a:p>
        </p:txBody>
      </p:sp>
      <p:sp>
        <p:nvSpPr>
          <p:cNvPr id="2129" name="Rectangle 81">
            <a:extLst>
              <a:ext uri="{FF2B5EF4-FFF2-40B4-BE49-F238E27FC236}">
                <a16:creationId xmlns:a16="http://schemas.microsoft.com/office/drawing/2014/main" xmlns="" id="{3A955EC8-1B82-4C4E-A98E-2FE910A01487}"/>
              </a:ext>
            </a:extLst>
          </p:cNvPr>
          <p:cNvSpPr>
            <a:spLocks noChangeAspect="1" noChangeArrowheads="1"/>
          </p:cNvSpPr>
          <p:nvPr/>
        </p:nvSpPr>
        <p:spPr bwMode="auto">
          <a:xfrm>
            <a:off x="5457825" y="2257425"/>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21" action="ppaction://hlinksldjump"/>
              </a:rPr>
              <a:t>200</a:t>
            </a:r>
            <a:endParaRPr lang="en-US" altLang="en-US" sz="3200" b="1">
              <a:solidFill>
                <a:schemeClr val="bg1"/>
              </a:solidFill>
              <a:effectLst>
                <a:outerShdw blurRad="38100" dist="38100" dir="2700000" algn="tl">
                  <a:srgbClr val="000000"/>
                </a:outerShdw>
              </a:effectLst>
            </a:endParaRPr>
          </a:p>
        </p:txBody>
      </p:sp>
      <p:sp>
        <p:nvSpPr>
          <p:cNvPr id="2130" name="Rectangle 82">
            <a:extLst>
              <a:ext uri="{FF2B5EF4-FFF2-40B4-BE49-F238E27FC236}">
                <a16:creationId xmlns:a16="http://schemas.microsoft.com/office/drawing/2014/main" xmlns="" id="{BED5E6FC-D7BA-4063-A21A-AF46D0610191}"/>
              </a:ext>
            </a:extLst>
          </p:cNvPr>
          <p:cNvSpPr>
            <a:spLocks noChangeAspect="1" noChangeArrowheads="1"/>
          </p:cNvSpPr>
          <p:nvPr/>
        </p:nvSpPr>
        <p:spPr bwMode="auto">
          <a:xfrm>
            <a:off x="5457825" y="33845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22" action="ppaction://hlinksldjump"/>
              </a:rPr>
              <a:t>300</a:t>
            </a:r>
            <a:endParaRPr lang="en-US" altLang="en-US" sz="3200" b="1">
              <a:solidFill>
                <a:schemeClr val="bg1"/>
              </a:solidFill>
              <a:effectLst>
                <a:outerShdw blurRad="38100" dist="38100" dir="2700000" algn="tl">
                  <a:srgbClr val="000000"/>
                </a:outerShdw>
              </a:effectLst>
            </a:endParaRPr>
          </a:p>
        </p:txBody>
      </p:sp>
      <p:sp>
        <p:nvSpPr>
          <p:cNvPr id="2131" name="Rectangle 83">
            <a:extLst>
              <a:ext uri="{FF2B5EF4-FFF2-40B4-BE49-F238E27FC236}">
                <a16:creationId xmlns:a16="http://schemas.microsoft.com/office/drawing/2014/main" xmlns="" id="{22A1DFBA-B00E-4170-A7D8-EE401581246E}"/>
              </a:ext>
            </a:extLst>
          </p:cNvPr>
          <p:cNvSpPr>
            <a:spLocks noChangeAspect="1" noChangeArrowheads="1"/>
          </p:cNvSpPr>
          <p:nvPr/>
        </p:nvSpPr>
        <p:spPr bwMode="auto">
          <a:xfrm>
            <a:off x="5457825" y="4516438"/>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23" action="ppaction://hlinksldjump"/>
              </a:rPr>
              <a:t>400</a:t>
            </a:r>
            <a:endParaRPr lang="en-US" altLang="en-US" sz="3200" b="1">
              <a:solidFill>
                <a:schemeClr val="bg1"/>
              </a:solidFill>
              <a:effectLst>
                <a:outerShdw blurRad="38100" dist="38100" dir="2700000" algn="tl">
                  <a:srgbClr val="000000"/>
                </a:outerShdw>
              </a:effectLst>
            </a:endParaRPr>
          </a:p>
        </p:txBody>
      </p:sp>
      <p:sp>
        <p:nvSpPr>
          <p:cNvPr id="2132" name="Rectangle 84">
            <a:extLst>
              <a:ext uri="{FF2B5EF4-FFF2-40B4-BE49-F238E27FC236}">
                <a16:creationId xmlns:a16="http://schemas.microsoft.com/office/drawing/2014/main" xmlns="" id="{3E436161-8289-4342-B2C6-FE5F6F87DDCB}"/>
              </a:ext>
            </a:extLst>
          </p:cNvPr>
          <p:cNvSpPr>
            <a:spLocks noChangeAspect="1" noChangeArrowheads="1"/>
          </p:cNvSpPr>
          <p:nvPr/>
        </p:nvSpPr>
        <p:spPr bwMode="auto">
          <a:xfrm>
            <a:off x="5457825" y="563880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24" action="ppaction://hlinksldjump"/>
              </a:rPr>
              <a:t>500</a:t>
            </a:r>
            <a:endParaRPr lang="en-US" altLang="en-US" sz="3200" b="1">
              <a:solidFill>
                <a:schemeClr val="bg1"/>
              </a:solidFill>
              <a:effectLst>
                <a:outerShdw blurRad="38100" dist="38100" dir="2700000" algn="tl">
                  <a:srgbClr val="000000"/>
                </a:outerShdw>
              </a:effectLst>
            </a:endParaRPr>
          </a:p>
        </p:txBody>
      </p:sp>
      <p:sp>
        <p:nvSpPr>
          <p:cNvPr id="2133" name="Rectangle 85">
            <a:extLst>
              <a:ext uri="{FF2B5EF4-FFF2-40B4-BE49-F238E27FC236}">
                <a16:creationId xmlns:a16="http://schemas.microsoft.com/office/drawing/2014/main" xmlns="" id="{91A78A4C-9BD2-4288-8DA8-A32AFEE4D52B}"/>
              </a:ext>
            </a:extLst>
          </p:cNvPr>
          <p:cNvSpPr>
            <a:spLocks noChangeAspect="1" noChangeArrowheads="1"/>
          </p:cNvSpPr>
          <p:nvPr/>
        </p:nvSpPr>
        <p:spPr bwMode="auto">
          <a:xfrm>
            <a:off x="7116763" y="1141413"/>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25" action="ppaction://hlinksldjump"/>
              </a:rPr>
              <a:t>100</a:t>
            </a:r>
            <a:endParaRPr lang="en-US" altLang="en-US" sz="3200" b="1">
              <a:solidFill>
                <a:schemeClr val="bg1"/>
              </a:solidFill>
              <a:effectLst>
                <a:outerShdw blurRad="38100" dist="38100" dir="2700000" algn="tl">
                  <a:srgbClr val="000000"/>
                </a:outerShdw>
              </a:effectLst>
            </a:endParaRPr>
          </a:p>
        </p:txBody>
      </p:sp>
      <p:sp>
        <p:nvSpPr>
          <p:cNvPr id="2134" name="Rectangle 86">
            <a:extLst>
              <a:ext uri="{FF2B5EF4-FFF2-40B4-BE49-F238E27FC236}">
                <a16:creationId xmlns:a16="http://schemas.microsoft.com/office/drawing/2014/main" xmlns="" id="{23ED43FA-241B-4BA1-BAEA-C8D66B8BDA11}"/>
              </a:ext>
            </a:extLst>
          </p:cNvPr>
          <p:cNvSpPr>
            <a:spLocks noChangeAspect="1" noChangeArrowheads="1"/>
          </p:cNvSpPr>
          <p:nvPr/>
        </p:nvSpPr>
        <p:spPr bwMode="auto">
          <a:xfrm>
            <a:off x="7116763" y="2257425"/>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26" action="ppaction://hlinksldjump"/>
              </a:rPr>
              <a:t>200</a:t>
            </a:r>
            <a:endParaRPr lang="en-US" altLang="en-US" sz="3200" b="1">
              <a:solidFill>
                <a:schemeClr val="bg1"/>
              </a:solidFill>
              <a:effectLst>
                <a:outerShdw blurRad="38100" dist="38100" dir="2700000" algn="tl">
                  <a:srgbClr val="000000"/>
                </a:outerShdw>
              </a:effectLst>
            </a:endParaRPr>
          </a:p>
        </p:txBody>
      </p:sp>
      <p:sp>
        <p:nvSpPr>
          <p:cNvPr id="2135" name="Rectangle 87">
            <a:extLst>
              <a:ext uri="{FF2B5EF4-FFF2-40B4-BE49-F238E27FC236}">
                <a16:creationId xmlns:a16="http://schemas.microsoft.com/office/drawing/2014/main" xmlns="" id="{226C8696-3DF4-43AC-A750-88570EA4DDD8}"/>
              </a:ext>
            </a:extLst>
          </p:cNvPr>
          <p:cNvSpPr>
            <a:spLocks noChangeAspect="1" noChangeArrowheads="1"/>
          </p:cNvSpPr>
          <p:nvPr/>
        </p:nvSpPr>
        <p:spPr bwMode="auto">
          <a:xfrm>
            <a:off x="7116763" y="338455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27" action="ppaction://hlinksldjump"/>
              </a:rPr>
              <a:t>300</a:t>
            </a:r>
            <a:endParaRPr lang="en-US" altLang="en-US" sz="3200" b="1">
              <a:solidFill>
                <a:schemeClr val="bg1"/>
              </a:solidFill>
              <a:effectLst>
                <a:outerShdw blurRad="38100" dist="38100" dir="2700000" algn="tl">
                  <a:srgbClr val="000000"/>
                </a:outerShdw>
              </a:effectLst>
            </a:endParaRPr>
          </a:p>
        </p:txBody>
      </p:sp>
      <p:sp>
        <p:nvSpPr>
          <p:cNvPr id="2136" name="Rectangle 88">
            <a:extLst>
              <a:ext uri="{FF2B5EF4-FFF2-40B4-BE49-F238E27FC236}">
                <a16:creationId xmlns:a16="http://schemas.microsoft.com/office/drawing/2014/main" xmlns="" id="{FB2303EA-E103-4998-89CB-334BFA25777A}"/>
              </a:ext>
            </a:extLst>
          </p:cNvPr>
          <p:cNvSpPr>
            <a:spLocks noChangeAspect="1" noChangeArrowheads="1"/>
          </p:cNvSpPr>
          <p:nvPr/>
        </p:nvSpPr>
        <p:spPr bwMode="auto">
          <a:xfrm>
            <a:off x="7116763" y="4516438"/>
            <a:ext cx="1581150" cy="1052512"/>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28" action="ppaction://hlinksldjump"/>
              </a:rPr>
              <a:t>400</a:t>
            </a:r>
            <a:endParaRPr lang="en-US" altLang="en-US" sz="3200" b="1">
              <a:solidFill>
                <a:schemeClr val="bg1"/>
              </a:solidFill>
              <a:effectLst>
                <a:outerShdw blurRad="38100" dist="38100" dir="2700000" algn="tl">
                  <a:srgbClr val="000000"/>
                </a:outerShdw>
              </a:effectLst>
            </a:endParaRPr>
          </a:p>
        </p:txBody>
      </p:sp>
      <p:sp>
        <p:nvSpPr>
          <p:cNvPr id="2137" name="Rectangle 89">
            <a:extLst>
              <a:ext uri="{FF2B5EF4-FFF2-40B4-BE49-F238E27FC236}">
                <a16:creationId xmlns:a16="http://schemas.microsoft.com/office/drawing/2014/main" xmlns="" id="{5EFEC0EA-F72B-4DFD-BBA3-3BF3575F6C9E}"/>
              </a:ext>
            </a:extLst>
          </p:cNvPr>
          <p:cNvSpPr>
            <a:spLocks noChangeAspect="1" noChangeArrowheads="1"/>
          </p:cNvSpPr>
          <p:nvPr/>
        </p:nvSpPr>
        <p:spPr bwMode="auto">
          <a:xfrm>
            <a:off x="7116763" y="5638800"/>
            <a:ext cx="1581150" cy="1052513"/>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200" b="1">
                <a:solidFill>
                  <a:schemeClr val="bg1"/>
                </a:solidFill>
                <a:effectLst>
                  <a:outerShdw blurRad="38100" dist="38100" dir="2700000" algn="tl">
                    <a:srgbClr val="000000"/>
                  </a:outerShdw>
                </a:effectLst>
                <a:hlinkClick r:id="rId29" action="ppaction://hlinksldjump"/>
              </a:rPr>
              <a:t>500</a:t>
            </a:r>
            <a:endParaRPr lang="en-US" altLang="en-US" sz="3200" b="1">
              <a:solidFill>
                <a:schemeClr val="bg1"/>
              </a:solidFill>
              <a:effectLst>
                <a:outerShdw blurRad="38100" dist="38100" dir="2700000" algn="tl">
                  <a:srgbClr val="000000"/>
                </a:outerShdw>
              </a:effectLst>
            </a:endParaRPr>
          </a:p>
        </p:txBody>
      </p:sp>
      <p:sp>
        <p:nvSpPr>
          <p:cNvPr id="2113" name="Rectangle 65">
            <a:hlinkClick r:id="" action="ppaction://hlinkshowjump?jump=nextslide"/>
            <a:extLst>
              <a:ext uri="{FF2B5EF4-FFF2-40B4-BE49-F238E27FC236}">
                <a16:creationId xmlns:a16="http://schemas.microsoft.com/office/drawing/2014/main" xmlns="" id="{09834302-FFF9-48D4-8FF5-71C587BB0A3B}"/>
              </a:ext>
            </a:extLst>
          </p:cNvPr>
          <p:cNvSpPr>
            <a:spLocks noChangeAspect="1" noChangeArrowheads="1"/>
          </p:cNvSpPr>
          <p:nvPr/>
        </p:nvSpPr>
        <p:spPr bwMode="auto">
          <a:xfrm>
            <a:off x="471488" y="160338"/>
            <a:ext cx="1581148" cy="731837"/>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2000" b="1">
                <a:solidFill>
                  <a:srgbClr val="FFCC00"/>
                </a:solidFill>
                <a:effectLst>
                  <a:outerShdw blurRad="38100" dist="38100" dir="2700000" algn="tl">
                    <a:srgbClr val="000000"/>
                  </a:outerShdw>
                </a:effectLst>
              </a:rPr>
              <a:t>история с</a:t>
            </a:r>
          </a:p>
          <a:p>
            <a:pPr algn="ctr"/>
            <a:r>
              <a:rPr lang="ru-RU" altLang="en-US" sz="2000" b="1">
                <a:solidFill>
                  <a:srgbClr val="FFCC00"/>
                </a:solidFill>
                <a:effectLst>
                  <a:outerShdw blurRad="38100" dist="38100" dir="2700000" algn="tl">
                    <a:srgbClr val="000000"/>
                  </a:outerShdw>
                </a:effectLst>
              </a:rPr>
              <a:t> географией</a:t>
            </a:r>
          </a:p>
        </p:txBody>
      </p:sp>
      <p:sp>
        <p:nvSpPr>
          <p:cNvPr id="2138" name="Rectangle 90">
            <a:hlinkClick r:id="" action="ppaction://hlinkshowjump?jump=nextslide"/>
            <a:extLst>
              <a:ext uri="{FF2B5EF4-FFF2-40B4-BE49-F238E27FC236}">
                <a16:creationId xmlns:a16="http://schemas.microsoft.com/office/drawing/2014/main" xmlns="" id="{E80E1C89-EE78-4FF7-A321-75C12E393EAB}"/>
              </a:ext>
            </a:extLst>
          </p:cNvPr>
          <p:cNvSpPr>
            <a:spLocks noChangeAspect="1" noChangeArrowheads="1"/>
          </p:cNvSpPr>
          <p:nvPr/>
        </p:nvSpPr>
        <p:spPr bwMode="auto">
          <a:xfrm>
            <a:off x="2143125" y="166688"/>
            <a:ext cx="1581150" cy="731837"/>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2000" b="1" dirty="0" smtClean="0">
                <a:solidFill>
                  <a:srgbClr val="FFCC00"/>
                </a:solidFill>
                <a:effectLst>
                  <a:outerShdw blurRad="38100" dist="38100" dir="2700000" algn="tl">
                    <a:srgbClr val="000000"/>
                  </a:outerShdw>
                </a:effectLst>
              </a:rPr>
              <a:t>Древняя </a:t>
            </a:r>
          </a:p>
          <a:p>
            <a:pPr algn="ctr"/>
            <a:r>
              <a:rPr lang="ru-RU" altLang="en-US" sz="2000" b="1" dirty="0" smtClean="0">
                <a:solidFill>
                  <a:srgbClr val="FFCC00"/>
                </a:solidFill>
                <a:effectLst>
                  <a:outerShdw blurRad="38100" dist="38100" dir="2700000" algn="tl">
                    <a:srgbClr val="000000"/>
                  </a:outerShdw>
                </a:effectLst>
              </a:rPr>
              <a:t>Русь</a:t>
            </a:r>
            <a:endParaRPr lang="en-US" altLang="en-US" sz="2000" b="1" dirty="0">
              <a:solidFill>
                <a:srgbClr val="FFCC00"/>
              </a:solidFill>
              <a:effectLst>
                <a:outerShdw blurRad="38100" dist="38100" dir="2700000" algn="tl">
                  <a:srgbClr val="000000"/>
                </a:outerShdw>
              </a:effectLst>
            </a:endParaRPr>
          </a:p>
        </p:txBody>
      </p:sp>
      <p:sp>
        <p:nvSpPr>
          <p:cNvPr id="2139" name="Rectangle 91">
            <a:hlinkClick r:id="" action="ppaction://hlinkshowjump?jump=nextslide"/>
            <a:extLst>
              <a:ext uri="{FF2B5EF4-FFF2-40B4-BE49-F238E27FC236}">
                <a16:creationId xmlns:a16="http://schemas.microsoft.com/office/drawing/2014/main" xmlns="" id="{937D9EEF-434E-4766-93E1-D56FB636A519}"/>
              </a:ext>
            </a:extLst>
          </p:cNvPr>
          <p:cNvSpPr>
            <a:spLocks noChangeAspect="1" noChangeArrowheads="1"/>
          </p:cNvSpPr>
          <p:nvPr/>
        </p:nvSpPr>
        <p:spPr bwMode="auto">
          <a:xfrm>
            <a:off x="3797300" y="166688"/>
            <a:ext cx="1581150" cy="731837"/>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2000" b="1" dirty="0">
                <a:solidFill>
                  <a:srgbClr val="FFCC00"/>
                </a:solidFill>
                <a:effectLst>
                  <a:outerShdw blurRad="38100" dist="38100" dir="2700000" algn="tl">
                    <a:srgbClr val="000000"/>
                  </a:outerShdw>
                </a:effectLst>
              </a:rPr>
              <a:t>понятия</a:t>
            </a:r>
            <a:endParaRPr lang="en-US" altLang="en-US" sz="2000" b="1" dirty="0">
              <a:solidFill>
                <a:srgbClr val="FFCC00"/>
              </a:solidFill>
              <a:effectLst>
                <a:outerShdw blurRad="38100" dist="38100" dir="2700000" algn="tl">
                  <a:srgbClr val="000000"/>
                </a:outerShdw>
              </a:effectLst>
            </a:endParaRPr>
          </a:p>
        </p:txBody>
      </p:sp>
      <p:sp>
        <p:nvSpPr>
          <p:cNvPr id="2140" name="Rectangle 92">
            <a:hlinkClick r:id="" action="ppaction://hlinkshowjump?jump=nextslide"/>
            <a:extLst>
              <a:ext uri="{FF2B5EF4-FFF2-40B4-BE49-F238E27FC236}">
                <a16:creationId xmlns:a16="http://schemas.microsoft.com/office/drawing/2014/main" xmlns="" id="{33FDC755-5821-412D-871B-E139A4DEAEE6}"/>
              </a:ext>
            </a:extLst>
          </p:cNvPr>
          <p:cNvSpPr>
            <a:spLocks noChangeAspect="1" noChangeArrowheads="1"/>
          </p:cNvSpPr>
          <p:nvPr/>
        </p:nvSpPr>
        <p:spPr bwMode="auto">
          <a:xfrm>
            <a:off x="5464175" y="173038"/>
            <a:ext cx="1581150" cy="731837"/>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2000" b="1">
                <a:solidFill>
                  <a:srgbClr val="FFCC00"/>
                </a:solidFill>
                <a:effectLst>
                  <a:outerShdw blurRad="38100" dist="38100" dir="2700000" algn="tl">
                    <a:srgbClr val="000000"/>
                  </a:outerShdw>
                </a:effectLst>
              </a:rPr>
              <a:t>войны</a:t>
            </a:r>
            <a:endParaRPr lang="en-US" altLang="en-US" sz="2000" b="1">
              <a:solidFill>
                <a:srgbClr val="FFCC00"/>
              </a:solidFill>
              <a:effectLst>
                <a:outerShdw blurRad="38100" dist="38100" dir="2700000" algn="tl">
                  <a:srgbClr val="000000"/>
                </a:outerShdw>
              </a:effectLst>
            </a:endParaRPr>
          </a:p>
        </p:txBody>
      </p:sp>
      <p:sp>
        <p:nvSpPr>
          <p:cNvPr id="2141" name="Rectangle 93">
            <a:hlinkClick r:id="" action="ppaction://hlinkshowjump?jump=nextslide"/>
            <a:extLst>
              <a:ext uri="{FF2B5EF4-FFF2-40B4-BE49-F238E27FC236}">
                <a16:creationId xmlns:a16="http://schemas.microsoft.com/office/drawing/2014/main" xmlns="" id="{F6B7CA05-2D17-4FC2-B55D-BDACF67A35A8}"/>
              </a:ext>
            </a:extLst>
          </p:cNvPr>
          <p:cNvSpPr>
            <a:spLocks noChangeAspect="1" noChangeArrowheads="1"/>
          </p:cNvSpPr>
          <p:nvPr/>
        </p:nvSpPr>
        <p:spPr bwMode="auto">
          <a:xfrm>
            <a:off x="7123113" y="173038"/>
            <a:ext cx="1581150" cy="731837"/>
          </a:xfrm>
          <a:prstGeom prst="rect">
            <a:avLst/>
          </a:prstGeom>
          <a:gradFill rotWithShape="0">
            <a:gsLst>
              <a:gs pos="0">
                <a:srgbClr val="3366FF"/>
              </a:gs>
              <a:gs pos="50000">
                <a:srgbClr val="000066"/>
              </a:gs>
              <a:gs pos="100000">
                <a:srgbClr val="3366FF"/>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2000" b="1">
                <a:solidFill>
                  <a:srgbClr val="FFCC00"/>
                </a:solidFill>
                <a:effectLst>
                  <a:outerShdw blurRad="38100" dist="38100" dir="2700000" algn="tl">
                    <a:srgbClr val="000000"/>
                  </a:outerShdw>
                </a:effectLst>
              </a:rPr>
              <a:t>политика</a:t>
            </a:r>
            <a:endParaRPr lang="en-US" altLang="en-US" sz="2000" b="1">
              <a:solidFill>
                <a:srgbClr val="FFCC0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1500"/>
                                  </p:stCondLst>
                                  <p:childTnLst>
                                    <p:set>
                                      <p:cBhvr>
                                        <p:cTn id="6" dur="1" fill="hold">
                                          <p:stCondLst>
                                            <p:cond delay="0"/>
                                          </p:stCondLst>
                                        </p:cTn>
                                        <p:tgtEl>
                                          <p:spTgt spid="2138"/>
                                        </p:tgtEl>
                                        <p:attrNameLst>
                                          <p:attrName>style.visibility</p:attrName>
                                        </p:attrNameLst>
                                      </p:cBhvr>
                                      <p:to>
                                        <p:strVal val="visible"/>
                                      </p:to>
                                    </p:set>
                                    <p:anim calcmode="lin" valueType="num">
                                      <p:cBhvr additive="base">
                                        <p:cTn id="7" dur="500" fill="hold"/>
                                        <p:tgtEl>
                                          <p:spTgt spid="2138"/>
                                        </p:tgtEl>
                                        <p:attrNameLst>
                                          <p:attrName>ppt_x</p:attrName>
                                        </p:attrNameLst>
                                      </p:cBhvr>
                                      <p:tavLst>
                                        <p:tav tm="0">
                                          <p:val>
                                            <p:strVal val="#ppt_x"/>
                                          </p:val>
                                        </p:tav>
                                        <p:tav tm="100000">
                                          <p:val>
                                            <p:strVal val="#ppt_x"/>
                                          </p:val>
                                        </p:tav>
                                      </p:tavLst>
                                    </p:anim>
                                    <p:anim calcmode="lin" valueType="num">
                                      <p:cBhvr additive="base">
                                        <p:cTn id="8" dur="500" fill="hold"/>
                                        <p:tgtEl>
                                          <p:spTgt spid="213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par>
                          <p:cTn id="9" fill="hold" nodeType="afterGroup">
                            <p:stCondLst>
                              <p:cond delay="2000"/>
                            </p:stCondLst>
                            <p:childTnLst>
                              <p:par>
                                <p:cTn id="10" presetID="2" presetClass="entr" presetSubtype="1" fill="hold" grpId="0" nodeType="afterEffect">
                                  <p:stCondLst>
                                    <p:cond delay="1500"/>
                                  </p:stCondLst>
                                  <p:childTnLst>
                                    <p:set>
                                      <p:cBhvr>
                                        <p:cTn id="11" dur="1" fill="hold">
                                          <p:stCondLst>
                                            <p:cond delay="0"/>
                                          </p:stCondLst>
                                        </p:cTn>
                                        <p:tgtEl>
                                          <p:spTgt spid="2141"/>
                                        </p:tgtEl>
                                        <p:attrNameLst>
                                          <p:attrName>style.visibility</p:attrName>
                                        </p:attrNameLst>
                                      </p:cBhvr>
                                      <p:to>
                                        <p:strVal val="visible"/>
                                      </p:to>
                                    </p:set>
                                    <p:anim calcmode="lin" valueType="num">
                                      <p:cBhvr additive="base">
                                        <p:cTn id="12" dur="500" fill="hold"/>
                                        <p:tgtEl>
                                          <p:spTgt spid="2141"/>
                                        </p:tgtEl>
                                        <p:attrNameLst>
                                          <p:attrName>ppt_x</p:attrName>
                                        </p:attrNameLst>
                                      </p:cBhvr>
                                      <p:tavLst>
                                        <p:tav tm="0">
                                          <p:val>
                                            <p:strVal val="#ppt_x"/>
                                          </p:val>
                                        </p:tav>
                                        <p:tav tm="100000">
                                          <p:val>
                                            <p:strVal val="#ppt_x"/>
                                          </p:val>
                                        </p:tav>
                                      </p:tavLst>
                                    </p:anim>
                                    <p:anim calcmode="lin" valueType="num">
                                      <p:cBhvr additive="base">
                                        <p:cTn id="13" dur="500" fill="hold"/>
                                        <p:tgtEl>
                                          <p:spTgt spid="214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par>
                          <p:cTn id="14" fill="hold" nodeType="afterGroup">
                            <p:stCondLst>
                              <p:cond delay="4000"/>
                            </p:stCondLst>
                            <p:childTnLst>
                              <p:par>
                                <p:cTn id="15" presetID="2" presetClass="entr" presetSubtype="1" fill="hold" grpId="0" nodeType="afterEffect">
                                  <p:stCondLst>
                                    <p:cond delay="1500"/>
                                  </p:stCondLst>
                                  <p:childTnLst>
                                    <p:set>
                                      <p:cBhvr>
                                        <p:cTn id="16" dur="1" fill="hold">
                                          <p:stCondLst>
                                            <p:cond delay="0"/>
                                          </p:stCondLst>
                                        </p:cTn>
                                        <p:tgtEl>
                                          <p:spTgt spid="2139"/>
                                        </p:tgtEl>
                                        <p:attrNameLst>
                                          <p:attrName>style.visibility</p:attrName>
                                        </p:attrNameLst>
                                      </p:cBhvr>
                                      <p:to>
                                        <p:strVal val="visible"/>
                                      </p:to>
                                    </p:set>
                                    <p:anim calcmode="lin" valueType="num">
                                      <p:cBhvr additive="base">
                                        <p:cTn id="17" dur="500" fill="hold"/>
                                        <p:tgtEl>
                                          <p:spTgt spid="2139"/>
                                        </p:tgtEl>
                                        <p:attrNameLst>
                                          <p:attrName>ppt_x</p:attrName>
                                        </p:attrNameLst>
                                      </p:cBhvr>
                                      <p:tavLst>
                                        <p:tav tm="0">
                                          <p:val>
                                            <p:strVal val="#ppt_x"/>
                                          </p:val>
                                        </p:tav>
                                        <p:tav tm="100000">
                                          <p:val>
                                            <p:strVal val="#ppt_x"/>
                                          </p:val>
                                        </p:tav>
                                      </p:tavLst>
                                    </p:anim>
                                    <p:anim calcmode="lin" valueType="num">
                                      <p:cBhvr additive="base">
                                        <p:cTn id="18" dur="500" fill="hold"/>
                                        <p:tgtEl>
                                          <p:spTgt spid="213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whoosh.wav"/>
                                        </p:tgtEl>
                                      </p:cMediaNode>
                                    </p:audio>
                                  </p:subTnLst>
                                </p:cTn>
                              </p:par>
                            </p:childTnLst>
                          </p:cTn>
                        </p:par>
                        <p:par>
                          <p:cTn id="19" fill="hold" nodeType="afterGroup">
                            <p:stCondLst>
                              <p:cond delay="6000"/>
                            </p:stCondLst>
                            <p:childTnLst>
                              <p:par>
                                <p:cTn id="20" presetID="2" presetClass="entr" presetSubtype="1" fill="hold" grpId="0" nodeType="afterEffect">
                                  <p:stCondLst>
                                    <p:cond delay="1500"/>
                                  </p:stCondLst>
                                  <p:childTnLst>
                                    <p:set>
                                      <p:cBhvr>
                                        <p:cTn id="21" dur="1" fill="hold">
                                          <p:stCondLst>
                                            <p:cond delay="0"/>
                                          </p:stCondLst>
                                        </p:cTn>
                                        <p:tgtEl>
                                          <p:spTgt spid="2113"/>
                                        </p:tgtEl>
                                        <p:attrNameLst>
                                          <p:attrName>style.visibility</p:attrName>
                                        </p:attrNameLst>
                                      </p:cBhvr>
                                      <p:to>
                                        <p:strVal val="visible"/>
                                      </p:to>
                                    </p:set>
                                    <p:anim calcmode="lin" valueType="num">
                                      <p:cBhvr additive="base">
                                        <p:cTn id="22" dur="500" fill="hold"/>
                                        <p:tgtEl>
                                          <p:spTgt spid="2113"/>
                                        </p:tgtEl>
                                        <p:attrNameLst>
                                          <p:attrName>ppt_x</p:attrName>
                                        </p:attrNameLst>
                                      </p:cBhvr>
                                      <p:tavLst>
                                        <p:tav tm="0">
                                          <p:val>
                                            <p:strVal val="#ppt_x"/>
                                          </p:val>
                                        </p:tav>
                                        <p:tav tm="100000">
                                          <p:val>
                                            <p:strVal val="#ppt_x"/>
                                          </p:val>
                                        </p:tav>
                                      </p:tavLst>
                                    </p:anim>
                                    <p:anim calcmode="lin" valueType="num">
                                      <p:cBhvr additive="base">
                                        <p:cTn id="23" dur="500" fill="hold"/>
                                        <p:tgtEl>
                                          <p:spTgt spid="211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3" name="whoosh.wav"/>
                                        </p:tgtEl>
                                      </p:cMediaNode>
                                    </p:audio>
                                  </p:subTnLst>
                                </p:cTn>
                              </p:par>
                            </p:childTnLst>
                          </p:cTn>
                        </p:par>
                        <p:par>
                          <p:cTn id="24" fill="hold" nodeType="afterGroup">
                            <p:stCondLst>
                              <p:cond delay="8000"/>
                            </p:stCondLst>
                            <p:childTnLst>
                              <p:par>
                                <p:cTn id="25" presetID="2" presetClass="entr" presetSubtype="1" fill="hold" grpId="0" nodeType="afterEffect">
                                  <p:stCondLst>
                                    <p:cond delay="1500"/>
                                  </p:stCondLst>
                                  <p:childTnLst>
                                    <p:set>
                                      <p:cBhvr>
                                        <p:cTn id="26" dur="1" fill="hold">
                                          <p:stCondLst>
                                            <p:cond delay="0"/>
                                          </p:stCondLst>
                                        </p:cTn>
                                        <p:tgtEl>
                                          <p:spTgt spid="2140"/>
                                        </p:tgtEl>
                                        <p:attrNameLst>
                                          <p:attrName>style.visibility</p:attrName>
                                        </p:attrNameLst>
                                      </p:cBhvr>
                                      <p:to>
                                        <p:strVal val="visible"/>
                                      </p:to>
                                    </p:set>
                                    <p:anim calcmode="lin" valueType="num">
                                      <p:cBhvr additive="base">
                                        <p:cTn id="27" dur="500" fill="hold"/>
                                        <p:tgtEl>
                                          <p:spTgt spid="2140"/>
                                        </p:tgtEl>
                                        <p:attrNameLst>
                                          <p:attrName>ppt_x</p:attrName>
                                        </p:attrNameLst>
                                      </p:cBhvr>
                                      <p:tavLst>
                                        <p:tav tm="0">
                                          <p:val>
                                            <p:strVal val="#ppt_x"/>
                                          </p:val>
                                        </p:tav>
                                        <p:tav tm="100000">
                                          <p:val>
                                            <p:strVal val="#ppt_x"/>
                                          </p:val>
                                        </p:tav>
                                      </p:tavLst>
                                    </p:anim>
                                    <p:anim calcmode="lin" valueType="num">
                                      <p:cBhvr additive="base">
                                        <p:cTn id="28" dur="500" fill="hold"/>
                                        <p:tgtEl>
                                          <p:spTgt spid="214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whoosh.wav"/>
                                        </p:tgtEl>
                                      </p:cMediaNode>
                                    </p:audio>
                                  </p:subTnLst>
                                </p:cTn>
                              </p:par>
                            </p:childTnLst>
                          </p:cTn>
                        </p:par>
                        <p:par>
                          <p:cTn id="29" fill="hold" nodeType="afterGroup">
                            <p:stCondLst>
                              <p:cond delay="10000"/>
                            </p:stCondLst>
                            <p:childTnLst>
                              <p:par>
                                <p:cTn id="30" presetID="1" presetClass="entr" presetSubtype="0" fill="hold" grpId="0" nodeType="afterEffect">
                                  <p:stCondLst>
                                    <p:cond delay="0"/>
                                  </p:stCondLst>
                                  <p:childTnLst>
                                    <p:set>
                                      <p:cBhvr>
                                        <p:cTn id="31" dur="1" fill="hold">
                                          <p:stCondLst>
                                            <p:cond delay="499"/>
                                          </p:stCondLst>
                                        </p:cTn>
                                        <p:tgtEl>
                                          <p:spTgt spid="2115"/>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4" name="laser.wav"/>
                                        </p:tgtEl>
                                      </p:cMediaNode>
                                    </p:audio>
                                  </p:subTnLst>
                                </p:cTn>
                              </p:par>
                            </p:childTnLst>
                          </p:cTn>
                        </p:par>
                        <p:par>
                          <p:cTn id="32" fill="hold" nodeType="afterGroup">
                            <p:stCondLst>
                              <p:cond delay="10500"/>
                            </p:stCondLst>
                            <p:childTnLst>
                              <p:par>
                                <p:cTn id="33" presetID="1" presetClass="entr" presetSubtype="0" fill="hold" grpId="0" nodeType="afterEffect">
                                  <p:stCondLst>
                                    <p:cond delay="0"/>
                                  </p:stCondLst>
                                  <p:childTnLst>
                                    <p:set>
                                      <p:cBhvr>
                                        <p:cTn id="34" dur="1" fill="hold">
                                          <p:stCondLst>
                                            <p:cond delay="499"/>
                                          </p:stCondLst>
                                        </p:cTn>
                                        <p:tgtEl>
                                          <p:spTgt spid="2124"/>
                                        </p:tgtEl>
                                        <p:attrNameLst>
                                          <p:attrName>style.visibility</p:attrName>
                                        </p:attrNameLst>
                                      </p:cBhvr>
                                      <p:to>
                                        <p:strVal val="visible"/>
                                      </p:to>
                                    </p:set>
                                  </p:childTnLst>
                                  <p:subTnLst>
                                    <p:audio>
                                      <p:cMediaNode>
                                        <p:cTn display="0" masterRel="sameClick">
                                          <p:stCondLst>
                                            <p:cond evt="begin" delay="0">
                                              <p:tn val="33"/>
                                            </p:cond>
                                          </p:stCondLst>
                                          <p:endCondLst>
                                            <p:cond evt="onStopAudio" delay="0">
                                              <p:tgtEl>
                                                <p:sldTgt/>
                                              </p:tgtEl>
                                            </p:cond>
                                          </p:endCondLst>
                                        </p:cTn>
                                        <p:tgtEl>
                                          <p:sndTgt r:embed="rId4" name="laser.wav"/>
                                        </p:tgtEl>
                                      </p:cMediaNode>
                                    </p:audio>
                                  </p:subTnLst>
                                </p:cTn>
                              </p:par>
                            </p:childTnLst>
                          </p:cTn>
                        </p:par>
                        <p:par>
                          <p:cTn id="35" fill="hold" nodeType="afterGroup">
                            <p:stCondLst>
                              <p:cond delay="11000"/>
                            </p:stCondLst>
                            <p:childTnLst>
                              <p:par>
                                <p:cTn id="36" presetID="1" presetClass="entr" presetSubtype="0" fill="hold" grpId="0" nodeType="afterEffect">
                                  <p:stCondLst>
                                    <p:cond delay="0"/>
                                  </p:stCondLst>
                                  <p:childTnLst>
                                    <p:set>
                                      <p:cBhvr>
                                        <p:cTn id="37" dur="1" fill="hold">
                                          <p:stCondLst>
                                            <p:cond delay="499"/>
                                          </p:stCondLst>
                                        </p:cTn>
                                        <p:tgtEl>
                                          <p:spTgt spid="2134"/>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4" name="laser.wav"/>
                                        </p:tgtEl>
                                      </p:cMediaNode>
                                    </p:audio>
                                  </p:subTnLst>
                                </p:cTn>
                              </p:par>
                            </p:childTnLst>
                          </p:cTn>
                        </p:par>
                        <p:par>
                          <p:cTn id="38" fill="hold" nodeType="afterGroup">
                            <p:stCondLst>
                              <p:cond delay="11500"/>
                            </p:stCondLst>
                            <p:childTnLst>
                              <p:par>
                                <p:cTn id="39" presetID="1" presetClass="entr" presetSubtype="0" fill="hold" grpId="0" nodeType="afterEffect">
                                  <p:stCondLst>
                                    <p:cond delay="0"/>
                                  </p:stCondLst>
                                  <p:childTnLst>
                                    <p:set>
                                      <p:cBhvr>
                                        <p:cTn id="40" dur="1" fill="hold">
                                          <p:stCondLst>
                                            <p:cond delay="499"/>
                                          </p:stCondLst>
                                        </p:cTn>
                                        <p:tgtEl>
                                          <p:spTgt spid="2132"/>
                                        </p:tgtEl>
                                        <p:attrNameLst>
                                          <p:attrName>style.visibility</p:attrName>
                                        </p:attrNameLst>
                                      </p:cBhvr>
                                      <p:to>
                                        <p:strVal val="visible"/>
                                      </p:to>
                                    </p:set>
                                  </p:childTnLst>
                                  <p:subTnLst>
                                    <p:audio>
                                      <p:cMediaNode>
                                        <p:cTn display="0" masterRel="sameClick">
                                          <p:stCondLst>
                                            <p:cond evt="begin" delay="0">
                                              <p:tn val="39"/>
                                            </p:cond>
                                          </p:stCondLst>
                                          <p:endCondLst>
                                            <p:cond evt="onStopAudio" delay="0">
                                              <p:tgtEl>
                                                <p:sldTgt/>
                                              </p:tgtEl>
                                            </p:cond>
                                          </p:endCondLst>
                                        </p:cTn>
                                        <p:tgtEl>
                                          <p:sndTgt r:embed="rId4" name="laser.wav"/>
                                        </p:tgtEl>
                                      </p:cMediaNode>
                                    </p:audio>
                                  </p:subTnLst>
                                </p:cTn>
                              </p:par>
                            </p:childTnLst>
                          </p:cTn>
                        </p:par>
                        <p:par>
                          <p:cTn id="41" fill="hold" nodeType="afterGroup">
                            <p:stCondLst>
                              <p:cond delay="12000"/>
                            </p:stCondLst>
                            <p:childTnLst>
                              <p:par>
                                <p:cTn id="42" presetID="1" presetClass="entr" presetSubtype="0" fill="hold" grpId="0" nodeType="afterEffect">
                                  <p:stCondLst>
                                    <p:cond delay="0"/>
                                  </p:stCondLst>
                                  <p:childTnLst>
                                    <p:set>
                                      <p:cBhvr>
                                        <p:cTn id="43" dur="1" fill="hold">
                                          <p:stCondLst>
                                            <p:cond delay="499"/>
                                          </p:stCondLst>
                                        </p:cTn>
                                        <p:tgtEl>
                                          <p:spTgt spid="2118"/>
                                        </p:tgtEl>
                                        <p:attrNameLst>
                                          <p:attrName>style.visibility</p:attrName>
                                        </p:attrNameLst>
                                      </p:cBhvr>
                                      <p:to>
                                        <p:strVal val="visible"/>
                                      </p:to>
                                    </p:set>
                                  </p:childTnLst>
                                  <p:subTnLst>
                                    <p:audio>
                                      <p:cMediaNode>
                                        <p:cTn display="0" masterRel="sameClick">
                                          <p:stCondLst>
                                            <p:cond evt="begin" delay="0">
                                              <p:tn val="42"/>
                                            </p:cond>
                                          </p:stCondLst>
                                          <p:endCondLst>
                                            <p:cond evt="onStopAudio" delay="0">
                                              <p:tgtEl>
                                                <p:sldTgt/>
                                              </p:tgtEl>
                                            </p:cond>
                                          </p:endCondLst>
                                        </p:cTn>
                                        <p:tgtEl>
                                          <p:sndTgt r:embed="rId4" name="laser.wav"/>
                                        </p:tgtEl>
                                      </p:cMediaNode>
                                    </p:audio>
                                  </p:subTnLst>
                                </p:cTn>
                              </p:par>
                            </p:childTnLst>
                          </p:cTn>
                        </p:par>
                        <p:par>
                          <p:cTn id="44" fill="hold" nodeType="afterGroup">
                            <p:stCondLst>
                              <p:cond delay="12500"/>
                            </p:stCondLst>
                            <p:childTnLst>
                              <p:par>
                                <p:cTn id="45" presetID="1" presetClass="entr" presetSubtype="0" fill="hold" grpId="0" nodeType="afterEffect">
                                  <p:stCondLst>
                                    <p:cond delay="0"/>
                                  </p:stCondLst>
                                  <p:childTnLst>
                                    <p:set>
                                      <p:cBhvr>
                                        <p:cTn id="46" dur="1" fill="hold">
                                          <p:stCondLst>
                                            <p:cond delay="499"/>
                                          </p:stCondLst>
                                        </p:cTn>
                                        <p:tgtEl>
                                          <p:spTgt spid="2117"/>
                                        </p:tgtEl>
                                        <p:attrNameLst>
                                          <p:attrName>style.visibility</p:attrName>
                                        </p:attrNameLst>
                                      </p:cBhvr>
                                      <p:to>
                                        <p:strVal val="visible"/>
                                      </p:to>
                                    </p:set>
                                  </p:childTnLst>
                                  <p:subTnLst>
                                    <p:audio>
                                      <p:cMediaNode>
                                        <p:cTn display="0" masterRel="sameClick">
                                          <p:stCondLst>
                                            <p:cond evt="begin" delay="0">
                                              <p:tn val="45"/>
                                            </p:cond>
                                          </p:stCondLst>
                                          <p:endCondLst>
                                            <p:cond evt="onStopAudio" delay="0">
                                              <p:tgtEl>
                                                <p:sldTgt/>
                                              </p:tgtEl>
                                            </p:cond>
                                          </p:endCondLst>
                                        </p:cTn>
                                        <p:tgtEl>
                                          <p:sndTgt r:embed="rId4" name="laser.wav"/>
                                        </p:tgtEl>
                                      </p:cMediaNode>
                                    </p:audio>
                                  </p:subTnLst>
                                </p:cTn>
                              </p:par>
                            </p:childTnLst>
                          </p:cTn>
                        </p:par>
                        <p:par>
                          <p:cTn id="47" fill="hold" nodeType="afterGroup">
                            <p:stCondLst>
                              <p:cond delay="13000"/>
                            </p:stCondLst>
                            <p:childTnLst>
                              <p:par>
                                <p:cTn id="48" presetID="1" presetClass="entr" presetSubtype="0" fill="hold" grpId="0" nodeType="afterEffect">
                                  <p:stCondLst>
                                    <p:cond delay="0"/>
                                  </p:stCondLst>
                                  <p:childTnLst>
                                    <p:set>
                                      <p:cBhvr>
                                        <p:cTn id="49" dur="1" fill="hold">
                                          <p:stCondLst>
                                            <p:cond delay="499"/>
                                          </p:stCondLst>
                                        </p:cTn>
                                        <p:tgtEl>
                                          <p:spTgt spid="2133"/>
                                        </p:tgtEl>
                                        <p:attrNameLst>
                                          <p:attrName>style.visibility</p:attrName>
                                        </p:attrNameLst>
                                      </p:cBhvr>
                                      <p:to>
                                        <p:strVal val="visible"/>
                                      </p:to>
                                    </p:set>
                                  </p:childTnLst>
                                  <p:subTnLst>
                                    <p:audio>
                                      <p:cMediaNode>
                                        <p:cTn display="0" masterRel="sameClick">
                                          <p:stCondLst>
                                            <p:cond evt="begin" delay="0">
                                              <p:tn val="48"/>
                                            </p:cond>
                                          </p:stCondLst>
                                          <p:endCondLst>
                                            <p:cond evt="onStopAudio" delay="0">
                                              <p:tgtEl>
                                                <p:sldTgt/>
                                              </p:tgtEl>
                                            </p:cond>
                                          </p:endCondLst>
                                        </p:cTn>
                                        <p:tgtEl>
                                          <p:sndTgt r:embed="rId4" name="laser.wav"/>
                                        </p:tgtEl>
                                      </p:cMediaNode>
                                    </p:audio>
                                  </p:subTnLst>
                                </p:cTn>
                              </p:par>
                            </p:childTnLst>
                          </p:cTn>
                        </p:par>
                        <p:par>
                          <p:cTn id="50" fill="hold" nodeType="afterGroup">
                            <p:stCondLst>
                              <p:cond delay="13500"/>
                            </p:stCondLst>
                            <p:childTnLst>
                              <p:par>
                                <p:cTn id="51" presetID="1" presetClass="entr" presetSubtype="0" fill="hold" grpId="0" nodeType="afterEffect">
                                  <p:stCondLst>
                                    <p:cond delay="0"/>
                                  </p:stCondLst>
                                  <p:childTnLst>
                                    <p:set>
                                      <p:cBhvr>
                                        <p:cTn id="52" dur="1" fill="hold">
                                          <p:stCondLst>
                                            <p:cond delay="499"/>
                                          </p:stCondLst>
                                        </p:cTn>
                                        <p:tgtEl>
                                          <p:spTgt spid="2136"/>
                                        </p:tgtEl>
                                        <p:attrNameLst>
                                          <p:attrName>style.visibility</p:attrName>
                                        </p:attrNameLst>
                                      </p:cBhvr>
                                      <p:to>
                                        <p:strVal val="visible"/>
                                      </p:to>
                                    </p:set>
                                  </p:childTnLst>
                                  <p:subTnLst>
                                    <p:audio>
                                      <p:cMediaNode>
                                        <p:cTn display="0" masterRel="sameClick">
                                          <p:stCondLst>
                                            <p:cond evt="begin" delay="0">
                                              <p:tn val="51"/>
                                            </p:cond>
                                          </p:stCondLst>
                                          <p:endCondLst>
                                            <p:cond evt="onStopAudio" delay="0">
                                              <p:tgtEl>
                                                <p:sldTgt/>
                                              </p:tgtEl>
                                            </p:cond>
                                          </p:endCondLst>
                                        </p:cTn>
                                        <p:tgtEl>
                                          <p:sndTgt r:embed="rId4" name="laser.wav"/>
                                        </p:tgtEl>
                                      </p:cMediaNode>
                                    </p:audio>
                                  </p:subTnLst>
                                </p:cTn>
                              </p:par>
                            </p:childTnLst>
                          </p:cTn>
                        </p:par>
                        <p:par>
                          <p:cTn id="53" fill="hold" nodeType="afterGroup">
                            <p:stCondLst>
                              <p:cond delay="14000"/>
                            </p:stCondLst>
                            <p:childTnLst>
                              <p:par>
                                <p:cTn id="54" presetID="1" presetClass="entr" presetSubtype="0" fill="hold" grpId="0" nodeType="afterEffect">
                                  <p:stCondLst>
                                    <p:cond delay="0"/>
                                  </p:stCondLst>
                                  <p:childTnLst>
                                    <p:set>
                                      <p:cBhvr>
                                        <p:cTn id="55" dur="1" fill="hold">
                                          <p:stCondLst>
                                            <p:cond delay="499"/>
                                          </p:stCondLst>
                                        </p:cTn>
                                        <p:tgtEl>
                                          <p:spTgt spid="2129"/>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4" name="laser.wav"/>
                                        </p:tgtEl>
                                      </p:cMediaNode>
                                    </p:audio>
                                  </p:subTnLst>
                                </p:cTn>
                              </p:par>
                            </p:childTnLst>
                          </p:cTn>
                        </p:par>
                        <p:par>
                          <p:cTn id="56" fill="hold" nodeType="afterGroup">
                            <p:stCondLst>
                              <p:cond delay="14500"/>
                            </p:stCondLst>
                            <p:childTnLst>
                              <p:par>
                                <p:cTn id="57" presetID="1" presetClass="entr" presetSubtype="0" fill="hold" grpId="0" nodeType="afterEffect">
                                  <p:stCondLst>
                                    <p:cond delay="0"/>
                                  </p:stCondLst>
                                  <p:childTnLst>
                                    <p:set>
                                      <p:cBhvr>
                                        <p:cTn id="58" dur="1" fill="hold">
                                          <p:stCondLst>
                                            <p:cond delay="499"/>
                                          </p:stCondLst>
                                        </p:cTn>
                                        <p:tgtEl>
                                          <p:spTgt spid="2112"/>
                                        </p:tgtEl>
                                        <p:attrNameLst>
                                          <p:attrName>style.visibility</p:attrName>
                                        </p:attrNameLst>
                                      </p:cBhvr>
                                      <p:to>
                                        <p:strVal val="visible"/>
                                      </p:to>
                                    </p:set>
                                  </p:childTnLst>
                                  <p:subTnLst>
                                    <p:audio>
                                      <p:cMediaNode>
                                        <p:cTn display="0" masterRel="sameClick">
                                          <p:stCondLst>
                                            <p:cond evt="begin" delay="0">
                                              <p:tn val="57"/>
                                            </p:cond>
                                          </p:stCondLst>
                                          <p:endCondLst>
                                            <p:cond evt="onStopAudio" delay="0">
                                              <p:tgtEl>
                                                <p:sldTgt/>
                                              </p:tgtEl>
                                            </p:cond>
                                          </p:endCondLst>
                                        </p:cTn>
                                        <p:tgtEl>
                                          <p:sndTgt r:embed="rId4" name="laser.wav"/>
                                        </p:tgtEl>
                                      </p:cMediaNode>
                                    </p:audio>
                                  </p:subTnLst>
                                </p:cTn>
                              </p:par>
                            </p:childTnLst>
                          </p:cTn>
                        </p:par>
                        <p:par>
                          <p:cTn id="59" fill="hold" nodeType="afterGroup">
                            <p:stCondLst>
                              <p:cond delay="15000"/>
                            </p:stCondLst>
                            <p:childTnLst>
                              <p:par>
                                <p:cTn id="60" presetID="1" presetClass="entr" presetSubtype="0" fill="hold" grpId="0" nodeType="afterEffect">
                                  <p:stCondLst>
                                    <p:cond delay="0"/>
                                  </p:stCondLst>
                                  <p:childTnLst>
                                    <p:set>
                                      <p:cBhvr>
                                        <p:cTn id="61" dur="1" fill="hold">
                                          <p:stCondLst>
                                            <p:cond delay="499"/>
                                          </p:stCondLst>
                                        </p:cTn>
                                        <p:tgtEl>
                                          <p:spTgt spid="2120"/>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4" name="laser.wav"/>
                                        </p:tgtEl>
                                      </p:cMediaNode>
                                    </p:audio>
                                  </p:subTnLst>
                                </p:cTn>
                              </p:par>
                            </p:childTnLst>
                          </p:cTn>
                        </p:par>
                        <p:par>
                          <p:cTn id="62" fill="hold" nodeType="afterGroup">
                            <p:stCondLst>
                              <p:cond delay="15500"/>
                            </p:stCondLst>
                            <p:childTnLst>
                              <p:par>
                                <p:cTn id="63" presetID="1" presetClass="entr" presetSubtype="0" fill="hold" grpId="0" nodeType="afterEffect">
                                  <p:stCondLst>
                                    <p:cond delay="0"/>
                                  </p:stCondLst>
                                  <p:childTnLst>
                                    <p:set>
                                      <p:cBhvr>
                                        <p:cTn id="64" dur="1" fill="hold">
                                          <p:stCondLst>
                                            <p:cond delay="499"/>
                                          </p:stCondLst>
                                        </p:cTn>
                                        <p:tgtEl>
                                          <p:spTgt spid="2127"/>
                                        </p:tgtEl>
                                        <p:attrNameLst>
                                          <p:attrName>style.visibility</p:attrName>
                                        </p:attrNameLst>
                                      </p:cBhvr>
                                      <p:to>
                                        <p:strVal val="visible"/>
                                      </p:to>
                                    </p:set>
                                  </p:childTnLst>
                                  <p:subTnLst>
                                    <p:audio>
                                      <p:cMediaNode>
                                        <p:cTn display="0" masterRel="sameClick">
                                          <p:stCondLst>
                                            <p:cond evt="begin" delay="0">
                                              <p:tn val="63"/>
                                            </p:cond>
                                          </p:stCondLst>
                                          <p:endCondLst>
                                            <p:cond evt="onStopAudio" delay="0">
                                              <p:tgtEl>
                                                <p:sldTgt/>
                                              </p:tgtEl>
                                            </p:cond>
                                          </p:endCondLst>
                                        </p:cTn>
                                        <p:tgtEl>
                                          <p:sndTgt r:embed="rId4" name="laser.wav"/>
                                        </p:tgtEl>
                                      </p:cMediaNode>
                                    </p:audio>
                                  </p:subTnLst>
                                </p:cTn>
                              </p:par>
                            </p:childTnLst>
                          </p:cTn>
                        </p:par>
                        <p:par>
                          <p:cTn id="65" fill="hold" nodeType="afterGroup">
                            <p:stCondLst>
                              <p:cond delay="16000"/>
                            </p:stCondLst>
                            <p:childTnLst>
                              <p:par>
                                <p:cTn id="66" presetID="1" presetClass="entr" presetSubtype="0" fill="hold" grpId="0" nodeType="afterEffect">
                                  <p:stCondLst>
                                    <p:cond delay="0"/>
                                  </p:stCondLst>
                                  <p:childTnLst>
                                    <p:set>
                                      <p:cBhvr>
                                        <p:cTn id="67" dur="1" fill="hold">
                                          <p:stCondLst>
                                            <p:cond delay="499"/>
                                          </p:stCondLst>
                                        </p:cTn>
                                        <p:tgtEl>
                                          <p:spTgt spid="2114"/>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4" name="laser.wav"/>
                                        </p:tgtEl>
                                      </p:cMediaNode>
                                    </p:audio>
                                  </p:subTnLst>
                                </p:cTn>
                              </p:par>
                            </p:childTnLst>
                          </p:cTn>
                        </p:par>
                        <p:par>
                          <p:cTn id="68" fill="hold" nodeType="afterGroup">
                            <p:stCondLst>
                              <p:cond delay="16500"/>
                            </p:stCondLst>
                            <p:childTnLst>
                              <p:par>
                                <p:cTn id="69" presetID="1" presetClass="entr" presetSubtype="0" fill="hold" grpId="0" nodeType="afterEffect">
                                  <p:stCondLst>
                                    <p:cond delay="0"/>
                                  </p:stCondLst>
                                  <p:childTnLst>
                                    <p:set>
                                      <p:cBhvr>
                                        <p:cTn id="70" dur="1" fill="hold">
                                          <p:stCondLst>
                                            <p:cond delay="499"/>
                                          </p:stCondLst>
                                        </p:cTn>
                                        <p:tgtEl>
                                          <p:spTgt spid="2125"/>
                                        </p:tgtEl>
                                        <p:attrNameLst>
                                          <p:attrName>style.visibility</p:attrName>
                                        </p:attrNameLst>
                                      </p:cBhvr>
                                      <p:to>
                                        <p:strVal val="visible"/>
                                      </p:to>
                                    </p:set>
                                  </p:childTnLst>
                                  <p:subTnLst>
                                    <p:audio>
                                      <p:cMediaNode>
                                        <p:cTn display="0" masterRel="sameClick">
                                          <p:stCondLst>
                                            <p:cond evt="begin" delay="0">
                                              <p:tn val="69"/>
                                            </p:cond>
                                          </p:stCondLst>
                                          <p:endCondLst>
                                            <p:cond evt="onStopAudio" delay="0">
                                              <p:tgtEl>
                                                <p:sldTgt/>
                                              </p:tgtEl>
                                            </p:cond>
                                          </p:endCondLst>
                                        </p:cTn>
                                        <p:tgtEl>
                                          <p:sndTgt r:embed="rId4" name="laser.wav"/>
                                        </p:tgtEl>
                                      </p:cMediaNode>
                                    </p:audio>
                                  </p:subTnLst>
                                </p:cTn>
                              </p:par>
                            </p:childTnLst>
                          </p:cTn>
                        </p:par>
                        <p:par>
                          <p:cTn id="71" fill="hold" nodeType="afterGroup">
                            <p:stCondLst>
                              <p:cond delay="17000"/>
                            </p:stCondLst>
                            <p:childTnLst>
                              <p:par>
                                <p:cTn id="72" presetID="1" presetClass="entr" presetSubtype="0" fill="hold" grpId="0" nodeType="afterEffect">
                                  <p:stCondLst>
                                    <p:cond delay="0"/>
                                  </p:stCondLst>
                                  <p:childTnLst>
                                    <p:set>
                                      <p:cBhvr>
                                        <p:cTn id="73" dur="1" fill="hold">
                                          <p:stCondLst>
                                            <p:cond delay="499"/>
                                          </p:stCondLst>
                                        </p:cTn>
                                        <p:tgtEl>
                                          <p:spTgt spid="2137"/>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4" name="laser.wav"/>
                                        </p:tgtEl>
                                      </p:cMediaNode>
                                    </p:audio>
                                  </p:subTnLst>
                                </p:cTn>
                              </p:par>
                            </p:childTnLst>
                          </p:cTn>
                        </p:par>
                        <p:par>
                          <p:cTn id="74" fill="hold" nodeType="afterGroup">
                            <p:stCondLst>
                              <p:cond delay="17500"/>
                            </p:stCondLst>
                            <p:childTnLst>
                              <p:par>
                                <p:cTn id="75" presetID="1" presetClass="entr" presetSubtype="0" fill="hold" grpId="0" nodeType="afterEffect">
                                  <p:stCondLst>
                                    <p:cond delay="0"/>
                                  </p:stCondLst>
                                  <p:childTnLst>
                                    <p:set>
                                      <p:cBhvr>
                                        <p:cTn id="76" dur="1" fill="hold">
                                          <p:stCondLst>
                                            <p:cond delay="499"/>
                                          </p:stCondLst>
                                        </p:cTn>
                                        <p:tgtEl>
                                          <p:spTgt spid="2126"/>
                                        </p:tgtEl>
                                        <p:attrNameLst>
                                          <p:attrName>style.visibility</p:attrName>
                                        </p:attrNameLst>
                                      </p:cBhvr>
                                      <p:to>
                                        <p:strVal val="visible"/>
                                      </p:to>
                                    </p:set>
                                  </p:childTnLst>
                                  <p:subTnLst>
                                    <p:audio>
                                      <p:cMediaNode>
                                        <p:cTn display="0" masterRel="sameClick">
                                          <p:stCondLst>
                                            <p:cond evt="begin" delay="0">
                                              <p:tn val="75"/>
                                            </p:cond>
                                          </p:stCondLst>
                                          <p:endCondLst>
                                            <p:cond evt="onStopAudio" delay="0">
                                              <p:tgtEl>
                                                <p:sldTgt/>
                                              </p:tgtEl>
                                            </p:cond>
                                          </p:endCondLst>
                                        </p:cTn>
                                        <p:tgtEl>
                                          <p:sndTgt r:embed="rId4" name="laser.wav"/>
                                        </p:tgtEl>
                                      </p:cMediaNode>
                                    </p:audio>
                                  </p:subTnLst>
                                </p:cTn>
                              </p:par>
                            </p:childTnLst>
                          </p:cTn>
                        </p:par>
                        <p:par>
                          <p:cTn id="77" fill="hold" nodeType="afterGroup">
                            <p:stCondLst>
                              <p:cond delay="18000"/>
                            </p:stCondLst>
                            <p:childTnLst>
                              <p:par>
                                <p:cTn id="78" presetID="1" presetClass="entr" presetSubtype="0" fill="hold" grpId="0" nodeType="afterEffect">
                                  <p:stCondLst>
                                    <p:cond delay="0"/>
                                  </p:stCondLst>
                                  <p:childTnLst>
                                    <p:set>
                                      <p:cBhvr>
                                        <p:cTn id="79" dur="1" fill="hold">
                                          <p:stCondLst>
                                            <p:cond delay="499"/>
                                          </p:stCondLst>
                                        </p:cTn>
                                        <p:tgtEl>
                                          <p:spTgt spid="2121"/>
                                        </p:tgtEl>
                                        <p:attrNameLst>
                                          <p:attrName>style.visibility</p:attrName>
                                        </p:attrNameLst>
                                      </p:cBhvr>
                                      <p:to>
                                        <p:strVal val="visible"/>
                                      </p:to>
                                    </p:set>
                                  </p:childTnLst>
                                  <p:subTnLst>
                                    <p:audio>
                                      <p:cMediaNode>
                                        <p:cTn display="0" masterRel="sameClick">
                                          <p:stCondLst>
                                            <p:cond evt="begin" delay="0">
                                              <p:tn val="78"/>
                                            </p:cond>
                                          </p:stCondLst>
                                          <p:endCondLst>
                                            <p:cond evt="onStopAudio" delay="0">
                                              <p:tgtEl>
                                                <p:sldTgt/>
                                              </p:tgtEl>
                                            </p:cond>
                                          </p:endCondLst>
                                        </p:cTn>
                                        <p:tgtEl>
                                          <p:sndTgt r:embed="rId4" name="laser.wav"/>
                                        </p:tgtEl>
                                      </p:cMediaNode>
                                    </p:audio>
                                  </p:subTnLst>
                                </p:cTn>
                              </p:par>
                            </p:childTnLst>
                          </p:cTn>
                        </p:par>
                        <p:par>
                          <p:cTn id="80" fill="hold" nodeType="afterGroup">
                            <p:stCondLst>
                              <p:cond delay="18500"/>
                            </p:stCondLst>
                            <p:childTnLst>
                              <p:par>
                                <p:cTn id="81" presetID="1" presetClass="entr" presetSubtype="0" fill="hold" grpId="0" nodeType="afterEffect">
                                  <p:stCondLst>
                                    <p:cond delay="0"/>
                                  </p:stCondLst>
                                  <p:childTnLst>
                                    <p:set>
                                      <p:cBhvr>
                                        <p:cTn id="82" dur="1" fill="hold">
                                          <p:stCondLst>
                                            <p:cond delay="499"/>
                                          </p:stCondLst>
                                        </p:cTn>
                                        <p:tgtEl>
                                          <p:spTgt spid="2131"/>
                                        </p:tgtEl>
                                        <p:attrNameLst>
                                          <p:attrName>style.visibility</p:attrName>
                                        </p:attrNameLst>
                                      </p:cBhvr>
                                      <p:to>
                                        <p:strVal val="visible"/>
                                      </p:to>
                                    </p:set>
                                  </p:childTnLst>
                                  <p:subTnLst>
                                    <p:audio>
                                      <p:cMediaNode>
                                        <p:cTn display="0" masterRel="sameClick">
                                          <p:stCondLst>
                                            <p:cond evt="begin" delay="0">
                                              <p:tn val="81"/>
                                            </p:cond>
                                          </p:stCondLst>
                                          <p:endCondLst>
                                            <p:cond evt="onStopAudio" delay="0">
                                              <p:tgtEl>
                                                <p:sldTgt/>
                                              </p:tgtEl>
                                            </p:cond>
                                          </p:endCondLst>
                                        </p:cTn>
                                        <p:tgtEl>
                                          <p:sndTgt r:embed="rId4" name="laser.wav"/>
                                        </p:tgtEl>
                                      </p:cMediaNode>
                                    </p:audio>
                                  </p:subTnLst>
                                </p:cTn>
                              </p:par>
                            </p:childTnLst>
                          </p:cTn>
                        </p:par>
                        <p:par>
                          <p:cTn id="83" fill="hold" nodeType="afterGroup">
                            <p:stCondLst>
                              <p:cond delay="19000"/>
                            </p:stCondLst>
                            <p:childTnLst>
                              <p:par>
                                <p:cTn id="84" presetID="1" presetClass="entr" presetSubtype="0" fill="hold" grpId="0" nodeType="afterEffect">
                                  <p:stCondLst>
                                    <p:cond delay="0"/>
                                  </p:stCondLst>
                                  <p:childTnLst>
                                    <p:set>
                                      <p:cBhvr>
                                        <p:cTn id="85" dur="1" fill="hold">
                                          <p:stCondLst>
                                            <p:cond delay="499"/>
                                          </p:stCondLst>
                                        </p:cTn>
                                        <p:tgtEl>
                                          <p:spTgt spid="2116"/>
                                        </p:tgtEl>
                                        <p:attrNameLst>
                                          <p:attrName>style.visibility</p:attrName>
                                        </p:attrNameLst>
                                      </p:cBhvr>
                                      <p:to>
                                        <p:strVal val="visible"/>
                                      </p:to>
                                    </p:set>
                                  </p:childTnLst>
                                  <p:subTnLst>
                                    <p:audio>
                                      <p:cMediaNode>
                                        <p:cTn display="0" masterRel="sameClick">
                                          <p:stCondLst>
                                            <p:cond evt="begin" delay="0">
                                              <p:tn val="84"/>
                                            </p:cond>
                                          </p:stCondLst>
                                          <p:endCondLst>
                                            <p:cond evt="onStopAudio" delay="0">
                                              <p:tgtEl>
                                                <p:sldTgt/>
                                              </p:tgtEl>
                                            </p:cond>
                                          </p:endCondLst>
                                        </p:cTn>
                                        <p:tgtEl>
                                          <p:sndTgt r:embed="rId4" name="laser.wav"/>
                                        </p:tgtEl>
                                      </p:cMediaNode>
                                    </p:audio>
                                  </p:subTnLst>
                                </p:cTn>
                              </p:par>
                            </p:childTnLst>
                          </p:cTn>
                        </p:par>
                        <p:par>
                          <p:cTn id="86" fill="hold" nodeType="afterGroup">
                            <p:stCondLst>
                              <p:cond delay="19500"/>
                            </p:stCondLst>
                            <p:childTnLst>
                              <p:par>
                                <p:cTn id="87" presetID="1" presetClass="entr" presetSubtype="0" fill="hold" grpId="0" nodeType="afterEffect">
                                  <p:stCondLst>
                                    <p:cond delay="0"/>
                                  </p:stCondLst>
                                  <p:childTnLst>
                                    <p:set>
                                      <p:cBhvr>
                                        <p:cTn id="88" dur="1" fill="hold">
                                          <p:stCondLst>
                                            <p:cond delay="499"/>
                                          </p:stCondLst>
                                        </p:cTn>
                                        <p:tgtEl>
                                          <p:spTgt spid="2123"/>
                                        </p:tgtEl>
                                        <p:attrNameLst>
                                          <p:attrName>style.visibility</p:attrName>
                                        </p:attrNameLst>
                                      </p:cBhvr>
                                      <p:to>
                                        <p:strVal val="visible"/>
                                      </p:to>
                                    </p:set>
                                  </p:childTnLst>
                                  <p:subTnLst>
                                    <p:audio>
                                      <p:cMediaNode>
                                        <p:cTn display="0" masterRel="sameClick">
                                          <p:stCondLst>
                                            <p:cond evt="begin" delay="0">
                                              <p:tn val="87"/>
                                            </p:cond>
                                          </p:stCondLst>
                                          <p:endCondLst>
                                            <p:cond evt="onStopAudio" delay="0">
                                              <p:tgtEl>
                                                <p:sldTgt/>
                                              </p:tgtEl>
                                            </p:cond>
                                          </p:endCondLst>
                                        </p:cTn>
                                        <p:tgtEl>
                                          <p:sndTgt r:embed="rId4" name="laser.wav"/>
                                        </p:tgtEl>
                                      </p:cMediaNode>
                                    </p:audio>
                                  </p:subTnLst>
                                </p:cTn>
                              </p:par>
                            </p:childTnLst>
                          </p:cTn>
                        </p:par>
                        <p:par>
                          <p:cTn id="89" fill="hold" nodeType="afterGroup">
                            <p:stCondLst>
                              <p:cond delay="20000"/>
                            </p:stCondLst>
                            <p:childTnLst>
                              <p:par>
                                <p:cTn id="90" presetID="1" presetClass="entr" presetSubtype="0" fill="hold" grpId="0" nodeType="afterEffect">
                                  <p:stCondLst>
                                    <p:cond delay="0"/>
                                  </p:stCondLst>
                                  <p:childTnLst>
                                    <p:set>
                                      <p:cBhvr>
                                        <p:cTn id="91" dur="1" fill="hold">
                                          <p:stCondLst>
                                            <p:cond delay="499"/>
                                          </p:stCondLst>
                                        </p:cTn>
                                        <p:tgtEl>
                                          <p:spTgt spid="2135"/>
                                        </p:tgtEl>
                                        <p:attrNameLst>
                                          <p:attrName>style.visibility</p:attrName>
                                        </p:attrNameLst>
                                      </p:cBhvr>
                                      <p:to>
                                        <p:strVal val="visible"/>
                                      </p:to>
                                    </p:set>
                                  </p:childTnLst>
                                  <p:subTnLst>
                                    <p:audio>
                                      <p:cMediaNode>
                                        <p:cTn display="0" masterRel="sameClick">
                                          <p:stCondLst>
                                            <p:cond evt="begin" delay="0">
                                              <p:tn val="90"/>
                                            </p:cond>
                                          </p:stCondLst>
                                          <p:endCondLst>
                                            <p:cond evt="onStopAudio" delay="0">
                                              <p:tgtEl>
                                                <p:sldTgt/>
                                              </p:tgtEl>
                                            </p:cond>
                                          </p:endCondLst>
                                        </p:cTn>
                                        <p:tgtEl>
                                          <p:sndTgt r:embed="rId4" name="laser.wav"/>
                                        </p:tgtEl>
                                      </p:cMediaNode>
                                    </p:audio>
                                  </p:subTnLst>
                                </p:cTn>
                              </p:par>
                            </p:childTnLst>
                          </p:cTn>
                        </p:par>
                        <p:par>
                          <p:cTn id="92" fill="hold" nodeType="afterGroup">
                            <p:stCondLst>
                              <p:cond delay="20500"/>
                            </p:stCondLst>
                            <p:childTnLst>
                              <p:par>
                                <p:cTn id="93" presetID="1" presetClass="entr" presetSubtype="0" fill="hold" grpId="0" nodeType="afterEffect">
                                  <p:stCondLst>
                                    <p:cond delay="0"/>
                                  </p:stCondLst>
                                  <p:childTnLst>
                                    <p:set>
                                      <p:cBhvr>
                                        <p:cTn id="94" dur="1" fill="hold">
                                          <p:stCondLst>
                                            <p:cond delay="499"/>
                                          </p:stCondLst>
                                        </p:cTn>
                                        <p:tgtEl>
                                          <p:spTgt spid="2128"/>
                                        </p:tgtEl>
                                        <p:attrNameLst>
                                          <p:attrName>style.visibility</p:attrName>
                                        </p:attrNameLst>
                                      </p:cBhvr>
                                      <p:to>
                                        <p:strVal val="visible"/>
                                      </p:to>
                                    </p:set>
                                  </p:childTnLst>
                                  <p:subTnLst>
                                    <p:audio>
                                      <p:cMediaNode>
                                        <p:cTn display="0" masterRel="sameClick">
                                          <p:stCondLst>
                                            <p:cond evt="begin" delay="0">
                                              <p:tn val="93"/>
                                            </p:cond>
                                          </p:stCondLst>
                                          <p:endCondLst>
                                            <p:cond evt="onStopAudio" delay="0">
                                              <p:tgtEl>
                                                <p:sldTgt/>
                                              </p:tgtEl>
                                            </p:cond>
                                          </p:endCondLst>
                                        </p:cTn>
                                        <p:tgtEl>
                                          <p:sndTgt r:embed="rId4" name="laser.wav"/>
                                        </p:tgtEl>
                                      </p:cMediaNode>
                                    </p:audio>
                                  </p:subTnLst>
                                </p:cTn>
                              </p:par>
                            </p:childTnLst>
                          </p:cTn>
                        </p:par>
                        <p:par>
                          <p:cTn id="95" fill="hold" nodeType="afterGroup">
                            <p:stCondLst>
                              <p:cond delay="21000"/>
                            </p:stCondLst>
                            <p:childTnLst>
                              <p:par>
                                <p:cTn id="96" presetID="1" presetClass="entr" presetSubtype="0" fill="hold" grpId="0" nodeType="afterEffect">
                                  <p:stCondLst>
                                    <p:cond delay="0"/>
                                  </p:stCondLst>
                                  <p:childTnLst>
                                    <p:set>
                                      <p:cBhvr>
                                        <p:cTn id="97" dur="1" fill="hold">
                                          <p:stCondLst>
                                            <p:cond delay="499"/>
                                          </p:stCondLst>
                                        </p:cTn>
                                        <p:tgtEl>
                                          <p:spTgt spid="2122"/>
                                        </p:tgtEl>
                                        <p:attrNameLst>
                                          <p:attrName>style.visibility</p:attrName>
                                        </p:attrNameLst>
                                      </p:cBhvr>
                                      <p:to>
                                        <p:strVal val="visible"/>
                                      </p:to>
                                    </p:set>
                                  </p:childTnLst>
                                  <p:subTnLst>
                                    <p:audio>
                                      <p:cMediaNode>
                                        <p:cTn display="0" masterRel="sameClick">
                                          <p:stCondLst>
                                            <p:cond evt="begin" delay="0">
                                              <p:tn val="96"/>
                                            </p:cond>
                                          </p:stCondLst>
                                          <p:endCondLst>
                                            <p:cond evt="onStopAudio" delay="0">
                                              <p:tgtEl>
                                                <p:sldTgt/>
                                              </p:tgtEl>
                                            </p:cond>
                                          </p:endCondLst>
                                        </p:cTn>
                                        <p:tgtEl>
                                          <p:sndTgt r:embed="rId4" name="laser.wav"/>
                                        </p:tgtEl>
                                      </p:cMediaNode>
                                    </p:audio>
                                  </p:subTnLst>
                                </p:cTn>
                              </p:par>
                            </p:childTnLst>
                          </p:cTn>
                        </p:par>
                        <p:par>
                          <p:cTn id="98" fill="hold" nodeType="afterGroup">
                            <p:stCondLst>
                              <p:cond delay="21500"/>
                            </p:stCondLst>
                            <p:childTnLst>
                              <p:par>
                                <p:cTn id="99" presetID="1" presetClass="entr" presetSubtype="0" fill="hold" grpId="0" nodeType="afterEffect">
                                  <p:stCondLst>
                                    <p:cond delay="0"/>
                                  </p:stCondLst>
                                  <p:childTnLst>
                                    <p:set>
                                      <p:cBhvr>
                                        <p:cTn id="100" dur="1" fill="hold">
                                          <p:stCondLst>
                                            <p:cond delay="499"/>
                                          </p:stCondLst>
                                        </p:cTn>
                                        <p:tgtEl>
                                          <p:spTgt spid="2119"/>
                                        </p:tgtEl>
                                        <p:attrNameLst>
                                          <p:attrName>style.visibility</p:attrName>
                                        </p:attrNameLst>
                                      </p:cBhvr>
                                      <p:to>
                                        <p:strVal val="visible"/>
                                      </p:to>
                                    </p:set>
                                  </p:childTnLst>
                                  <p:subTnLst>
                                    <p:audio>
                                      <p:cMediaNode>
                                        <p:cTn display="0" masterRel="sameClick">
                                          <p:stCondLst>
                                            <p:cond evt="begin" delay="0">
                                              <p:tn val="99"/>
                                            </p:cond>
                                          </p:stCondLst>
                                          <p:endCondLst>
                                            <p:cond evt="onStopAudio" delay="0">
                                              <p:tgtEl>
                                                <p:sldTgt/>
                                              </p:tgtEl>
                                            </p:cond>
                                          </p:endCondLst>
                                        </p:cTn>
                                        <p:tgtEl>
                                          <p:sndTgt r:embed="rId4" name="laser.wav"/>
                                        </p:tgtEl>
                                      </p:cMediaNode>
                                    </p:audio>
                                  </p:subTnLst>
                                </p:cTn>
                              </p:par>
                            </p:childTnLst>
                          </p:cTn>
                        </p:par>
                        <p:par>
                          <p:cTn id="101" fill="hold" nodeType="afterGroup">
                            <p:stCondLst>
                              <p:cond delay="22000"/>
                            </p:stCondLst>
                            <p:childTnLst>
                              <p:par>
                                <p:cTn id="102" presetID="1" presetClass="entr" presetSubtype="0" fill="hold" grpId="0" nodeType="afterEffect">
                                  <p:stCondLst>
                                    <p:cond delay="0"/>
                                  </p:stCondLst>
                                  <p:childTnLst>
                                    <p:set>
                                      <p:cBhvr>
                                        <p:cTn id="103" dur="1" fill="hold">
                                          <p:stCondLst>
                                            <p:cond delay="499"/>
                                          </p:stCondLst>
                                        </p:cTn>
                                        <p:tgtEl>
                                          <p:spTgt spid="2130"/>
                                        </p:tgtEl>
                                        <p:attrNameLst>
                                          <p:attrName>style.visibility</p:attrName>
                                        </p:attrNameLst>
                                      </p:cBhvr>
                                      <p:to>
                                        <p:strVal val="visible"/>
                                      </p:to>
                                    </p:set>
                                  </p:childTnLst>
                                  <p:subTnLst>
                                    <p:audio>
                                      <p:cMediaNode>
                                        <p:cTn display="0" masterRel="sameClick">
                                          <p:stCondLst>
                                            <p:cond evt="begin" delay="0">
                                              <p:tn val="102"/>
                                            </p:cond>
                                          </p:stCondLst>
                                          <p:endCondLst>
                                            <p:cond evt="onStopAudio" delay="0">
                                              <p:tgtEl>
                                                <p:sldTgt/>
                                              </p:tgtEl>
                                            </p:cond>
                                          </p:endCondLst>
                                        </p:cTn>
                                        <p:tgtEl>
                                          <p:sndTgt r:embed="rId4" name="laser.wav"/>
                                        </p:tgtEl>
                                      </p:cMediaNode>
                                    </p:audio>
                                  </p:subTnLst>
                                </p:cTn>
                              </p:par>
                            </p:childTnLst>
                          </p:cTn>
                        </p:par>
                        <p:par>
                          <p:cTn id="104" fill="hold" nodeType="afterGroup">
                            <p:stCondLst>
                              <p:cond delay="22500"/>
                            </p:stCondLst>
                            <p:childTnLst>
                              <p:par>
                                <p:cTn id="105" presetID="1" presetClass="entr" presetSubtype="0" fill="hold" nodeType="afterEffect">
                                  <p:stCondLst>
                                    <p:cond delay="0"/>
                                  </p:stCondLst>
                                  <p:childTnLst>
                                    <p:set>
                                      <p:cBhvr>
                                        <p:cTn id="106" dur="1" fill="hold">
                                          <p:stCondLst>
                                            <p:cond delay="0"/>
                                          </p:stCondLst>
                                        </p:cTn>
                                        <p:tgtEl>
                                          <p:spTgt spid="2172"/>
                                        </p:tgtEl>
                                        <p:attrNameLst>
                                          <p:attrName>style.visibility</p:attrName>
                                        </p:attrNameLst>
                                      </p:cBhvr>
                                      <p:to>
                                        <p:strVal val="visible"/>
                                      </p:to>
                                    </p:set>
                                  </p:childTnLst>
                                  <p:subTnLst>
                                    <p:audio>
                                      <p:cMediaNode>
                                        <p:cTn display="0" masterRel="sameClick">
                                          <p:stCondLst>
                                            <p:cond evt="begin" delay="0">
                                              <p:tn val="105"/>
                                            </p:cond>
                                          </p:stCondLst>
                                          <p:endCondLst>
                                            <p:cond evt="onStopAudio" delay="0">
                                              <p:tgtEl>
                                                <p:sldTgt/>
                                              </p:tgtEl>
                                            </p:cond>
                                          </p:endCondLst>
                                        </p:cTn>
                                        <p:tgtEl>
                                          <p:sndTgt r:embed="rId4"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2" grpId="0" animBg="1" autoUpdateAnimBg="0"/>
      <p:bldP spid="2114" grpId="0" animBg="1" autoUpdateAnimBg="0"/>
      <p:bldP spid="2115" grpId="0" animBg="1" autoUpdateAnimBg="0"/>
      <p:bldP spid="2116" grpId="0" animBg="1" autoUpdateAnimBg="0"/>
      <p:bldP spid="2117" grpId="0" animBg="1" autoUpdateAnimBg="0"/>
      <p:bldP spid="2118" grpId="0" animBg="1" autoUpdateAnimBg="0"/>
      <p:bldP spid="2119" grpId="0" animBg="1" autoUpdateAnimBg="0"/>
      <p:bldP spid="2120" grpId="0" animBg="1" autoUpdateAnimBg="0"/>
      <p:bldP spid="2121" grpId="0" animBg="1" autoUpdateAnimBg="0"/>
      <p:bldP spid="2122" grpId="0" animBg="1" autoUpdateAnimBg="0"/>
      <p:bldP spid="2123" grpId="0" animBg="1" autoUpdateAnimBg="0"/>
      <p:bldP spid="2124" grpId="0" animBg="1" autoUpdateAnimBg="0"/>
      <p:bldP spid="2125" grpId="0" animBg="1" autoUpdateAnimBg="0"/>
      <p:bldP spid="2126" grpId="0" animBg="1" autoUpdateAnimBg="0"/>
      <p:bldP spid="2127" grpId="0" animBg="1" autoUpdateAnimBg="0"/>
      <p:bldP spid="2128" grpId="0" animBg="1" autoUpdateAnimBg="0"/>
      <p:bldP spid="2129" grpId="0" animBg="1" autoUpdateAnimBg="0"/>
      <p:bldP spid="2130" grpId="0" animBg="1" autoUpdateAnimBg="0"/>
      <p:bldP spid="2131" grpId="0" animBg="1" autoUpdateAnimBg="0"/>
      <p:bldP spid="2132" grpId="0" animBg="1" autoUpdateAnimBg="0"/>
      <p:bldP spid="2133" grpId="0" animBg="1" autoUpdateAnimBg="0"/>
      <p:bldP spid="2134" grpId="0" animBg="1" autoUpdateAnimBg="0"/>
      <p:bldP spid="2135" grpId="0" animBg="1" autoUpdateAnimBg="0"/>
      <p:bldP spid="2136" grpId="0" animBg="1" autoUpdateAnimBg="0"/>
      <p:bldP spid="2137" grpId="0" animBg="1" autoUpdateAnimBg="0"/>
      <p:bldP spid="2113" grpId="0" animBg="1" autoUpdateAnimBg="0"/>
      <p:bldP spid="2138" grpId="0" animBg="1" autoUpdateAnimBg="0"/>
      <p:bldP spid="2139" grpId="0" animBg="1" autoUpdateAnimBg="0"/>
      <p:bldP spid="2140" grpId="0" animBg="1" autoUpdateAnimBg="0"/>
      <p:bldP spid="2141"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xmlns="" id="{22EB1F75-EA65-462F-A807-DADE0BDAEFB6}"/>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4800" b="1">
                <a:solidFill>
                  <a:schemeClr val="bg1"/>
                </a:solidFill>
                <a:effectLst>
                  <a:outerShdw blurRad="38100" dist="38100" dir="2700000" algn="tl">
                    <a:srgbClr val="000000"/>
                  </a:outerShdw>
                </a:effectLst>
              </a:rPr>
              <a:t>Карта какого государства </a:t>
            </a:r>
          </a:p>
          <a:p>
            <a:pPr algn="ctr"/>
            <a:r>
              <a:rPr lang="ru-RU" altLang="en-US" sz="4800" b="1">
                <a:solidFill>
                  <a:schemeClr val="bg1"/>
                </a:solidFill>
                <a:effectLst>
                  <a:outerShdw blurRad="38100" dist="38100" dir="2700000" algn="tl">
                    <a:srgbClr val="000000"/>
                  </a:outerShdw>
                </a:effectLst>
              </a:rPr>
              <a:t>перед вами?</a:t>
            </a:r>
          </a:p>
        </p:txBody>
      </p:sp>
      <p:sp>
        <p:nvSpPr>
          <p:cNvPr id="14340" name="Rectangle 4">
            <a:extLst>
              <a:ext uri="{FF2B5EF4-FFF2-40B4-BE49-F238E27FC236}">
                <a16:creationId xmlns:a16="http://schemas.microsoft.com/office/drawing/2014/main" xmlns="" id="{6B3DA26B-FF07-4169-8D90-BC30C05E13B4}"/>
              </a:ext>
            </a:extLst>
          </p:cNvPr>
          <p:cNvSpPr>
            <a:spLocks noChangeArrowheads="1"/>
          </p:cNvSpPr>
          <p:nvPr/>
        </p:nvSpPr>
        <p:spPr bwMode="auto">
          <a:xfrm>
            <a:off x="2505062" y="1235822"/>
            <a:ext cx="36576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b="1">
                <a:solidFill>
                  <a:srgbClr val="FFCC00"/>
                </a:solidFill>
                <a:effectLst>
                  <a:outerShdw blurRad="38100" dist="38100" dir="2700000" algn="tl">
                    <a:srgbClr val="C0C0C0"/>
                  </a:outerShdw>
                </a:effectLst>
              </a:rPr>
              <a:t>История с географией</a:t>
            </a:r>
            <a:r>
              <a:rPr lang="en-US" altLang="en-US" sz="3200">
                <a:solidFill>
                  <a:srgbClr val="FFCC00"/>
                </a:solidFill>
                <a:latin typeface="Impact" panose="020B0806030902050204" pitchFamily="34" charset="0"/>
              </a:rPr>
              <a:t> </a:t>
            </a:r>
            <a:r>
              <a:rPr lang="ru-RU" altLang="en-US" sz="3200">
                <a:solidFill>
                  <a:srgbClr val="FFCC00"/>
                </a:solidFill>
                <a:latin typeface="Impact" panose="020B0806030902050204" pitchFamily="34" charset="0"/>
              </a:rPr>
              <a:t>за </a:t>
            </a:r>
            <a:r>
              <a:rPr lang="en-US" altLang="en-US" sz="3200">
                <a:solidFill>
                  <a:srgbClr val="FFCC00"/>
                </a:solidFill>
                <a:latin typeface="Impact" panose="020B0806030902050204" pitchFamily="34" charset="0"/>
              </a:rPr>
              <a:t>100</a:t>
            </a:r>
          </a:p>
        </p:txBody>
      </p:sp>
      <p:sp>
        <p:nvSpPr>
          <p:cNvPr id="14341" name="AutoShape 5">
            <a:hlinkClick r:id="rId3" action="ppaction://hlinksldjump"/>
            <a:extLst>
              <a:ext uri="{FF2B5EF4-FFF2-40B4-BE49-F238E27FC236}">
                <a16:creationId xmlns:a16="http://schemas.microsoft.com/office/drawing/2014/main" xmlns="" id="{57D4A14E-973C-4564-99D8-24CA9D91888D}"/>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3" name="Picture 4" descr="frankgos">
            <a:extLst>
              <a:ext uri="{FF2B5EF4-FFF2-40B4-BE49-F238E27FC236}">
                <a16:creationId xmlns:a16="http://schemas.microsoft.com/office/drawing/2014/main" xmlns="" id="{067474F4-44F5-E049-A710-68F046062840}"/>
              </a:ext>
            </a:extLst>
          </p:cNvPr>
          <p:cNvPicPr>
            <a:picLocks noChangeAspect="1" noChangeArrowheads="1"/>
          </p:cNvPicPr>
          <p:nvPr/>
        </p:nvPicPr>
        <p:blipFill>
          <a:blip r:embed="rId4" cstate="email"/>
          <a:srcRect/>
          <a:stretch>
            <a:fillRect/>
          </a:stretch>
        </p:blipFill>
        <p:spPr>
          <a:xfrm>
            <a:off x="111230" y="1978791"/>
            <a:ext cx="4460769" cy="4891909"/>
          </a:xfrm>
          <a:prstGeom prst="rect">
            <a:avLst/>
          </a:prstGeom>
          <a:noFill/>
        </p:spPr>
      </p:pic>
      <p:sp>
        <p:nvSpPr>
          <p:cNvPr id="4" name="TextBox 3">
            <a:extLst>
              <a:ext uri="{FF2B5EF4-FFF2-40B4-BE49-F238E27FC236}">
                <a16:creationId xmlns:a16="http://schemas.microsoft.com/office/drawing/2014/main" xmlns="" id="{D59CC1B7-F85B-4640-AE67-9DD5A4C11C3D}"/>
              </a:ext>
            </a:extLst>
          </p:cNvPr>
          <p:cNvSpPr txBox="1"/>
          <p:nvPr/>
        </p:nvSpPr>
        <p:spPr>
          <a:xfrm flipH="1">
            <a:off x="5267738" y="3429000"/>
            <a:ext cx="3103719" cy="2123658"/>
          </a:xfrm>
          <a:prstGeom prst="rect">
            <a:avLst/>
          </a:prstGeom>
          <a:noFill/>
        </p:spPr>
        <p:txBody>
          <a:bodyPr wrap="square" rtlCol="0">
            <a:spAutoFit/>
          </a:bodyPr>
          <a:lstStyle/>
          <a:p>
            <a:pPr algn="l"/>
            <a:r>
              <a:rPr lang="ru-RU" sz="4400" b="1">
                <a:solidFill>
                  <a:schemeClr val="bg1"/>
                </a:solidFill>
              </a:rPr>
              <a:t>Империя Карла Великого</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43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xmlns="" id="{E3152365-7D60-4004-8DBE-33C5E2FBA23F}"/>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sz="3200" dirty="0">
                <a:solidFill>
                  <a:schemeClr val="bg1"/>
                </a:solidFill>
                <a:latin typeface="Impact" panose="020B0806030902050204" pitchFamily="34" charset="0"/>
              </a:rPr>
              <a:t>Как называлась главная торговая артерия, </a:t>
            </a:r>
            <a:endParaRPr lang="ru-RU" sz="3200" dirty="0" smtClean="0">
              <a:solidFill>
                <a:schemeClr val="bg1"/>
              </a:solidFill>
              <a:latin typeface="Impact" panose="020B0806030902050204" pitchFamily="34" charset="0"/>
            </a:endParaRPr>
          </a:p>
          <a:p>
            <a:pPr algn="ctr"/>
            <a:r>
              <a:rPr lang="ru-RU" sz="3200" dirty="0" smtClean="0">
                <a:solidFill>
                  <a:schemeClr val="bg1"/>
                </a:solidFill>
                <a:latin typeface="Impact" panose="020B0806030902050204" pitchFamily="34" charset="0"/>
              </a:rPr>
              <a:t>проходившая через </a:t>
            </a:r>
            <a:r>
              <a:rPr lang="ru-RU" sz="3200" dirty="0">
                <a:solidFill>
                  <a:schemeClr val="bg1"/>
                </a:solidFill>
                <a:latin typeface="Impact" panose="020B0806030902050204" pitchFamily="34" charset="0"/>
              </a:rPr>
              <a:t>территорию </a:t>
            </a:r>
            <a:endParaRPr lang="ru-RU" sz="3200" dirty="0" smtClean="0">
              <a:solidFill>
                <a:schemeClr val="bg1"/>
              </a:solidFill>
              <a:latin typeface="Impact" panose="020B0806030902050204" pitchFamily="34" charset="0"/>
            </a:endParaRPr>
          </a:p>
          <a:p>
            <a:pPr algn="ctr"/>
            <a:r>
              <a:rPr lang="ru-RU" sz="3200" dirty="0" smtClean="0">
                <a:solidFill>
                  <a:schemeClr val="bg1"/>
                </a:solidFill>
                <a:latin typeface="Impact" panose="020B0806030902050204" pitchFamily="34" charset="0"/>
              </a:rPr>
              <a:t>Восточно-Европейской </a:t>
            </a:r>
            <a:r>
              <a:rPr lang="ru-RU" sz="3200" dirty="0">
                <a:solidFill>
                  <a:schemeClr val="bg1"/>
                </a:solidFill>
                <a:latin typeface="Impact" panose="020B0806030902050204" pitchFamily="34" charset="0"/>
              </a:rPr>
              <a:t>равнины в VII - XII вв.?</a:t>
            </a:r>
            <a:endParaRPr lang="en-US" altLang="en-US" sz="3200" dirty="0">
              <a:solidFill>
                <a:schemeClr val="bg1"/>
              </a:solidFill>
              <a:effectLst>
                <a:outerShdw blurRad="38100" dist="38100" dir="2700000" algn="tl">
                  <a:srgbClr val="000000"/>
                </a:outerShdw>
              </a:effectLst>
              <a:latin typeface="Impact" panose="020B0806030902050204" pitchFamily="34" charset="0"/>
            </a:endParaRPr>
          </a:p>
        </p:txBody>
      </p:sp>
      <p:sp>
        <p:nvSpPr>
          <p:cNvPr id="15365" name="AutoShape 5">
            <a:hlinkClick r:id="rId3" action="ppaction://hlinksldjump"/>
            <a:extLst>
              <a:ext uri="{FF2B5EF4-FFF2-40B4-BE49-F238E27FC236}">
                <a16:creationId xmlns:a16="http://schemas.microsoft.com/office/drawing/2014/main" xmlns="" id="{155726D1-718B-427C-B0C9-32D046996714}"/>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TextBox 1">
            <a:extLst>
              <a:ext uri="{FF2B5EF4-FFF2-40B4-BE49-F238E27FC236}">
                <a16:creationId xmlns:a16="http://schemas.microsoft.com/office/drawing/2014/main" xmlns="" id="{D699C153-2E0F-7949-904E-DE6CF8438CD4}"/>
              </a:ext>
            </a:extLst>
          </p:cNvPr>
          <p:cNvSpPr txBox="1"/>
          <p:nvPr/>
        </p:nvSpPr>
        <p:spPr>
          <a:xfrm>
            <a:off x="3657600" y="3135346"/>
            <a:ext cx="1031862" cy="733686"/>
          </a:xfrm>
          <a:prstGeom prst="rect">
            <a:avLst/>
          </a:prstGeom>
          <a:noFill/>
        </p:spPr>
        <p:txBody>
          <a:bodyPr wrap="square" rtlCol="0">
            <a:spAutoFit/>
          </a:bodyPr>
          <a:lstStyle/>
          <a:p>
            <a:pPr algn="l"/>
            <a:endParaRPr lang="ru-RU"/>
          </a:p>
        </p:txBody>
      </p:sp>
      <p:sp>
        <p:nvSpPr>
          <p:cNvPr id="4" name="TextBox 3">
            <a:extLst>
              <a:ext uri="{FF2B5EF4-FFF2-40B4-BE49-F238E27FC236}">
                <a16:creationId xmlns:a16="http://schemas.microsoft.com/office/drawing/2014/main" xmlns="" id="{A3779769-65A6-6147-B2FE-230CD1E5373C}"/>
              </a:ext>
            </a:extLst>
          </p:cNvPr>
          <p:cNvSpPr txBox="1"/>
          <p:nvPr/>
        </p:nvSpPr>
        <p:spPr>
          <a:xfrm flipH="1">
            <a:off x="509983" y="3135345"/>
            <a:ext cx="3146342" cy="2123658"/>
          </a:xfrm>
          <a:prstGeom prst="rect">
            <a:avLst/>
          </a:prstGeom>
          <a:noFill/>
        </p:spPr>
        <p:txBody>
          <a:bodyPr wrap="square" rtlCol="0">
            <a:spAutoFit/>
          </a:bodyPr>
          <a:lstStyle/>
          <a:p>
            <a:r>
              <a:rPr lang="ru-RU" sz="4400" b="1" dirty="0">
                <a:solidFill>
                  <a:schemeClr val="bg1"/>
                </a:solidFill>
              </a:rPr>
              <a:t>Путь из Варяг в Греки</a:t>
            </a:r>
            <a:endParaRPr lang="ru-RU" sz="4400" b="1" dirty="0">
              <a:solidFill>
                <a:schemeClr val="bg1"/>
              </a:solidFill>
            </a:endParaRPr>
          </a:p>
        </p:txBody>
      </p:sp>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2067469"/>
            <a:ext cx="3710871" cy="38703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53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xmlns="" id="{76832560-2C76-4F15-ADCD-A62CCE6B9832}"/>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altLang="en-US" sz="3200" b="1">
                <a:solidFill>
                  <a:schemeClr val="bg1"/>
                </a:solidFill>
                <a:effectLst>
                  <a:outerShdw blurRad="38100" dist="38100" dir="2700000" algn="tl">
                    <a:srgbClr val="000000"/>
                  </a:outerShdw>
                </a:effectLst>
              </a:rPr>
              <a:t> </a:t>
            </a:r>
            <a:r>
              <a:rPr lang="ru-RU" sz="3200" b="1">
                <a:solidFill>
                  <a:schemeClr val="bg1"/>
                </a:solidFill>
                <a:latin typeface="Comic Sans MS" pitchFamily="66" charset="0"/>
              </a:rPr>
              <a:t>В Средние века этот город</a:t>
            </a:r>
          </a:p>
          <a:p>
            <a:pPr algn="ctr"/>
            <a:r>
              <a:rPr lang="ru-RU" sz="3200" b="1">
                <a:solidFill>
                  <a:schemeClr val="bg1"/>
                </a:solidFill>
                <a:latin typeface="Comic Sans MS" pitchFamily="66" charset="0"/>
              </a:rPr>
              <a:t> считался центром мира.</a:t>
            </a:r>
            <a:r>
              <a:rPr lang="ru-RU" altLang="en-US" sz="3200" b="1">
                <a:solidFill>
                  <a:schemeClr val="bg1"/>
                </a:solidFill>
                <a:effectLst>
                  <a:outerShdw blurRad="38100" dist="38100" dir="2700000" algn="tl">
                    <a:srgbClr val="000000"/>
                  </a:outerShdw>
                </a:effectLst>
              </a:rPr>
              <a:t>   </a:t>
            </a:r>
            <a:r>
              <a:rPr lang="ru-RU" altLang="en-US" sz="2400" b="1">
                <a:solidFill>
                  <a:schemeClr val="bg1"/>
                </a:solidFill>
                <a:effectLst>
                  <a:outerShdw blurRad="38100" dist="38100" dir="2700000" algn="tl">
                    <a:srgbClr val="000000"/>
                  </a:outerShdw>
                </a:effectLst>
              </a:rPr>
              <a:t>          </a:t>
            </a:r>
          </a:p>
        </p:txBody>
      </p:sp>
      <p:sp>
        <p:nvSpPr>
          <p:cNvPr id="16389" name="AutoShape 5">
            <a:hlinkClick r:id="rId4" action="ppaction://hlinksldjump"/>
            <a:extLst>
              <a:ext uri="{FF2B5EF4-FFF2-40B4-BE49-F238E27FC236}">
                <a16:creationId xmlns:a16="http://schemas.microsoft.com/office/drawing/2014/main" xmlns="" id="{F057179D-BDB1-4599-B14F-90F9D057D3F5}"/>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2" name="Object 4">
            <a:extLst>
              <a:ext uri="{FF2B5EF4-FFF2-40B4-BE49-F238E27FC236}">
                <a16:creationId xmlns:a16="http://schemas.microsoft.com/office/drawing/2014/main" xmlns="" id="{3C19015C-6700-CF43-A6CA-A0500A18CEE1}"/>
              </a:ext>
            </a:extLst>
          </p:cNvPr>
          <p:cNvGraphicFramePr>
            <a:graphicFrameLocks noChangeAspect="1"/>
          </p:cNvGraphicFramePr>
          <p:nvPr>
            <p:extLst>
              <p:ext uri="{D42A27DB-BD31-4B8C-83A1-F6EECF244321}">
                <p14:modId xmlns:p14="http://schemas.microsoft.com/office/powerpoint/2010/main" val="3346061150"/>
              </p:ext>
            </p:extLst>
          </p:nvPr>
        </p:nvGraphicFramePr>
        <p:xfrm>
          <a:off x="249237" y="1434306"/>
          <a:ext cx="3521075" cy="5145088"/>
        </p:xfrm>
        <a:graphic>
          <a:graphicData uri="http://schemas.openxmlformats.org/presentationml/2006/ole">
            <mc:AlternateContent xmlns:mc="http://schemas.openxmlformats.org/markup-compatibility/2006">
              <mc:Choice xmlns:v="urn:schemas-microsoft-com:vml" Requires="v">
                <p:oleObj spid="_x0000_s1028" name="Фотография Photo Editor" r:id="rId5" imgW="4761905" imgH="6961905" progId="MSPhotoEd.3">
                  <p:embed/>
                </p:oleObj>
              </mc:Choice>
              <mc:Fallback>
                <p:oleObj name="Фотография Photo Editor" r:id="rId5" imgW="4761905" imgH="6961905" progId="MSPhotoEd.3">
                  <p:embed/>
                  <p:pic>
                    <p:nvPicPr>
                      <p:cNvPr id="2" name="Object 4">
                        <a:extLst>
                          <a:ext uri="{FF2B5EF4-FFF2-40B4-BE49-F238E27FC236}">
                            <a16:creationId xmlns:a16="http://schemas.microsoft.com/office/drawing/2014/main" xmlns="" id="{3C19015C-6700-CF43-A6CA-A0500A18CE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237" y="1434306"/>
                        <a:ext cx="3521075" cy="514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TextBox 2">
            <a:extLst>
              <a:ext uri="{FF2B5EF4-FFF2-40B4-BE49-F238E27FC236}">
                <a16:creationId xmlns:a16="http://schemas.microsoft.com/office/drawing/2014/main" xmlns="" id="{DFA54816-2C77-A04C-9FCC-FC35A03C57FB}"/>
              </a:ext>
            </a:extLst>
          </p:cNvPr>
          <p:cNvSpPr txBox="1"/>
          <p:nvPr/>
        </p:nvSpPr>
        <p:spPr>
          <a:xfrm>
            <a:off x="4969564" y="2040231"/>
            <a:ext cx="3521075" cy="769441"/>
          </a:xfrm>
          <a:prstGeom prst="rect">
            <a:avLst/>
          </a:prstGeom>
          <a:noFill/>
        </p:spPr>
        <p:txBody>
          <a:bodyPr wrap="square" rtlCol="0">
            <a:spAutoFit/>
          </a:bodyPr>
          <a:lstStyle/>
          <a:p>
            <a:pPr algn="l"/>
            <a:r>
              <a:rPr lang="ru-RU" sz="4400" b="1">
                <a:solidFill>
                  <a:schemeClr val="bg1"/>
                </a:solidFill>
              </a:rPr>
              <a:t>Иерусалим</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63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xmlns="" id="{1155402E-78D2-48B6-A30D-1E5F8C57D59C}"/>
              </a:ext>
            </a:extLst>
          </p:cNvPr>
          <p:cNvSpPr>
            <a:spLocks noChangeAspect="1" noChangeArrowheads="1"/>
          </p:cNvSpPr>
          <p:nvPr/>
        </p:nvSpPr>
        <p:spPr bwMode="auto">
          <a:xfrm>
            <a:off x="-837407" y="28575"/>
            <a:ext cx="9981407"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sz="2400" b="1">
                <a:solidFill>
                  <a:schemeClr val="bg1"/>
                </a:solidFill>
                <a:latin typeface="Comic Sans MS" pitchFamily="66" charset="0"/>
              </a:rPr>
              <a:t>Этот город, основанный римским императором, </a:t>
            </a:r>
          </a:p>
          <a:p>
            <a:pPr algn="ctr"/>
            <a:r>
              <a:rPr lang="ru-RU" sz="2400" b="1">
                <a:solidFill>
                  <a:schemeClr val="bg1"/>
                </a:solidFill>
                <a:latin typeface="Comic Sans MS" pitchFamily="66" charset="0"/>
              </a:rPr>
              <a:t>принявшим христианство, </a:t>
            </a:r>
          </a:p>
          <a:p>
            <a:pPr algn="ctr"/>
            <a:r>
              <a:rPr lang="ru-RU" sz="2400" b="1">
                <a:solidFill>
                  <a:schemeClr val="bg1"/>
                </a:solidFill>
                <a:latin typeface="Comic Sans MS" pitchFamily="66" charset="0"/>
              </a:rPr>
              <a:t>был захвачен и разграблен крестоносцами.</a:t>
            </a:r>
          </a:p>
          <a:p>
            <a:pPr algn="ctr"/>
            <a:r>
              <a:rPr lang="ru-RU" sz="2400" b="1">
                <a:solidFill>
                  <a:schemeClr val="bg1"/>
                </a:solidFill>
                <a:latin typeface="Comic Sans MS" pitchFamily="66" charset="0"/>
              </a:rPr>
              <a:t> В </a:t>
            </a:r>
            <a:r>
              <a:rPr lang="en-US" sz="2400" b="1">
                <a:solidFill>
                  <a:schemeClr val="bg1"/>
                </a:solidFill>
                <a:latin typeface="Comic Sans MS" pitchFamily="66" charset="0"/>
              </a:rPr>
              <a:t>XV</a:t>
            </a:r>
            <a:r>
              <a:rPr lang="ru-RU" sz="2400" b="1">
                <a:solidFill>
                  <a:schemeClr val="bg1"/>
                </a:solidFill>
                <a:latin typeface="Comic Sans MS" pitchFamily="66" charset="0"/>
              </a:rPr>
              <a:t> веке он стал столицей Османской империи.</a:t>
            </a:r>
            <a:endParaRPr lang="en-US" altLang="en-US" sz="2400" b="1">
              <a:solidFill>
                <a:schemeClr val="bg1"/>
              </a:solidFill>
              <a:effectLst>
                <a:outerShdw blurRad="38100" dist="38100" dir="2700000" algn="tl">
                  <a:srgbClr val="000000"/>
                </a:outerShdw>
              </a:effectLst>
            </a:endParaRPr>
          </a:p>
        </p:txBody>
      </p:sp>
      <p:sp>
        <p:nvSpPr>
          <p:cNvPr id="17413" name="AutoShape 5">
            <a:hlinkClick r:id="rId3" action="ppaction://hlinksldjump"/>
            <a:extLst>
              <a:ext uri="{FF2B5EF4-FFF2-40B4-BE49-F238E27FC236}">
                <a16:creationId xmlns:a16="http://schemas.microsoft.com/office/drawing/2014/main" xmlns="" id="{3744AC20-731E-4E31-9B25-523F5236F374}"/>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TextBox 1">
            <a:extLst>
              <a:ext uri="{FF2B5EF4-FFF2-40B4-BE49-F238E27FC236}">
                <a16:creationId xmlns:a16="http://schemas.microsoft.com/office/drawing/2014/main" xmlns="" id="{3D7D2C9F-39BC-B043-B470-9FE6FA9AC1C5}"/>
              </a:ext>
            </a:extLst>
          </p:cNvPr>
          <p:cNvSpPr txBox="1"/>
          <p:nvPr/>
        </p:nvSpPr>
        <p:spPr>
          <a:xfrm>
            <a:off x="3657600" y="2040232"/>
            <a:ext cx="1828800" cy="1828800"/>
          </a:xfrm>
          <a:prstGeom prst="rect">
            <a:avLst/>
          </a:prstGeom>
          <a:noFill/>
        </p:spPr>
        <p:txBody>
          <a:bodyPr wrap="square" rtlCol="0">
            <a:spAutoFit/>
          </a:bodyPr>
          <a:lstStyle/>
          <a:p>
            <a:pPr algn="l"/>
            <a:endParaRPr lang="ru-RU"/>
          </a:p>
        </p:txBody>
      </p:sp>
      <p:pic>
        <p:nvPicPr>
          <p:cNvPr id="3" name="Picture 5" descr="Файл:Map of Constantinople (1422) by Florentine cartographer Cristoforo Buondelmonte.jpg">
            <a:hlinkClick r:id="rId4"/>
            <a:extLst>
              <a:ext uri="{FF2B5EF4-FFF2-40B4-BE49-F238E27FC236}">
                <a16:creationId xmlns:a16="http://schemas.microsoft.com/office/drawing/2014/main" xmlns="" id="{98F7B4A8-D20F-9047-8F1C-93C757760052}"/>
              </a:ext>
            </a:extLst>
          </p:cNvPr>
          <p:cNvPicPr>
            <a:picLocks noChangeAspect="1" noChangeArrowheads="1"/>
          </p:cNvPicPr>
          <p:nvPr/>
        </p:nvPicPr>
        <p:blipFill>
          <a:blip r:embed="rId5" cstate="email"/>
          <a:srcRect/>
          <a:stretch>
            <a:fillRect/>
          </a:stretch>
        </p:blipFill>
        <p:spPr>
          <a:xfrm>
            <a:off x="0" y="1858474"/>
            <a:ext cx="4064633" cy="4970951"/>
          </a:xfrm>
          <a:prstGeom prst="rect">
            <a:avLst/>
          </a:prstGeom>
        </p:spPr>
      </p:pic>
      <p:sp>
        <p:nvSpPr>
          <p:cNvPr id="4" name="TextBox 3">
            <a:extLst>
              <a:ext uri="{FF2B5EF4-FFF2-40B4-BE49-F238E27FC236}">
                <a16:creationId xmlns:a16="http://schemas.microsoft.com/office/drawing/2014/main" xmlns="" id="{22A646DD-B7B0-0649-9330-EABAE537FB4A}"/>
              </a:ext>
            </a:extLst>
          </p:cNvPr>
          <p:cNvSpPr txBox="1"/>
          <p:nvPr/>
        </p:nvSpPr>
        <p:spPr>
          <a:xfrm flipH="1">
            <a:off x="4278607" y="3364517"/>
            <a:ext cx="4559058" cy="646331"/>
          </a:xfrm>
          <a:prstGeom prst="rect">
            <a:avLst/>
          </a:prstGeom>
          <a:noFill/>
        </p:spPr>
        <p:txBody>
          <a:bodyPr wrap="square" rtlCol="0">
            <a:spAutoFit/>
          </a:bodyPr>
          <a:lstStyle/>
          <a:p>
            <a:pPr algn="l"/>
            <a:r>
              <a:rPr lang="ru-RU" sz="3600" b="1">
                <a:solidFill>
                  <a:schemeClr val="bg1"/>
                </a:solidFill>
              </a:rPr>
              <a:t>Константинополь</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74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xmlns="" id="{56B6BFD3-DBF3-44EB-B9A0-59A1A9921370}"/>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r>
              <a:rPr lang="ru-RU" sz="2400" b="1" dirty="0" smtClean="0">
                <a:solidFill>
                  <a:schemeClr val="bg1"/>
                </a:solidFill>
                <a:latin typeface="Comic Sans MS" pitchFamily="66" charset="0"/>
              </a:rPr>
              <a:t>В </a:t>
            </a:r>
            <a:r>
              <a:rPr lang="ru-RU" sz="2400" b="1" dirty="0">
                <a:solidFill>
                  <a:schemeClr val="bg1"/>
                </a:solidFill>
                <a:latin typeface="Comic Sans MS" pitchFamily="66" charset="0"/>
              </a:rPr>
              <a:t>каком городе Древней Руси </a:t>
            </a:r>
            <a:r>
              <a:rPr lang="ru-RU" sz="2400" b="1" dirty="0" smtClean="0">
                <a:solidFill>
                  <a:schemeClr val="bg1"/>
                </a:solidFill>
                <a:latin typeface="Comic Sans MS" pitchFamily="66" charset="0"/>
              </a:rPr>
              <a:t>проходили </a:t>
            </a:r>
          </a:p>
          <a:p>
            <a:pPr algn="ctr"/>
            <a:r>
              <a:rPr lang="ru-RU" sz="2400" b="1" dirty="0" smtClean="0">
                <a:solidFill>
                  <a:schemeClr val="bg1"/>
                </a:solidFill>
                <a:latin typeface="Comic Sans MS" pitchFamily="66" charset="0"/>
              </a:rPr>
              <a:t>народные собрания, которые назывались «вече»?</a:t>
            </a:r>
            <a:r>
              <a:rPr lang="ru-RU" altLang="en-US" sz="3600" b="1" dirty="0" smtClean="0">
                <a:solidFill>
                  <a:schemeClr val="bg1"/>
                </a:solidFill>
                <a:effectLst>
                  <a:outerShdw blurRad="38100" dist="38100" dir="2700000" algn="tl">
                    <a:srgbClr val="000000"/>
                  </a:outerShdw>
                </a:effectLst>
              </a:rPr>
              <a:t>  </a:t>
            </a:r>
            <a:endParaRPr lang="en-US" altLang="en-US" sz="3600" b="1" dirty="0">
              <a:solidFill>
                <a:schemeClr val="bg1"/>
              </a:solidFill>
              <a:effectLst>
                <a:outerShdw blurRad="38100" dist="38100" dir="2700000" algn="tl">
                  <a:srgbClr val="000000"/>
                </a:outerShdw>
              </a:effectLst>
            </a:endParaRPr>
          </a:p>
        </p:txBody>
      </p:sp>
      <p:sp>
        <p:nvSpPr>
          <p:cNvPr id="18437" name="AutoShape 5">
            <a:hlinkClick r:id="rId3" action="ppaction://hlinksldjump"/>
            <a:extLst>
              <a:ext uri="{FF2B5EF4-FFF2-40B4-BE49-F238E27FC236}">
                <a16:creationId xmlns:a16="http://schemas.microsoft.com/office/drawing/2014/main" xmlns="" id="{D1BAC375-7989-45F0-B84B-DB6E6F8E6A57}"/>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TextBox 1">
            <a:extLst>
              <a:ext uri="{FF2B5EF4-FFF2-40B4-BE49-F238E27FC236}">
                <a16:creationId xmlns:a16="http://schemas.microsoft.com/office/drawing/2014/main" xmlns="" id="{072BF494-F5D3-F24C-85F5-2CB2F73572EB}"/>
              </a:ext>
            </a:extLst>
          </p:cNvPr>
          <p:cNvSpPr txBox="1"/>
          <p:nvPr/>
        </p:nvSpPr>
        <p:spPr>
          <a:xfrm>
            <a:off x="3657600" y="2279675"/>
            <a:ext cx="1828800" cy="1828800"/>
          </a:xfrm>
          <a:prstGeom prst="rect">
            <a:avLst/>
          </a:prstGeom>
          <a:noFill/>
        </p:spPr>
        <p:txBody>
          <a:bodyPr wrap="square" rtlCol="0">
            <a:spAutoFit/>
          </a:bodyPr>
          <a:lstStyle/>
          <a:p>
            <a:pPr algn="l"/>
            <a:endParaRPr lang="ru-RU"/>
          </a:p>
        </p:txBody>
      </p:sp>
      <p:sp>
        <p:nvSpPr>
          <p:cNvPr id="4" name="TextBox 3">
            <a:extLst>
              <a:ext uri="{FF2B5EF4-FFF2-40B4-BE49-F238E27FC236}">
                <a16:creationId xmlns:a16="http://schemas.microsoft.com/office/drawing/2014/main" xmlns="" id="{FB9C0556-0826-6E46-8A5A-2E0DD60DE047}"/>
              </a:ext>
            </a:extLst>
          </p:cNvPr>
          <p:cNvSpPr txBox="1"/>
          <p:nvPr/>
        </p:nvSpPr>
        <p:spPr>
          <a:xfrm flipH="1">
            <a:off x="5495433" y="2900419"/>
            <a:ext cx="2943791" cy="769441"/>
          </a:xfrm>
          <a:prstGeom prst="rect">
            <a:avLst/>
          </a:prstGeom>
          <a:noFill/>
        </p:spPr>
        <p:txBody>
          <a:bodyPr wrap="square" rtlCol="0">
            <a:spAutoFit/>
          </a:bodyPr>
          <a:lstStyle/>
          <a:p>
            <a:pPr algn="l"/>
            <a:r>
              <a:rPr lang="ru-RU" sz="4400" b="1" dirty="0" smtClean="0">
                <a:solidFill>
                  <a:schemeClr val="bg1"/>
                </a:solidFill>
              </a:rPr>
              <a:t>Новгород</a:t>
            </a:r>
            <a:endParaRPr lang="ru-RU" sz="4400" b="1" dirty="0">
              <a:solidFill>
                <a:schemeClr val="bg1"/>
              </a:solidFill>
            </a:endParaRPr>
          </a:p>
        </p:txBody>
      </p:sp>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72" y="2279675"/>
            <a:ext cx="5289631" cy="411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84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a:extLst>
              <a:ext uri="{FF2B5EF4-FFF2-40B4-BE49-F238E27FC236}">
                <a16:creationId xmlns:a16="http://schemas.microsoft.com/office/drawing/2014/main" xmlns="" id="{25177A4B-BEC4-4EC2-A4C6-8582E0AF5799}"/>
              </a:ext>
            </a:extLst>
          </p:cNvPr>
          <p:cNvSpPr>
            <a:spLocks noChangeAspect="1" noChangeArrowheads="1"/>
          </p:cNvSpPr>
          <p:nvPr/>
        </p:nvSpPr>
        <p:spPr bwMode="auto">
          <a:xfrm>
            <a:off x="0" y="0"/>
            <a:ext cx="9144000" cy="6870700"/>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lgn="ctr"/>
            <a:endParaRPr lang="ru-RU" sz="3200" b="1" dirty="0">
              <a:solidFill>
                <a:schemeClr val="bg1"/>
              </a:solidFill>
              <a:latin typeface="Comic Sans MS" pitchFamily="66" charset="0"/>
            </a:endParaRPr>
          </a:p>
          <a:p>
            <a:pPr algn="ctr"/>
            <a:r>
              <a:rPr lang="ru-RU" sz="3200" b="1" dirty="0">
                <a:solidFill>
                  <a:schemeClr val="bg1"/>
                </a:solidFill>
                <a:latin typeface="Comic Sans MS" pitchFamily="66" charset="0"/>
              </a:rPr>
              <a:t>Норвежцы называли их викингами,</a:t>
            </a:r>
          </a:p>
          <a:p>
            <a:pPr algn="ctr"/>
            <a:r>
              <a:rPr lang="ru-RU" sz="3200" b="1" dirty="0">
                <a:solidFill>
                  <a:schemeClr val="bg1"/>
                </a:solidFill>
                <a:latin typeface="Comic Sans MS" pitchFamily="66" charset="0"/>
              </a:rPr>
              <a:t> </a:t>
            </a:r>
            <a:r>
              <a:rPr lang="ru-RU" sz="3200" b="1" dirty="0" smtClean="0">
                <a:solidFill>
                  <a:schemeClr val="bg1"/>
                </a:solidFill>
                <a:latin typeface="Comic Sans MS" pitchFamily="66" charset="0"/>
              </a:rPr>
              <a:t>во Франции </a:t>
            </a:r>
            <a:r>
              <a:rPr lang="ru-RU" sz="3200" b="1" dirty="0" smtClean="0">
                <a:solidFill>
                  <a:schemeClr val="bg1"/>
                </a:solidFill>
                <a:latin typeface="Comic Sans MS" pitchFamily="66" charset="0"/>
              </a:rPr>
              <a:t>– </a:t>
            </a:r>
            <a:r>
              <a:rPr lang="ru-RU" sz="3200" b="1" dirty="0" smtClean="0">
                <a:solidFill>
                  <a:schemeClr val="bg1"/>
                </a:solidFill>
                <a:effectLst>
                  <a:outerShdw blurRad="38100" dist="38100" dir="2700000" algn="tl">
                    <a:srgbClr val="000000"/>
                  </a:outerShdw>
                </a:effectLst>
                <a:latin typeface="Comic Sans MS" pitchFamily="66" charset="0"/>
              </a:rPr>
              <a:t>н</a:t>
            </a:r>
            <a:r>
              <a:rPr lang="ru-RU" altLang="en-US" sz="3200" b="1" dirty="0" smtClean="0">
                <a:solidFill>
                  <a:schemeClr val="bg1"/>
                </a:solidFill>
                <a:effectLst>
                  <a:outerShdw blurRad="38100" dist="38100" dir="2700000" algn="tl">
                    <a:srgbClr val="000000"/>
                  </a:outerShdw>
                </a:effectLst>
                <a:latin typeface="Comic Sans MS" pitchFamily="66" charset="0"/>
              </a:rPr>
              <a:t>орманнами</a:t>
            </a:r>
            <a:endParaRPr lang="ru-RU" altLang="en-US" sz="3200" b="1" dirty="0">
              <a:solidFill>
                <a:schemeClr val="bg1"/>
              </a:solidFill>
              <a:effectLst>
                <a:outerShdw blurRad="38100" dist="38100" dir="2700000" algn="tl">
                  <a:srgbClr val="000000"/>
                </a:outerShdw>
              </a:effectLst>
              <a:latin typeface="Comic Sans MS" pitchFamily="66" charset="0"/>
            </a:endParaRPr>
          </a:p>
          <a:p>
            <a:pPr algn="ctr"/>
            <a:r>
              <a:rPr lang="ru-RU" sz="3200" b="1" dirty="0" smtClean="0">
                <a:solidFill>
                  <a:schemeClr val="bg1"/>
                </a:solidFill>
                <a:latin typeface="Comic Sans MS" pitchFamily="66" charset="0"/>
              </a:rPr>
              <a:t>.</a:t>
            </a:r>
            <a:endParaRPr lang="ru-RU" sz="3200" b="1" dirty="0">
              <a:solidFill>
                <a:schemeClr val="bg1"/>
              </a:solidFill>
              <a:latin typeface="Comic Sans MS" pitchFamily="66" charset="0"/>
            </a:endParaRPr>
          </a:p>
          <a:p>
            <a:pPr algn="ctr"/>
            <a:r>
              <a:rPr lang="ru-RU" sz="3200" b="1" dirty="0">
                <a:solidFill>
                  <a:schemeClr val="bg1"/>
                </a:solidFill>
                <a:latin typeface="Comic Sans MS" pitchFamily="66" charset="0"/>
              </a:rPr>
              <a:t> А как называли этих </a:t>
            </a:r>
            <a:r>
              <a:rPr lang="ru-RU" sz="3200" b="1" dirty="0" smtClean="0">
                <a:solidFill>
                  <a:schemeClr val="bg1"/>
                </a:solidFill>
                <a:latin typeface="Comic Sans MS" pitchFamily="66" charset="0"/>
              </a:rPr>
              <a:t>людей на Руси?</a:t>
            </a:r>
            <a:endParaRPr lang="en-US" altLang="en-US" sz="3200" b="1" dirty="0">
              <a:solidFill>
                <a:schemeClr val="bg1"/>
              </a:solidFill>
              <a:effectLst>
                <a:outerShdw blurRad="38100" dist="38100" dir="2700000" algn="tl">
                  <a:srgbClr val="000000"/>
                </a:outerShdw>
              </a:effectLst>
            </a:endParaRPr>
          </a:p>
        </p:txBody>
      </p:sp>
      <p:sp>
        <p:nvSpPr>
          <p:cNvPr id="3081" name="Rectangle 9">
            <a:extLst>
              <a:ext uri="{FF2B5EF4-FFF2-40B4-BE49-F238E27FC236}">
                <a16:creationId xmlns:a16="http://schemas.microsoft.com/office/drawing/2014/main" xmlns="" id="{9D64D7CB-2666-4308-86FB-5076B00A9253}"/>
              </a:ext>
            </a:extLst>
          </p:cNvPr>
          <p:cNvSpPr>
            <a:spLocks noChangeAspect="1" noChangeArrowheads="1"/>
          </p:cNvSpPr>
          <p:nvPr/>
        </p:nvSpPr>
        <p:spPr bwMode="auto">
          <a:xfrm>
            <a:off x="0" y="3429000"/>
            <a:ext cx="9144000" cy="3427413"/>
          </a:xfrm>
          <a:prstGeom prst="rect">
            <a:avLst/>
          </a:prstGeom>
          <a:gradFill rotWithShape="0">
            <a:gsLst>
              <a:gs pos="0">
                <a:srgbClr val="3366FF"/>
              </a:gs>
              <a:gs pos="50000">
                <a:srgbClr val="000066"/>
              </a:gs>
              <a:gs pos="100000">
                <a:srgbClr val="3366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sz="3200" b="1" dirty="0" smtClean="0">
                <a:solidFill>
                  <a:schemeClr val="bg1"/>
                </a:solidFill>
                <a:latin typeface="Comic Sans MS" pitchFamily="66" charset="0"/>
              </a:rPr>
              <a:t>Варяги</a:t>
            </a:r>
          </a:p>
        </p:txBody>
      </p:sp>
      <p:sp>
        <p:nvSpPr>
          <p:cNvPr id="3082" name="Rectangle 10">
            <a:extLst>
              <a:ext uri="{FF2B5EF4-FFF2-40B4-BE49-F238E27FC236}">
                <a16:creationId xmlns:a16="http://schemas.microsoft.com/office/drawing/2014/main" xmlns="" id="{AC6EA89C-9AE3-465F-A1ED-D692A365DC8D}"/>
              </a:ext>
            </a:extLst>
          </p:cNvPr>
          <p:cNvSpPr>
            <a:spLocks noChangeArrowheads="1"/>
          </p:cNvSpPr>
          <p:nvPr/>
        </p:nvSpPr>
        <p:spPr bwMode="auto">
          <a:xfrm>
            <a:off x="2916238" y="2790825"/>
            <a:ext cx="3381375"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ru-RU" altLang="en-US" sz="3200" dirty="0" smtClean="0">
                <a:solidFill>
                  <a:srgbClr val="FFCC00"/>
                </a:solidFill>
                <a:effectLst>
                  <a:outerShdw blurRad="38100" dist="38100" dir="2700000" algn="tl">
                    <a:srgbClr val="C0C0C0"/>
                  </a:outerShdw>
                </a:effectLst>
                <a:latin typeface="Impact" panose="020B0806030902050204" pitchFamily="34" charset="0"/>
              </a:rPr>
              <a:t>Древняя Русь </a:t>
            </a:r>
            <a:r>
              <a:rPr lang="ru-RU" altLang="en-US" sz="3200" dirty="0" smtClean="0">
                <a:solidFill>
                  <a:srgbClr val="FFCC00"/>
                </a:solidFill>
                <a:latin typeface="Impact" panose="020B0806030902050204" pitchFamily="34" charset="0"/>
              </a:rPr>
              <a:t>за </a:t>
            </a:r>
            <a:r>
              <a:rPr lang="en-US" altLang="en-US" sz="3200" dirty="0">
                <a:solidFill>
                  <a:srgbClr val="FFCC00"/>
                </a:solidFill>
                <a:latin typeface="Impact" panose="020B0806030902050204" pitchFamily="34" charset="0"/>
              </a:rPr>
              <a:t>100</a:t>
            </a:r>
          </a:p>
        </p:txBody>
      </p:sp>
      <p:sp>
        <p:nvSpPr>
          <p:cNvPr id="3083" name="AutoShape 11">
            <a:hlinkClick r:id="rId3" action="ppaction://hlinksldjump"/>
            <a:extLst>
              <a:ext uri="{FF2B5EF4-FFF2-40B4-BE49-F238E27FC236}">
                <a16:creationId xmlns:a16="http://schemas.microsoft.com/office/drawing/2014/main" xmlns="" id="{8EFCB7CA-09EB-471A-8CFC-F9B99600877D}"/>
              </a:ext>
            </a:extLst>
          </p:cNvPr>
          <p:cNvSpPr>
            <a:spLocks noChangeArrowheads="1"/>
          </p:cNvSpPr>
          <p:nvPr/>
        </p:nvSpPr>
        <p:spPr bwMode="auto">
          <a:xfrm>
            <a:off x="7718425" y="6329363"/>
            <a:ext cx="1176338" cy="500062"/>
          </a:xfrm>
          <a:prstGeom prst="leftArrow">
            <a:avLst>
              <a:gd name="adj1" fmla="val 50000"/>
              <a:gd name="adj2" fmla="val 58810"/>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8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animBg="1"/>
    </p:bldLst>
  </p:timing>
</p:sld>
</file>

<file path=ppt/theme/theme1.xml><?xml version="1.0" encoding="utf-8"?>
<a:theme xmlns:a="http://schemas.openxmlformats.org/drawingml/2006/main" name="Default Design">
  <a:themeElements>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FFFF"/>
      </a:hlink>
      <a:folHlink>
        <a:srgbClr val="0000CC"/>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FFFF"/>
        </a:hlink>
        <a:folHlink>
          <a:srgbClr val="0000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TotalTime>
  <Words>2480</Words>
  <Application>Microsoft Office PowerPoint</Application>
  <PresentationFormat>Экран (4:3)</PresentationFormat>
  <Paragraphs>341</Paragraphs>
  <Slides>28</Slides>
  <Notes>28</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28</vt:i4>
      </vt:variant>
    </vt:vector>
  </HeadingPairs>
  <TitlesOfParts>
    <vt:vector size="30" baseType="lpstr">
      <vt:lpstr>Default Design</vt:lpstr>
      <vt:lpstr>Фотография Photo Editor</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 link</dc:creator>
  <cp:lastModifiedBy>до</cp:lastModifiedBy>
  <cp:revision>206</cp:revision>
  <dcterms:created xsi:type="dcterms:W3CDTF">2003-12-19T00:36:01Z</dcterms:created>
  <dcterms:modified xsi:type="dcterms:W3CDTF">2022-02-13T19:04:06Z</dcterms:modified>
</cp:coreProperties>
</file>