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813" r:id="rId4"/>
  </p:sldMasterIdLst>
  <p:notesMasterIdLst>
    <p:notesMasterId r:id="rId22"/>
  </p:notesMasterIdLst>
  <p:handoutMasterIdLst>
    <p:handoutMasterId r:id="rId23"/>
  </p:handoutMasterIdLst>
  <p:sldIdLst>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4" r:id="rId20"/>
    <p:sldId id="273"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horzBarState="maximized">
    <p:restoredLeft sz="15000" autoAdjust="0"/>
    <p:restoredTop sz="85040" autoAdjust="0"/>
  </p:normalViewPr>
  <p:slideViewPr>
    <p:cSldViewPr snapToGrid="0">
      <p:cViewPr varScale="1">
        <p:scale>
          <a:sx n="73" d="100"/>
          <a:sy n="73" d="100"/>
        </p:scale>
        <p:origin x="-114" y="-102"/>
      </p:cViewPr>
      <p:guideLst>
        <p:guide orient="horz" pos="2160"/>
        <p:guide pos="3840"/>
      </p:guideLst>
    </p:cSldViewPr>
  </p:slideViewPr>
  <p:notesTextViewPr>
    <p:cViewPr>
      <p:scale>
        <a:sx n="1" d="1"/>
        <a:sy n="1" d="1"/>
      </p:scale>
      <p:origin x="0" y="0"/>
    </p:cViewPr>
  </p:notesTextViewPr>
  <p:notesViewPr>
    <p:cSldViewPr snapToGrid="0">
      <p:cViewPr varScale="1">
        <p:scale>
          <a:sx n="86" d="100"/>
          <a:sy n="86" d="100"/>
        </p:scale>
        <p:origin x="3000" y="78"/>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a:extLst>
              <a:ext uri="{FF2B5EF4-FFF2-40B4-BE49-F238E27FC236}">
                <a16:creationId xmlns:a16="http://schemas.microsoft.com/office/drawing/2014/main" xmlns="" id="{2D7E7272-D220-4BDD-B4BC-EDE5670236F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a:extLst>
              <a:ext uri="{FF2B5EF4-FFF2-40B4-BE49-F238E27FC236}">
                <a16:creationId xmlns:a16="http://schemas.microsoft.com/office/drawing/2014/main" xmlns="" id="{CD6EB83F-C0CF-4C32-95E0-CB241435340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C5D9688-01F2-4D19-9388-3102C0E0DFA4}" type="datetimeFigureOut">
              <a:rPr lang="ru-RU" smtClean="0"/>
              <a:pPr/>
              <a:t>16.04.2021</a:t>
            </a:fld>
            <a:endParaRPr lang="ru-RU"/>
          </a:p>
        </p:txBody>
      </p:sp>
      <p:sp>
        <p:nvSpPr>
          <p:cNvPr id="4" name="Нижний колонтитул 3">
            <a:extLst>
              <a:ext uri="{FF2B5EF4-FFF2-40B4-BE49-F238E27FC236}">
                <a16:creationId xmlns:a16="http://schemas.microsoft.com/office/drawing/2014/main" xmlns="" id="{89CF3D26-19D5-4EE4-A0F8-A61218B7E4C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a:extLst>
              <a:ext uri="{FF2B5EF4-FFF2-40B4-BE49-F238E27FC236}">
                <a16:creationId xmlns:a16="http://schemas.microsoft.com/office/drawing/2014/main" xmlns="" id="{9AF4E3C8-2B2B-46A0-962F-5E49F424FCE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9559C1C-585B-43AD-ADE1-EF306875C3AF}" type="slidenum">
              <a:rPr lang="ru-RU" smtClean="0"/>
              <a:pPr/>
              <a:t>‹#›</a:t>
            </a:fld>
            <a:endParaRPr lang="ru-RU"/>
          </a:p>
        </p:txBody>
      </p:sp>
    </p:spTree>
    <p:extLst>
      <p:ext uri="{BB962C8B-B14F-4D97-AF65-F5344CB8AC3E}">
        <p14:creationId xmlns:p14="http://schemas.microsoft.com/office/powerpoint/2010/main" xmlns="" val="25608230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noProof="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9698C8-5DB0-47F7-B871-53CF8F7CF5F5}" type="datetimeFigureOut">
              <a:rPr lang="ru-RU" noProof="0" smtClean="0"/>
              <a:pPr/>
              <a:t>16.04.2021</a:t>
            </a:fld>
            <a:endParaRPr lang="ru-RU" noProof="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noProof="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noProof="0"/>
              <a:t>Щелкните, чтобы изменить стили текста образца слайда</a:t>
            </a:r>
          </a:p>
          <a:p>
            <a:pPr lvl="1"/>
            <a:r>
              <a:rPr lang="ru-RU" noProof="0"/>
              <a:t>Второй уровень</a:t>
            </a:r>
          </a:p>
          <a:p>
            <a:pPr lvl="2"/>
            <a:r>
              <a:rPr lang="ru-RU" noProof="0"/>
              <a:t>Третий уровень</a:t>
            </a:r>
          </a:p>
          <a:p>
            <a:pPr lvl="3"/>
            <a:r>
              <a:rPr lang="ru-RU" noProof="0"/>
              <a:t>Четвертый уровень</a:t>
            </a:r>
          </a:p>
          <a:p>
            <a:pPr lvl="4"/>
            <a:r>
              <a:rPr lang="ru-RU" noProof="0"/>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noProof="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191D0C-073F-490E-B352-CF2CBE3B788D}" type="slidenum">
              <a:rPr lang="ru-RU" noProof="0" smtClean="0"/>
              <a:pPr/>
              <a:t>‹#›</a:t>
            </a:fld>
            <a:endParaRPr lang="ru-RU" noProof="0"/>
          </a:p>
        </p:txBody>
      </p:sp>
    </p:spTree>
    <p:extLst>
      <p:ext uri="{BB962C8B-B14F-4D97-AF65-F5344CB8AC3E}">
        <p14:creationId xmlns:p14="http://schemas.microsoft.com/office/powerpoint/2010/main" xmlns="" val="40441164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ru-RU"/>
              <a:t>Образец заголовка</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4/16/2021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6D22F896-40B5-4ADD-8801-0D06FADFA095}" type="slidenum">
              <a:rPr lang="en-US" smtClean="0"/>
              <a:pPr/>
              <a:t>‹#›</a:t>
            </a:fld>
            <a:endParaRPr lang="en-US" dirty="0"/>
          </a:p>
        </p:txBody>
      </p:sp>
      <p:pic>
        <p:nvPicPr>
          <p:cNvPr id="8" name="Рисунок 7">
            <a:extLst>
              <a:ext uri="{FF2B5EF4-FFF2-40B4-BE49-F238E27FC236}">
                <a16:creationId xmlns:a16="http://schemas.microsoft.com/office/drawing/2014/main" xmlns="" id="{75A23A3B-C20C-44BA-972D-858045F48701}"/>
              </a:ext>
              <a:ext uri="{C183D7F6-B498-43B3-948B-1728B52AA6E4}">
                <adec:decorative xmlns:adec="http://schemas.microsoft.com/office/drawing/2017/decorative" xmlns="" val="1"/>
              </a:ext>
            </a:extLst>
          </p:cNvPr>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pic>
        <p:nvPicPr>
          <p:cNvPr id="9" name="Рисунок 8" descr="Логотип PowerPoint">
            <a:extLst>
              <a:ext uri="{FF2B5EF4-FFF2-40B4-BE49-F238E27FC236}">
                <a16:creationId xmlns:a16="http://schemas.microsoft.com/office/drawing/2014/main" xmlns="" id="{25BBFCBB-C6D2-4DFF-A345-51E62BAD105E}"/>
              </a:ext>
            </a:extLst>
          </p:cNvPr>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bwMode="invGray">
          <a:xfrm>
            <a:off x="9487709" y="5573935"/>
            <a:ext cx="2043316" cy="679645"/>
          </a:xfrm>
          <a:prstGeom prst="rect">
            <a:avLst/>
          </a:prstGeom>
        </p:spPr>
      </p:pic>
      <p:cxnSp>
        <p:nvCxnSpPr>
          <p:cNvPr id="10" name="Прямая соединительная линия 9">
            <a:extLst>
              <a:ext uri="{FF2B5EF4-FFF2-40B4-BE49-F238E27FC236}">
                <a16:creationId xmlns:a16="http://schemas.microsoft.com/office/drawing/2014/main" xmlns="" id="{53506FEE-3764-46F4-998A-668FFF9921E8}"/>
              </a:ext>
              <a:ext uri="{C183D7F6-B498-43B3-948B-1728B52AA6E4}">
                <adec:decorative xmlns:adec="http://schemas.microsoft.com/office/drawing/2017/decorative" xmlns="" val="1"/>
              </a:ext>
            </a:extLst>
          </p:cNvPr>
          <p:cNvCxnSpPr>
            <a:cxnSpLocks/>
          </p:cNvCxnSpPr>
          <p:nvPr userDrawn="1"/>
        </p:nvCxnSpPr>
        <p:spPr>
          <a:xfrm>
            <a:off x="556427" y="4486359"/>
            <a:ext cx="830317"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5255751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ru-RU"/>
              <a:t>Образец заголовка</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pPr rtl="0"/>
            <a:fld id="{6A5313BF-3B2A-4D94-BB11-FC2069ED31A3}" type="datetime1">
              <a:rPr lang="ru-RU" noProof="0" smtClean="0"/>
              <a:pPr rtl="0"/>
              <a:t>16.04.2021</a:t>
            </a:fld>
            <a:endParaRPr lang="ru-RU" noProof="0"/>
          </a:p>
        </p:txBody>
      </p:sp>
      <p:sp>
        <p:nvSpPr>
          <p:cNvPr id="5" name="Footer Placeholder 4"/>
          <p:cNvSpPr>
            <a:spLocks noGrp="1"/>
          </p:cNvSpPr>
          <p:nvPr>
            <p:ph type="ftr" sz="quarter" idx="11"/>
          </p:nvPr>
        </p:nvSpPr>
        <p:spPr/>
        <p:txBody>
          <a:bodyPr/>
          <a:lstStyle/>
          <a:p>
            <a:pPr rtl="0"/>
            <a:endParaRPr lang="ru-RU" noProof="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pPr rtl="0"/>
            <a:fld id="{3342767F-C36F-43F3-A3EC-D3C6B44B9C04}" type="slidenum">
              <a:rPr lang="ru-RU" noProof="0" smtClean="0"/>
              <a:pPr rtl="0"/>
              <a:t>‹#›</a:t>
            </a:fld>
            <a:endParaRPr lang="ru-RU" noProof="0"/>
          </a:p>
        </p:txBody>
      </p:sp>
    </p:spTree>
    <p:extLst>
      <p:ext uri="{BB962C8B-B14F-4D97-AF65-F5344CB8AC3E}">
        <p14:creationId xmlns:p14="http://schemas.microsoft.com/office/powerpoint/2010/main" xmlns="" val="1370979245"/>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a:t>Образец заголовка</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pPr rtl="0"/>
            <a:fld id="{6A5313BF-3B2A-4D94-BB11-FC2069ED31A3}" type="datetime1">
              <a:rPr lang="ru-RU" noProof="0" smtClean="0"/>
              <a:pPr rtl="0"/>
              <a:t>16.04.2021</a:t>
            </a:fld>
            <a:endParaRPr lang="ru-RU" noProof="0"/>
          </a:p>
        </p:txBody>
      </p:sp>
      <p:sp>
        <p:nvSpPr>
          <p:cNvPr id="5" name="Footer Placeholder 4"/>
          <p:cNvSpPr>
            <a:spLocks noGrp="1"/>
          </p:cNvSpPr>
          <p:nvPr>
            <p:ph type="ftr" sz="quarter" idx="11"/>
          </p:nvPr>
        </p:nvSpPr>
        <p:spPr/>
        <p:txBody>
          <a:bodyPr/>
          <a:lstStyle/>
          <a:p>
            <a:pPr rtl="0"/>
            <a:endParaRPr lang="ru-RU" noProof="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pPr rtl="0"/>
            <a:fld id="{3342767F-C36F-43F3-A3EC-D3C6B44B9C04}" type="slidenum">
              <a:rPr lang="ru-RU" noProof="0" smtClean="0"/>
              <a:pPr rtl="0"/>
              <a:t>‹#›</a:t>
            </a:fld>
            <a:endParaRPr lang="ru-RU" noProof="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xmlns="" val="2437192894"/>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ru-RU"/>
              <a:t>Образец заголовка</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pPr rtl="0"/>
            <a:fld id="{6A5313BF-3B2A-4D94-BB11-FC2069ED31A3}" type="datetime1">
              <a:rPr lang="ru-RU" noProof="0" smtClean="0"/>
              <a:pPr rtl="0"/>
              <a:t>16.04.2021</a:t>
            </a:fld>
            <a:endParaRPr lang="ru-RU" noProof="0"/>
          </a:p>
        </p:txBody>
      </p:sp>
      <p:sp>
        <p:nvSpPr>
          <p:cNvPr id="6" name="Footer Placeholder 5"/>
          <p:cNvSpPr>
            <a:spLocks noGrp="1"/>
          </p:cNvSpPr>
          <p:nvPr>
            <p:ph type="ftr" sz="quarter" idx="11"/>
          </p:nvPr>
        </p:nvSpPr>
        <p:spPr/>
        <p:txBody>
          <a:bodyPr/>
          <a:lstStyle/>
          <a:p>
            <a:pPr rtl="0"/>
            <a:endParaRPr lang="ru-RU" noProof="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pPr rtl="0"/>
            <a:fld id="{3342767F-C36F-43F3-A3EC-D3C6B44B9C04}" type="slidenum">
              <a:rPr lang="ru-RU" noProof="0" smtClean="0"/>
              <a:pPr rtl="0"/>
              <a:t>‹#›</a:t>
            </a:fld>
            <a:endParaRPr lang="ru-RU" noProof="0"/>
          </a:p>
        </p:txBody>
      </p:sp>
    </p:spTree>
    <p:extLst>
      <p:ext uri="{BB962C8B-B14F-4D97-AF65-F5344CB8AC3E}">
        <p14:creationId xmlns:p14="http://schemas.microsoft.com/office/powerpoint/2010/main" xmlns="" val="1662518002"/>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pPr rtl="0"/>
            <a:fld id="{6A5313BF-3B2A-4D94-BB11-FC2069ED31A3}" type="datetime1">
              <a:rPr lang="ru-RU" noProof="0" smtClean="0"/>
              <a:pPr rtl="0"/>
              <a:t>16.04.2021</a:t>
            </a:fld>
            <a:endParaRPr lang="ru-RU" noProof="0"/>
          </a:p>
        </p:txBody>
      </p:sp>
      <p:sp>
        <p:nvSpPr>
          <p:cNvPr id="6" name="Footer Placeholder 5"/>
          <p:cNvSpPr>
            <a:spLocks noGrp="1"/>
          </p:cNvSpPr>
          <p:nvPr>
            <p:ph type="ftr" sz="quarter" idx="11"/>
          </p:nvPr>
        </p:nvSpPr>
        <p:spPr/>
        <p:txBody>
          <a:bodyPr/>
          <a:lstStyle/>
          <a:p>
            <a:pPr rtl="0"/>
            <a:endParaRPr lang="ru-RU" noProof="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pPr rtl="0"/>
            <a:fld id="{3342767F-C36F-43F3-A3EC-D3C6B44B9C04}" type="slidenum">
              <a:rPr lang="ru-RU" noProof="0" smtClean="0"/>
              <a:pPr rtl="0"/>
              <a:t>‹#›</a:t>
            </a:fld>
            <a:endParaRPr lang="ru-RU" noProof="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xmlns="" val="1073843812"/>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ru-RU"/>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pPr rtl="0"/>
            <a:fld id="{6A5313BF-3B2A-4D94-BB11-FC2069ED31A3}" type="datetime1">
              <a:rPr lang="ru-RU" noProof="0" smtClean="0"/>
              <a:pPr rtl="0"/>
              <a:t>16.04.2021</a:t>
            </a:fld>
            <a:endParaRPr lang="ru-RU" noProof="0"/>
          </a:p>
        </p:txBody>
      </p:sp>
      <p:sp>
        <p:nvSpPr>
          <p:cNvPr id="6" name="Footer Placeholder 5"/>
          <p:cNvSpPr>
            <a:spLocks noGrp="1"/>
          </p:cNvSpPr>
          <p:nvPr>
            <p:ph type="ftr" sz="quarter" idx="11"/>
          </p:nvPr>
        </p:nvSpPr>
        <p:spPr/>
        <p:txBody>
          <a:bodyPr/>
          <a:lstStyle/>
          <a:p>
            <a:pPr rtl="0"/>
            <a:endParaRPr lang="ru-RU" noProof="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pPr rtl="0"/>
            <a:fld id="{3342767F-C36F-43F3-A3EC-D3C6B44B9C04}" type="slidenum">
              <a:rPr lang="ru-RU" noProof="0" smtClean="0"/>
              <a:pPr rtl="0"/>
              <a:t>‹#›</a:t>
            </a:fld>
            <a:endParaRPr lang="ru-RU" noProof="0"/>
          </a:p>
        </p:txBody>
      </p:sp>
    </p:spTree>
    <p:extLst>
      <p:ext uri="{BB962C8B-B14F-4D97-AF65-F5344CB8AC3E}">
        <p14:creationId xmlns:p14="http://schemas.microsoft.com/office/powerpoint/2010/main" xmlns="" val="2190245898"/>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pPr rtl="0"/>
            <a:fld id="{BEDF6ABD-30F0-49DA-9A2D-2566753B7BC3}" type="datetime1">
              <a:rPr lang="ru-RU" noProof="0" smtClean="0"/>
              <a:pPr rtl="0"/>
              <a:t>16.04.2021</a:t>
            </a:fld>
            <a:endParaRPr lang="ru-RU" noProof="0"/>
          </a:p>
        </p:txBody>
      </p:sp>
      <p:sp>
        <p:nvSpPr>
          <p:cNvPr id="5" name="Footer Placeholder 4"/>
          <p:cNvSpPr>
            <a:spLocks noGrp="1"/>
          </p:cNvSpPr>
          <p:nvPr>
            <p:ph type="ftr" sz="quarter" idx="11"/>
          </p:nvPr>
        </p:nvSpPr>
        <p:spPr/>
        <p:txBody>
          <a:bodyPr/>
          <a:lstStyle/>
          <a:p>
            <a:pPr rtl="0"/>
            <a:endParaRPr lang="ru-RU" noProof="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rtl="0"/>
            <a:fld id="{3342767F-C36F-43F3-A3EC-D3C6B44B9C04}" type="slidenum">
              <a:rPr lang="ru-RU" noProof="0" smtClean="0"/>
              <a:pPr rtl="0"/>
              <a:t>‹#›</a:t>
            </a:fld>
            <a:endParaRPr lang="ru-RU" noProof="0"/>
          </a:p>
        </p:txBody>
      </p:sp>
    </p:spTree>
    <p:extLst>
      <p:ext uri="{BB962C8B-B14F-4D97-AF65-F5344CB8AC3E}">
        <p14:creationId xmlns:p14="http://schemas.microsoft.com/office/powerpoint/2010/main" xmlns="" val="37751519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ru-RU"/>
              <a:t>Образец заголовка</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pPr rtl="0"/>
            <a:fld id="{5C06FEDB-7B14-429C-83DE-3D30C0889CD2}" type="datetime1">
              <a:rPr lang="ru-RU" noProof="0" smtClean="0"/>
              <a:pPr rtl="0"/>
              <a:t>16.04.2021</a:t>
            </a:fld>
            <a:endParaRPr lang="ru-RU" noProof="0"/>
          </a:p>
        </p:txBody>
      </p:sp>
      <p:sp>
        <p:nvSpPr>
          <p:cNvPr id="5" name="Footer Placeholder 4"/>
          <p:cNvSpPr>
            <a:spLocks noGrp="1"/>
          </p:cNvSpPr>
          <p:nvPr>
            <p:ph type="ftr" sz="quarter" idx="11"/>
          </p:nvPr>
        </p:nvSpPr>
        <p:spPr/>
        <p:txBody>
          <a:bodyPr/>
          <a:lstStyle/>
          <a:p>
            <a:pPr rtl="0"/>
            <a:endParaRPr lang="ru-RU" noProof="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rtl="0"/>
            <a:fld id="{3342767F-C36F-43F3-A3EC-D3C6B44B9C04}" type="slidenum">
              <a:rPr lang="ru-RU" noProof="0" smtClean="0"/>
              <a:pPr rtl="0"/>
              <a:t>‹#›</a:t>
            </a:fld>
            <a:endParaRPr lang="ru-RU" noProof="0"/>
          </a:p>
        </p:txBody>
      </p:sp>
    </p:spTree>
    <p:extLst>
      <p:ext uri="{BB962C8B-B14F-4D97-AF65-F5344CB8AC3E}">
        <p14:creationId xmlns:p14="http://schemas.microsoft.com/office/powerpoint/2010/main" xmlns="" val="3282533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F396CBBF-B898-4624-B87C-C9C27F49D9EE}"/>
              </a:ext>
            </a:extLst>
          </p:cNvPr>
          <p:cNvSpPr>
            <a:spLocks noGrp="1"/>
          </p:cNvSpPr>
          <p:nvPr>
            <p:ph type="title"/>
          </p:nvPr>
        </p:nvSpPr>
        <p:spPr/>
        <p:txBody>
          <a:bodyPr rtlCol="0"/>
          <a:lstStyle/>
          <a:p>
            <a:pPr rtl="0"/>
            <a:r>
              <a:rPr lang="ru-RU" noProof="0"/>
              <a:t>Образец заголовка</a:t>
            </a:r>
          </a:p>
        </p:txBody>
      </p:sp>
      <p:sp>
        <p:nvSpPr>
          <p:cNvPr id="5" name="Дата 4">
            <a:extLst>
              <a:ext uri="{FF2B5EF4-FFF2-40B4-BE49-F238E27FC236}">
                <a16:creationId xmlns:a16="http://schemas.microsoft.com/office/drawing/2014/main" xmlns="" id="{5CA9F520-0160-42BB-B5EB-28655875459A}"/>
              </a:ext>
            </a:extLst>
          </p:cNvPr>
          <p:cNvSpPr>
            <a:spLocks noGrp="1"/>
          </p:cNvSpPr>
          <p:nvPr>
            <p:ph type="dt" sz="half" idx="10"/>
          </p:nvPr>
        </p:nvSpPr>
        <p:spPr/>
        <p:txBody>
          <a:bodyPr rtlCol="0"/>
          <a:lstStyle/>
          <a:p>
            <a:pPr rtl="0"/>
            <a:fld id="{9388DEC4-4E7B-4AC5-864E-5F376B458D93}" type="datetime1">
              <a:rPr lang="ru-RU" noProof="0" smtClean="0"/>
              <a:pPr rtl="0"/>
              <a:t>16.04.2021</a:t>
            </a:fld>
            <a:endParaRPr lang="ru-RU" noProof="0"/>
          </a:p>
        </p:txBody>
      </p:sp>
      <p:sp>
        <p:nvSpPr>
          <p:cNvPr id="6" name="Нижний колонтитул 5">
            <a:extLst>
              <a:ext uri="{FF2B5EF4-FFF2-40B4-BE49-F238E27FC236}">
                <a16:creationId xmlns:a16="http://schemas.microsoft.com/office/drawing/2014/main" xmlns="" id="{701A3B6F-84CB-4C28-9DCE-EAEAE48962F1}"/>
              </a:ext>
            </a:extLst>
          </p:cNvPr>
          <p:cNvSpPr>
            <a:spLocks noGrp="1"/>
          </p:cNvSpPr>
          <p:nvPr>
            <p:ph type="ftr" sz="quarter" idx="11"/>
          </p:nvPr>
        </p:nvSpPr>
        <p:spPr/>
        <p:txBody>
          <a:bodyPr rtlCol="0"/>
          <a:lstStyle/>
          <a:p>
            <a:pPr rtl="0"/>
            <a:endParaRPr lang="ru-RU" noProof="0"/>
          </a:p>
        </p:txBody>
      </p:sp>
      <p:sp>
        <p:nvSpPr>
          <p:cNvPr id="7" name="Номер слайда 6">
            <a:extLst>
              <a:ext uri="{FF2B5EF4-FFF2-40B4-BE49-F238E27FC236}">
                <a16:creationId xmlns:a16="http://schemas.microsoft.com/office/drawing/2014/main" xmlns="" id="{C8C62515-3D0D-4553-8E2C-85E88BDCD5ED}"/>
              </a:ext>
            </a:extLst>
          </p:cNvPr>
          <p:cNvSpPr>
            <a:spLocks noGrp="1"/>
          </p:cNvSpPr>
          <p:nvPr>
            <p:ph type="sldNum" sz="quarter" idx="12"/>
          </p:nvPr>
        </p:nvSpPr>
        <p:spPr/>
        <p:txBody>
          <a:bodyPr rtlCol="0"/>
          <a:lstStyle/>
          <a:p>
            <a:pPr rtl="0"/>
            <a:fld id="{3342767F-C36F-43F3-A3EC-D3C6B44B9C04}" type="slidenum">
              <a:rPr lang="ru-RU" noProof="0" smtClean="0"/>
              <a:pPr rtl="0"/>
              <a:t>‹#›</a:t>
            </a:fld>
            <a:endParaRPr lang="ru-RU" noProof="0"/>
          </a:p>
        </p:txBody>
      </p:sp>
      <p:sp>
        <p:nvSpPr>
          <p:cNvPr id="9" name="Объект 8">
            <a:extLst>
              <a:ext uri="{FF2B5EF4-FFF2-40B4-BE49-F238E27FC236}">
                <a16:creationId xmlns:a16="http://schemas.microsoft.com/office/drawing/2014/main" xmlns="" id="{41AE5E0F-98A9-4F28-ADEB-A5575BAFF895}"/>
              </a:ext>
            </a:extLst>
          </p:cNvPr>
          <p:cNvSpPr>
            <a:spLocks noGrp="1"/>
          </p:cNvSpPr>
          <p:nvPr>
            <p:ph sz="quarter" idx="13" hasCustomPrompt="1"/>
          </p:nvPr>
        </p:nvSpPr>
        <p:spPr>
          <a:xfrm>
            <a:off x="838200" y="2122488"/>
            <a:ext cx="5132614" cy="4083050"/>
          </a:xfrm>
        </p:spPr>
        <p:txBody>
          <a:bodyPr rtlCol="0">
            <a:noAutofit/>
          </a:bodyPr>
          <a:lstStyle>
            <a:lvl1pPr marL="0" indent="0">
              <a:buFont typeface="Segoe UI" panose="020B0502040204020203" pitchFamily="34" charset="0"/>
              <a:buChar char=" "/>
              <a:defRPr sz="1800" b="1">
                <a:solidFill>
                  <a:schemeClr val="accent1"/>
                </a:solidFill>
              </a:defRPr>
            </a:lvl1pPr>
            <a:lvl2pPr marL="65088" indent="-65088">
              <a:spcBef>
                <a:spcPts val="1800"/>
              </a:spcBef>
              <a:spcAft>
                <a:spcPts val="600"/>
              </a:spcAft>
              <a:buFont typeface="Segoe UI" panose="020B0502040204020203" pitchFamily="34" charset="0"/>
              <a:buChar char=" "/>
              <a:defRPr sz="1600"/>
            </a:lvl2pPr>
            <a:lvl3pPr marL="571500" indent="-228600">
              <a:buClr>
                <a:schemeClr val="accent1"/>
              </a:buClr>
              <a:buFont typeface="Wingdings" panose="05000000000000000000" pitchFamily="2" charset="2"/>
              <a:buChar char="§"/>
              <a:defRPr sz="1400"/>
            </a:lvl3pPr>
            <a:lvl4pPr marL="1093788" indent="-228600">
              <a:defRPr sz="1200"/>
            </a:lvl4pPr>
            <a:lvl5pPr marL="1093788" indent="-228600">
              <a:defRPr sz="120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10" name="Объект 8">
            <a:extLst>
              <a:ext uri="{FF2B5EF4-FFF2-40B4-BE49-F238E27FC236}">
                <a16:creationId xmlns:a16="http://schemas.microsoft.com/office/drawing/2014/main" xmlns="" id="{F9A8B0E0-E07A-49F7-B25F-4B478FADB3A8}"/>
              </a:ext>
            </a:extLst>
          </p:cNvPr>
          <p:cNvSpPr>
            <a:spLocks noGrp="1"/>
          </p:cNvSpPr>
          <p:nvPr>
            <p:ph sz="quarter" idx="14" hasCustomPrompt="1"/>
          </p:nvPr>
        </p:nvSpPr>
        <p:spPr>
          <a:xfrm>
            <a:off x="6221186" y="2122488"/>
            <a:ext cx="5132614" cy="4083050"/>
          </a:xfrm>
        </p:spPr>
        <p:txBody>
          <a:bodyPr rtlCol="0">
            <a:noAutofit/>
          </a:bodyPr>
          <a:lstStyle>
            <a:lvl1pPr marL="0" indent="0">
              <a:buFont typeface="Segoe UI" panose="020B0502040204020203" pitchFamily="34" charset="0"/>
              <a:buChar char=" "/>
              <a:defRPr sz="1800" b="1">
                <a:solidFill>
                  <a:schemeClr val="accent1"/>
                </a:solidFill>
              </a:defRPr>
            </a:lvl1pPr>
            <a:lvl2pPr marL="65088" indent="-65088">
              <a:lnSpc>
                <a:spcPct val="150000"/>
              </a:lnSpc>
              <a:spcBef>
                <a:spcPts val="1800"/>
              </a:spcBef>
              <a:spcAft>
                <a:spcPts val="600"/>
              </a:spcAft>
              <a:buFont typeface="Segoe UI" panose="020B0502040204020203" pitchFamily="34" charset="0"/>
              <a:buChar char=" "/>
              <a:defRPr sz="1600"/>
            </a:lvl2pPr>
            <a:lvl3pPr marL="571500" indent="-228600">
              <a:buClr>
                <a:schemeClr val="accent1"/>
              </a:buClr>
              <a:buFont typeface="Wingdings" panose="05000000000000000000" pitchFamily="2" charset="2"/>
              <a:buChar char="§"/>
              <a:defRPr sz="1400"/>
            </a:lvl3pPr>
            <a:lvl4pPr marL="1093788" indent="-228600">
              <a:defRPr sz="1200"/>
            </a:lvl4pPr>
            <a:lvl5pPr marL="1093788" indent="-228600">
              <a:defRPr sz="120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Tree>
    <p:extLst>
      <p:ext uri="{BB962C8B-B14F-4D97-AF65-F5344CB8AC3E}">
        <p14:creationId xmlns:p14="http://schemas.microsoft.com/office/powerpoint/2010/main" xmlns="" val="29849200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три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F396CBBF-B898-4624-B87C-C9C27F49D9EE}"/>
              </a:ext>
            </a:extLst>
          </p:cNvPr>
          <p:cNvSpPr>
            <a:spLocks noGrp="1"/>
          </p:cNvSpPr>
          <p:nvPr>
            <p:ph type="title"/>
          </p:nvPr>
        </p:nvSpPr>
        <p:spPr/>
        <p:txBody>
          <a:bodyPr rtlCol="0"/>
          <a:lstStyle/>
          <a:p>
            <a:pPr rtl="0"/>
            <a:r>
              <a:rPr lang="ru-RU" noProof="0"/>
              <a:t>Образец заголовка</a:t>
            </a:r>
          </a:p>
        </p:txBody>
      </p:sp>
      <p:sp>
        <p:nvSpPr>
          <p:cNvPr id="5" name="Дата 4">
            <a:extLst>
              <a:ext uri="{FF2B5EF4-FFF2-40B4-BE49-F238E27FC236}">
                <a16:creationId xmlns:a16="http://schemas.microsoft.com/office/drawing/2014/main" xmlns="" id="{5CA9F520-0160-42BB-B5EB-28655875459A}"/>
              </a:ext>
            </a:extLst>
          </p:cNvPr>
          <p:cNvSpPr>
            <a:spLocks noGrp="1"/>
          </p:cNvSpPr>
          <p:nvPr>
            <p:ph type="dt" sz="half" idx="10"/>
          </p:nvPr>
        </p:nvSpPr>
        <p:spPr/>
        <p:txBody>
          <a:bodyPr rtlCol="0"/>
          <a:lstStyle/>
          <a:p>
            <a:pPr rtl="0"/>
            <a:fld id="{ADD062CC-1A75-4EC3-8935-3DC402F5914D}" type="datetime1">
              <a:rPr lang="ru-RU" noProof="0" smtClean="0"/>
              <a:pPr rtl="0"/>
              <a:t>16.04.2021</a:t>
            </a:fld>
            <a:endParaRPr lang="ru-RU" noProof="0"/>
          </a:p>
        </p:txBody>
      </p:sp>
      <p:sp>
        <p:nvSpPr>
          <p:cNvPr id="6" name="Нижний колонтитул 5">
            <a:extLst>
              <a:ext uri="{FF2B5EF4-FFF2-40B4-BE49-F238E27FC236}">
                <a16:creationId xmlns:a16="http://schemas.microsoft.com/office/drawing/2014/main" xmlns="" id="{701A3B6F-84CB-4C28-9DCE-EAEAE48962F1}"/>
              </a:ext>
            </a:extLst>
          </p:cNvPr>
          <p:cNvSpPr>
            <a:spLocks noGrp="1"/>
          </p:cNvSpPr>
          <p:nvPr>
            <p:ph type="ftr" sz="quarter" idx="11"/>
          </p:nvPr>
        </p:nvSpPr>
        <p:spPr/>
        <p:txBody>
          <a:bodyPr rtlCol="0"/>
          <a:lstStyle/>
          <a:p>
            <a:pPr rtl="0"/>
            <a:endParaRPr lang="ru-RU" noProof="0"/>
          </a:p>
        </p:txBody>
      </p:sp>
      <p:sp>
        <p:nvSpPr>
          <p:cNvPr id="7" name="Номер слайда 6">
            <a:extLst>
              <a:ext uri="{FF2B5EF4-FFF2-40B4-BE49-F238E27FC236}">
                <a16:creationId xmlns:a16="http://schemas.microsoft.com/office/drawing/2014/main" xmlns="" id="{C8C62515-3D0D-4553-8E2C-85E88BDCD5ED}"/>
              </a:ext>
            </a:extLst>
          </p:cNvPr>
          <p:cNvSpPr>
            <a:spLocks noGrp="1"/>
          </p:cNvSpPr>
          <p:nvPr>
            <p:ph type="sldNum" sz="quarter" idx="12"/>
          </p:nvPr>
        </p:nvSpPr>
        <p:spPr/>
        <p:txBody>
          <a:bodyPr rtlCol="0"/>
          <a:lstStyle/>
          <a:p>
            <a:pPr rtl="0"/>
            <a:fld id="{3342767F-C36F-43F3-A3EC-D3C6B44B9C04}" type="slidenum">
              <a:rPr lang="ru-RU" noProof="0" smtClean="0"/>
              <a:pPr rtl="0"/>
              <a:t>‹#›</a:t>
            </a:fld>
            <a:endParaRPr lang="ru-RU" noProof="0"/>
          </a:p>
        </p:txBody>
      </p:sp>
      <p:sp>
        <p:nvSpPr>
          <p:cNvPr id="9" name="Объект 8">
            <a:extLst>
              <a:ext uri="{FF2B5EF4-FFF2-40B4-BE49-F238E27FC236}">
                <a16:creationId xmlns:a16="http://schemas.microsoft.com/office/drawing/2014/main" xmlns="" id="{41AE5E0F-98A9-4F28-ADEB-A5575BAFF895}"/>
              </a:ext>
            </a:extLst>
          </p:cNvPr>
          <p:cNvSpPr>
            <a:spLocks noGrp="1"/>
          </p:cNvSpPr>
          <p:nvPr>
            <p:ph sz="quarter" idx="13" hasCustomPrompt="1"/>
          </p:nvPr>
        </p:nvSpPr>
        <p:spPr>
          <a:xfrm>
            <a:off x="838200" y="2122488"/>
            <a:ext cx="3450661" cy="4083050"/>
          </a:xfrm>
        </p:spPr>
        <p:txBody>
          <a:bodyPr rtlCol="0" anchor="ctr">
            <a:noAutofit/>
          </a:bodyPr>
          <a:lstStyle>
            <a:lvl1pPr marL="0" indent="0" algn="ctr">
              <a:buFont typeface="Segoe UI" panose="020B0502040204020203" pitchFamily="34" charset="0"/>
              <a:buChar char=" "/>
              <a:defRPr sz="1800" b="1">
                <a:solidFill>
                  <a:schemeClr val="accent1"/>
                </a:solidFill>
              </a:defRPr>
            </a:lvl1pPr>
            <a:lvl2pPr marL="65088" indent="-65088">
              <a:spcBef>
                <a:spcPts val="1800"/>
              </a:spcBef>
              <a:spcAft>
                <a:spcPts val="600"/>
              </a:spcAft>
              <a:buFont typeface="Segoe UI" panose="020B0502040204020203" pitchFamily="34" charset="0"/>
              <a:buChar char=" "/>
              <a:defRPr sz="1600"/>
            </a:lvl2pPr>
            <a:lvl3pPr marL="571500" indent="-228600">
              <a:buClr>
                <a:schemeClr val="accent1"/>
              </a:buClr>
              <a:buFont typeface="Wingdings" panose="05000000000000000000" pitchFamily="2" charset="2"/>
              <a:buChar char="§"/>
              <a:defRPr sz="1400"/>
            </a:lvl3pPr>
            <a:lvl4pPr marL="1093788" indent="-228600">
              <a:defRPr sz="1200"/>
            </a:lvl4pPr>
            <a:lvl5pPr marL="1093788" indent="-228600">
              <a:defRPr sz="120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12" name="Объект 8">
            <a:extLst>
              <a:ext uri="{FF2B5EF4-FFF2-40B4-BE49-F238E27FC236}">
                <a16:creationId xmlns:a16="http://schemas.microsoft.com/office/drawing/2014/main" xmlns="" id="{8C66BE67-91A6-49CD-A166-4EFD27D36C0D}"/>
              </a:ext>
            </a:extLst>
          </p:cNvPr>
          <p:cNvSpPr>
            <a:spLocks noGrp="1"/>
          </p:cNvSpPr>
          <p:nvPr>
            <p:ph sz="quarter" idx="14" hasCustomPrompt="1"/>
          </p:nvPr>
        </p:nvSpPr>
        <p:spPr>
          <a:xfrm>
            <a:off x="4370669" y="2122488"/>
            <a:ext cx="3450661" cy="4083050"/>
          </a:xfrm>
        </p:spPr>
        <p:txBody>
          <a:bodyPr rtlCol="0" anchor="ctr">
            <a:noAutofit/>
          </a:bodyPr>
          <a:lstStyle>
            <a:lvl1pPr marL="0" indent="0" algn="ctr">
              <a:buFont typeface="Segoe UI" panose="020B0502040204020203" pitchFamily="34" charset="0"/>
              <a:buChar char=" "/>
              <a:defRPr sz="1800" b="1">
                <a:solidFill>
                  <a:schemeClr val="accent1"/>
                </a:solidFill>
              </a:defRPr>
            </a:lvl1pPr>
            <a:lvl2pPr marL="65088" indent="-65088">
              <a:spcBef>
                <a:spcPts val="1800"/>
              </a:spcBef>
              <a:spcAft>
                <a:spcPts val="600"/>
              </a:spcAft>
              <a:buFont typeface="Segoe UI" panose="020B0502040204020203" pitchFamily="34" charset="0"/>
              <a:buChar char=" "/>
              <a:defRPr sz="1600"/>
            </a:lvl2pPr>
            <a:lvl3pPr marL="571500" indent="-228600">
              <a:buClr>
                <a:schemeClr val="accent1"/>
              </a:buClr>
              <a:buFont typeface="Wingdings" panose="05000000000000000000" pitchFamily="2" charset="2"/>
              <a:buChar char="§"/>
              <a:defRPr sz="1400"/>
            </a:lvl3pPr>
            <a:lvl4pPr marL="1093788" indent="-228600">
              <a:defRPr sz="1200"/>
            </a:lvl4pPr>
            <a:lvl5pPr marL="1093788" indent="-228600">
              <a:defRPr sz="120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sp>
        <p:nvSpPr>
          <p:cNvPr id="13" name="Объект 8">
            <a:extLst>
              <a:ext uri="{FF2B5EF4-FFF2-40B4-BE49-F238E27FC236}">
                <a16:creationId xmlns:a16="http://schemas.microsoft.com/office/drawing/2014/main" xmlns="" id="{9A73E789-A47B-493F-BD60-32422000C6B6}"/>
              </a:ext>
            </a:extLst>
          </p:cNvPr>
          <p:cNvSpPr>
            <a:spLocks noGrp="1"/>
          </p:cNvSpPr>
          <p:nvPr>
            <p:ph sz="quarter" idx="15" hasCustomPrompt="1"/>
          </p:nvPr>
        </p:nvSpPr>
        <p:spPr>
          <a:xfrm>
            <a:off x="7903139" y="2122488"/>
            <a:ext cx="3450661" cy="4083050"/>
          </a:xfrm>
        </p:spPr>
        <p:txBody>
          <a:bodyPr rtlCol="0" anchor="ctr">
            <a:noAutofit/>
          </a:bodyPr>
          <a:lstStyle>
            <a:lvl1pPr marL="0" indent="0" algn="ctr">
              <a:buFont typeface="Segoe UI" panose="020B0502040204020203" pitchFamily="34" charset="0"/>
              <a:buChar char=" "/>
              <a:defRPr sz="1800" b="1">
                <a:solidFill>
                  <a:schemeClr val="accent1"/>
                </a:solidFill>
              </a:defRPr>
            </a:lvl1pPr>
            <a:lvl2pPr marL="65088" indent="-65088">
              <a:spcBef>
                <a:spcPts val="1800"/>
              </a:spcBef>
              <a:spcAft>
                <a:spcPts val="600"/>
              </a:spcAft>
              <a:buFont typeface="Segoe UI" panose="020B0502040204020203" pitchFamily="34" charset="0"/>
              <a:buChar char=" "/>
              <a:defRPr sz="1600"/>
            </a:lvl2pPr>
            <a:lvl3pPr marL="571500" indent="-228600">
              <a:buClr>
                <a:schemeClr val="accent1"/>
              </a:buClr>
              <a:buFont typeface="Wingdings" panose="05000000000000000000" pitchFamily="2" charset="2"/>
              <a:buChar char="§"/>
              <a:defRPr sz="1400"/>
            </a:lvl3pPr>
            <a:lvl4pPr marL="1093788" indent="-228600">
              <a:defRPr sz="1200"/>
            </a:lvl4pPr>
            <a:lvl5pPr marL="1093788" indent="-228600">
              <a:defRPr sz="1200"/>
            </a:lvl5pPr>
          </a:lstStyle>
          <a:p>
            <a:pPr lvl="0" rtl="0"/>
            <a:r>
              <a:rPr lang="ru-RU" noProof="0"/>
              <a:t>Щелкните, чтобы изменить стили текста образца слайда</a:t>
            </a:r>
          </a:p>
          <a:p>
            <a:pPr lvl="1" rtl="0"/>
            <a:r>
              <a:rPr lang="ru-RU" noProof="0"/>
              <a:t>Второй уровень</a:t>
            </a:r>
          </a:p>
          <a:p>
            <a:pPr lvl="2" rtl="0"/>
            <a:r>
              <a:rPr lang="ru-RU" noProof="0"/>
              <a:t>Третий уровень</a:t>
            </a:r>
          </a:p>
          <a:p>
            <a:pPr lvl="3" rtl="0"/>
            <a:r>
              <a:rPr lang="ru-RU" noProof="0"/>
              <a:t>Четвертый уровень</a:t>
            </a:r>
          </a:p>
          <a:p>
            <a:pPr lvl="4" rtl="0"/>
            <a:r>
              <a:rPr lang="ru-RU" noProof="0"/>
              <a:t>Пятый уровень</a:t>
            </a:r>
          </a:p>
        </p:txBody>
      </p:sp>
      <p:cxnSp>
        <p:nvCxnSpPr>
          <p:cNvPr id="4" name="Прямая соединительная линия 3">
            <a:extLst>
              <a:ext uri="{FF2B5EF4-FFF2-40B4-BE49-F238E27FC236}">
                <a16:creationId xmlns:a16="http://schemas.microsoft.com/office/drawing/2014/main" xmlns="" id="{BFC78D6D-D6FA-4ABF-8565-3BFF1B362A45}"/>
              </a:ext>
            </a:extLst>
          </p:cNvPr>
          <p:cNvCxnSpPr/>
          <p:nvPr userDrawn="1"/>
        </p:nvCxnSpPr>
        <p:spPr>
          <a:xfrm>
            <a:off x="4335277" y="2122488"/>
            <a:ext cx="0" cy="40830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13">
            <a:extLst>
              <a:ext uri="{FF2B5EF4-FFF2-40B4-BE49-F238E27FC236}">
                <a16:creationId xmlns:a16="http://schemas.microsoft.com/office/drawing/2014/main" xmlns="" id="{6CB95B52-D4CC-44EE-9F94-F106A8238740}"/>
              </a:ext>
            </a:extLst>
          </p:cNvPr>
          <p:cNvCxnSpPr/>
          <p:nvPr userDrawn="1"/>
        </p:nvCxnSpPr>
        <p:spPr>
          <a:xfrm>
            <a:off x="7866780" y="2122488"/>
            <a:ext cx="0" cy="408305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8478856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_Сравнение">
    <p:spTree>
      <p:nvGrpSpPr>
        <p:cNvPr id="1" name=""/>
        <p:cNvGrpSpPr/>
        <p:nvPr/>
      </p:nvGrpSpPr>
      <p:grpSpPr>
        <a:xfrm>
          <a:off x="0" y="0"/>
          <a:ext cx="0" cy="0"/>
          <a:chOff x="0" y="0"/>
          <a:chExt cx="0" cy="0"/>
        </a:xfrm>
      </p:grpSpPr>
      <p:pic>
        <p:nvPicPr>
          <p:cNvPr id="13" name="Рисунок 12">
            <a:extLst>
              <a:ext uri="{FF2B5EF4-FFF2-40B4-BE49-F238E27FC236}">
                <a16:creationId xmlns:a16="http://schemas.microsoft.com/office/drawing/2014/main" xmlns="" id="{86D1ED74-0D66-49A5-B190-A7DE0E67A6C9}"/>
              </a:ext>
            </a:extLst>
          </p:cNvPr>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4547"/>
            <a:ext cx="12192000" cy="3167063"/>
          </a:xfrm>
          <a:prstGeom prst="rect">
            <a:avLst/>
          </a:prstGeom>
        </p:spPr>
      </p:pic>
      <p:sp>
        <p:nvSpPr>
          <p:cNvPr id="18" name="Овал 17">
            <a:extLst>
              <a:ext uri="{FF2B5EF4-FFF2-40B4-BE49-F238E27FC236}">
                <a16:creationId xmlns:a16="http://schemas.microsoft.com/office/drawing/2014/main" xmlns="" id="{0B519A99-FF44-472F-B22E-5F86CEAB9C59}"/>
              </a:ext>
            </a:extLst>
          </p:cNvPr>
          <p:cNvSpPr/>
          <p:nvPr userDrawn="1"/>
        </p:nvSpPr>
        <p:spPr>
          <a:xfrm>
            <a:off x="4693237" y="1847294"/>
            <a:ext cx="2670292" cy="26702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noProof="0"/>
          </a:p>
        </p:txBody>
      </p:sp>
      <p:sp>
        <p:nvSpPr>
          <p:cNvPr id="19" name="Овал 18">
            <a:extLst>
              <a:ext uri="{FF2B5EF4-FFF2-40B4-BE49-F238E27FC236}">
                <a16:creationId xmlns:a16="http://schemas.microsoft.com/office/drawing/2014/main" xmlns="" id="{49EC5AF5-F2E8-491C-BA10-ABF9E30E73D8}"/>
              </a:ext>
            </a:extLst>
          </p:cNvPr>
          <p:cNvSpPr/>
          <p:nvPr userDrawn="1"/>
        </p:nvSpPr>
        <p:spPr>
          <a:xfrm>
            <a:off x="8513368" y="1847294"/>
            <a:ext cx="2670292" cy="26702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noProof="0"/>
          </a:p>
        </p:txBody>
      </p:sp>
      <p:sp>
        <p:nvSpPr>
          <p:cNvPr id="20" name="Овал 19">
            <a:extLst>
              <a:ext uri="{FF2B5EF4-FFF2-40B4-BE49-F238E27FC236}">
                <a16:creationId xmlns:a16="http://schemas.microsoft.com/office/drawing/2014/main" xmlns="" id="{31915790-803C-4DD9-87FC-7880EE0EAC52}"/>
              </a:ext>
            </a:extLst>
          </p:cNvPr>
          <p:cNvSpPr/>
          <p:nvPr userDrawn="1"/>
        </p:nvSpPr>
        <p:spPr>
          <a:xfrm>
            <a:off x="910053" y="1892626"/>
            <a:ext cx="2670292" cy="26702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noProof="0"/>
          </a:p>
        </p:txBody>
      </p:sp>
      <p:sp>
        <p:nvSpPr>
          <p:cNvPr id="4" name="Объект 3">
            <a:extLst>
              <a:ext uri="{FF2B5EF4-FFF2-40B4-BE49-F238E27FC236}">
                <a16:creationId xmlns:a16="http://schemas.microsoft.com/office/drawing/2014/main" xmlns="" id="{5DE42C05-3195-4529-840F-8A6EADA6AAD9}"/>
              </a:ext>
            </a:extLst>
          </p:cNvPr>
          <p:cNvSpPr>
            <a:spLocks noGrp="1"/>
          </p:cNvSpPr>
          <p:nvPr>
            <p:ph sz="half" idx="2" hasCustomPrompt="1"/>
          </p:nvPr>
        </p:nvSpPr>
        <p:spPr>
          <a:xfrm>
            <a:off x="702129" y="4764856"/>
            <a:ext cx="3037114" cy="1907586"/>
          </a:xfrm>
        </p:spPr>
        <p:txBody>
          <a:bodyPr rtlCol="0">
            <a:normAutofit/>
          </a:bodyPr>
          <a:lstStyle>
            <a:lvl1pPr marL="65088" indent="-65088">
              <a:lnSpc>
                <a:spcPct val="100000"/>
              </a:lnSpc>
              <a:spcBef>
                <a:spcPts val="0"/>
              </a:spcBef>
              <a:buSzPct val="75000"/>
              <a:buFont typeface="Segoe UI" panose="020B0502040204020203" pitchFamily="34" charset="0"/>
              <a:buChar char=" "/>
              <a:defRPr sz="1800"/>
            </a:lvl1pPr>
            <a:lvl2pPr marL="519113" indent="-228600">
              <a:buClr>
                <a:schemeClr val="accent1"/>
              </a:buClr>
              <a:buFont typeface="Wingdings" panose="05000000000000000000" pitchFamily="2" charset="2"/>
              <a:buChar char="§"/>
              <a:defRPr sz="1600"/>
            </a:lvl2pPr>
            <a:lvl3pPr>
              <a:defRPr sz="1800"/>
            </a:lvl3pPr>
            <a:lvl4pPr>
              <a:defRPr sz="1600"/>
            </a:lvl4pPr>
            <a:lvl5pPr>
              <a:defRPr sz="1600"/>
            </a:lvl5pPr>
          </a:lstStyle>
          <a:p>
            <a:pPr lvl="0" rtl="0"/>
            <a:r>
              <a:rPr lang="ru-RU" noProof="0"/>
              <a:t>Щелкните, чтобы изменить стили текста образца слайда</a:t>
            </a:r>
          </a:p>
          <a:p>
            <a:pPr lvl="1" rtl="0"/>
            <a:r>
              <a:rPr lang="ru-RU" noProof="0"/>
              <a:t>Второй уровень</a:t>
            </a:r>
          </a:p>
        </p:txBody>
      </p:sp>
      <p:sp>
        <p:nvSpPr>
          <p:cNvPr id="21" name="Прямоугольник 20">
            <a:extLst>
              <a:ext uri="{FF2B5EF4-FFF2-40B4-BE49-F238E27FC236}">
                <a16:creationId xmlns:a16="http://schemas.microsoft.com/office/drawing/2014/main" xmlns="" id="{8831B9BD-554C-40FA-8C90-F818F61C4557}"/>
              </a:ext>
            </a:extLst>
          </p:cNvPr>
          <p:cNvSpPr/>
          <p:nvPr userDrawn="1"/>
        </p:nvSpPr>
        <p:spPr>
          <a:xfrm>
            <a:off x="8892073" y="4282411"/>
            <a:ext cx="1912883" cy="4099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noProof="0">
              <a:solidFill>
                <a:schemeClr val="bg1"/>
              </a:solidFill>
            </a:endParaRPr>
          </a:p>
        </p:txBody>
      </p:sp>
      <p:sp>
        <p:nvSpPr>
          <p:cNvPr id="22" name="Прямоугольник 21">
            <a:extLst>
              <a:ext uri="{FF2B5EF4-FFF2-40B4-BE49-F238E27FC236}">
                <a16:creationId xmlns:a16="http://schemas.microsoft.com/office/drawing/2014/main" xmlns="" id="{1ED3FE72-F542-4BD9-81A4-FB9FDE700A2A}"/>
              </a:ext>
            </a:extLst>
          </p:cNvPr>
          <p:cNvSpPr/>
          <p:nvPr userDrawn="1"/>
        </p:nvSpPr>
        <p:spPr>
          <a:xfrm>
            <a:off x="5071942" y="4282411"/>
            <a:ext cx="1912883" cy="4099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noProof="0">
              <a:solidFill>
                <a:schemeClr val="bg1"/>
              </a:solidFill>
            </a:endParaRPr>
          </a:p>
        </p:txBody>
      </p:sp>
      <p:sp>
        <p:nvSpPr>
          <p:cNvPr id="23" name="Прямоугольник 22">
            <a:extLst>
              <a:ext uri="{FF2B5EF4-FFF2-40B4-BE49-F238E27FC236}">
                <a16:creationId xmlns:a16="http://schemas.microsoft.com/office/drawing/2014/main" xmlns="" id="{AF9C24C6-88D8-4D3F-AFDC-A6C9E2922736}"/>
              </a:ext>
            </a:extLst>
          </p:cNvPr>
          <p:cNvSpPr/>
          <p:nvPr userDrawn="1"/>
        </p:nvSpPr>
        <p:spPr>
          <a:xfrm>
            <a:off x="1288758" y="4282411"/>
            <a:ext cx="1912883" cy="4099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noProof="0">
              <a:solidFill>
                <a:schemeClr val="bg1"/>
              </a:solidFill>
            </a:endParaRPr>
          </a:p>
        </p:txBody>
      </p:sp>
      <p:sp>
        <p:nvSpPr>
          <p:cNvPr id="3" name="Текст 2">
            <a:extLst>
              <a:ext uri="{FF2B5EF4-FFF2-40B4-BE49-F238E27FC236}">
                <a16:creationId xmlns:a16="http://schemas.microsoft.com/office/drawing/2014/main" xmlns="" id="{A499F6D5-2ED8-4FD9-B5B2-9093B4C101F0}"/>
              </a:ext>
            </a:extLst>
          </p:cNvPr>
          <p:cNvSpPr>
            <a:spLocks noGrp="1"/>
          </p:cNvSpPr>
          <p:nvPr>
            <p:ph type="body" idx="1" hasCustomPrompt="1"/>
          </p:nvPr>
        </p:nvSpPr>
        <p:spPr>
          <a:xfrm>
            <a:off x="1287386" y="4298200"/>
            <a:ext cx="1877308" cy="358025"/>
          </a:xfrm>
          <a:grpFill/>
        </p:spPr>
        <p:txBody>
          <a:bodyPr lIns="0" tIns="0" rIns="0" bIns="0" rtlCol="0" anchor="ctr">
            <a:noAutofit/>
          </a:bodyPr>
          <a:lstStyle>
            <a:lvl1pPr marL="0" indent="0" algn="ctr">
              <a:buNone/>
              <a:defRPr lang="en-US" sz="1800" b="1" cap="none" spc="0" smtClean="0">
                <a:ln>
                  <a:noFill/>
                </a:ln>
                <a:solidFill>
                  <a:schemeClr val="bg1"/>
                </a:solidFill>
                <a:effectLst/>
              </a:defRPr>
            </a:lvl1pPr>
          </a:lstStyle>
          <a:p>
            <a:pPr marL="228600" lvl="0" indent="-228600" algn="ctr" rtl="0">
              <a:lnSpc>
                <a:spcPct val="100000"/>
              </a:lnSpc>
              <a:spcAft>
                <a:spcPts val="1200"/>
              </a:spcAft>
            </a:pPr>
            <a:r>
              <a:rPr lang="ru-RU" noProof="0"/>
              <a:t>Щелкните, чтобы изменить стили текста образца слайда</a:t>
            </a:r>
          </a:p>
        </p:txBody>
      </p:sp>
      <p:sp>
        <p:nvSpPr>
          <p:cNvPr id="5" name="Текст 4">
            <a:extLst>
              <a:ext uri="{FF2B5EF4-FFF2-40B4-BE49-F238E27FC236}">
                <a16:creationId xmlns:a16="http://schemas.microsoft.com/office/drawing/2014/main" xmlns="" id="{D3BA39E9-D45A-443C-A58B-17D0B5D5CF9E}"/>
              </a:ext>
            </a:extLst>
          </p:cNvPr>
          <p:cNvSpPr>
            <a:spLocks noGrp="1"/>
          </p:cNvSpPr>
          <p:nvPr>
            <p:ph type="body" sz="quarter" idx="3" hasCustomPrompt="1"/>
          </p:nvPr>
        </p:nvSpPr>
        <p:spPr>
          <a:xfrm>
            <a:off x="5071942" y="4298200"/>
            <a:ext cx="1912883" cy="358025"/>
          </a:xfrm>
          <a:grpFill/>
        </p:spPr>
        <p:txBody>
          <a:bodyPr lIns="0" tIns="0" rIns="0" bIns="0" rtlCol="0" anchor="ctr">
            <a:noAutofit/>
          </a:bodyPr>
          <a:lstStyle>
            <a:lvl1pPr marL="0" indent="0" algn="ctr">
              <a:buNone/>
              <a:defRPr lang="en-US" sz="1800" b="1" cap="none" spc="0" smtClean="0">
                <a:ln>
                  <a:noFill/>
                </a:ln>
                <a:solidFill>
                  <a:schemeClr val="bg1"/>
                </a:solidFill>
                <a:effectLst/>
              </a:defRPr>
            </a:lvl1pPr>
          </a:lstStyle>
          <a:p>
            <a:pPr marL="228600" lvl="0" indent="-228600" algn="ctr" rtl="0">
              <a:lnSpc>
                <a:spcPct val="100000"/>
              </a:lnSpc>
              <a:spcAft>
                <a:spcPts val="1200"/>
              </a:spcAft>
            </a:pPr>
            <a:r>
              <a:rPr lang="ru-RU" noProof="0"/>
              <a:t>Щелкните, чтобы изменить стили текста образца слайда</a:t>
            </a:r>
          </a:p>
        </p:txBody>
      </p:sp>
      <p:sp>
        <p:nvSpPr>
          <p:cNvPr id="15" name="Текст 4">
            <a:extLst>
              <a:ext uri="{FF2B5EF4-FFF2-40B4-BE49-F238E27FC236}">
                <a16:creationId xmlns:a16="http://schemas.microsoft.com/office/drawing/2014/main" xmlns="" id="{D42B0D44-387D-4C24-B5F0-F47FD12154F4}"/>
              </a:ext>
            </a:extLst>
          </p:cNvPr>
          <p:cNvSpPr>
            <a:spLocks noGrp="1"/>
          </p:cNvSpPr>
          <p:nvPr>
            <p:ph type="body" sz="quarter" idx="11" hasCustomPrompt="1"/>
          </p:nvPr>
        </p:nvSpPr>
        <p:spPr>
          <a:xfrm>
            <a:off x="8892073" y="4264288"/>
            <a:ext cx="1912883" cy="422012"/>
          </a:xfrm>
          <a:grpFill/>
        </p:spPr>
        <p:txBody>
          <a:bodyPr lIns="0" tIns="0" rIns="0" bIns="0" rtlCol="0" anchor="ctr">
            <a:noAutofit/>
          </a:bodyPr>
          <a:lstStyle>
            <a:lvl1pPr marL="0" indent="0" algn="ctr">
              <a:buNone/>
              <a:defRPr lang="en-US" sz="1800" b="1" cap="none" spc="0" smtClean="0">
                <a:ln>
                  <a:noFill/>
                </a:ln>
                <a:solidFill>
                  <a:schemeClr val="bg1"/>
                </a:solidFill>
                <a:effectLst/>
              </a:defRPr>
            </a:lvl1pPr>
          </a:lstStyle>
          <a:p>
            <a:pPr marL="228600" lvl="0" indent="-228600" algn="ctr" rtl="0">
              <a:lnSpc>
                <a:spcPct val="100000"/>
              </a:lnSpc>
              <a:spcAft>
                <a:spcPts val="1200"/>
              </a:spcAft>
            </a:pPr>
            <a:r>
              <a:rPr lang="ru-RU" noProof="0"/>
              <a:t>Щелкните, чтобы изменить стили текста образца слайда</a:t>
            </a:r>
          </a:p>
        </p:txBody>
      </p:sp>
      <p:sp>
        <p:nvSpPr>
          <p:cNvPr id="24" name="Объект 3">
            <a:extLst>
              <a:ext uri="{FF2B5EF4-FFF2-40B4-BE49-F238E27FC236}">
                <a16:creationId xmlns:a16="http://schemas.microsoft.com/office/drawing/2014/main" xmlns="" id="{9F3ACD07-A1A8-4C77-9A5E-A152399BF1AC}"/>
              </a:ext>
            </a:extLst>
          </p:cNvPr>
          <p:cNvSpPr>
            <a:spLocks noGrp="1"/>
          </p:cNvSpPr>
          <p:nvPr>
            <p:ph sz="half" idx="12" hasCustomPrompt="1"/>
          </p:nvPr>
        </p:nvSpPr>
        <p:spPr>
          <a:xfrm>
            <a:off x="4509826" y="4764856"/>
            <a:ext cx="3037114" cy="1907586"/>
          </a:xfrm>
        </p:spPr>
        <p:txBody>
          <a:bodyPr rtlCol="0">
            <a:normAutofit/>
          </a:bodyPr>
          <a:lstStyle>
            <a:lvl1pPr marL="65088" indent="-65088">
              <a:lnSpc>
                <a:spcPct val="100000"/>
              </a:lnSpc>
              <a:spcBef>
                <a:spcPts val="0"/>
              </a:spcBef>
              <a:buSzPct val="75000"/>
              <a:buFont typeface="Segoe UI" panose="020B0502040204020203" pitchFamily="34" charset="0"/>
              <a:buChar char=" "/>
              <a:defRPr sz="1800"/>
            </a:lvl1pPr>
            <a:lvl2pPr marL="519113" indent="-228600">
              <a:buClr>
                <a:schemeClr val="accent1"/>
              </a:buClr>
              <a:buFont typeface="Wingdings" panose="05000000000000000000" pitchFamily="2" charset="2"/>
              <a:buChar char="§"/>
              <a:defRPr sz="1600"/>
            </a:lvl2pPr>
            <a:lvl3pPr>
              <a:defRPr sz="1800"/>
            </a:lvl3pPr>
            <a:lvl4pPr>
              <a:defRPr sz="1600"/>
            </a:lvl4pPr>
            <a:lvl5pPr>
              <a:defRPr sz="1600"/>
            </a:lvl5pPr>
          </a:lstStyle>
          <a:p>
            <a:pPr lvl="0" rtl="0"/>
            <a:r>
              <a:rPr lang="ru-RU" noProof="0"/>
              <a:t>Щелкните, чтобы изменить стили текста образца слайда</a:t>
            </a:r>
          </a:p>
          <a:p>
            <a:pPr lvl="1" rtl="0"/>
            <a:r>
              <a:rPr lang="ru-RU" noProof="0"/>
              <a:t>Второй уровень</a:t>
            </a:r>
          </a:p>
        </p:txBody>
      </p:sp>
      <p:sp>
        <p:nvSpPr>
          <p:cNvPr id="25" name="Объект 3">
            <a:extLst>
              <a:ext uri="{FF2B5EF4-FFF2-40B4-BE49-F238E27FC236}">
                <a16:creationId xmlns:a16="http://schemas.microsoft.com/office/drawing/2014/main" xmlns="" id="{35A00728-0390-449B-A9C3-B2E70E7B87FD}"/>
              </a:ext>
            </a:extLst>
          </p:cNvPr>
          <p:cNvSpPr>
            <a:spLocks noGrp="1"/>
          </p:cNvSpPr>
          <p:nvPr>
            <p:ph sz="half" idx="13" hasCustomPrompt="1"/>
          </p:nvPr>
        </p:nvSpPr>
        <p:spPr>
          <a:xfrm>
            <a:off x="8329957" y="4764856"/>
            <a:ext cx="3037114" cy="1907586"/>
          </a:xfrm>
        </p:spPr>
        <p:txBody>
          <a:bodyPr rtlCol="0">
            <a:normAutofit/>
          </a:bodyPr>
          <a:lstStyle>
            <a:lvl1pPr marL="65088" indent="-65088">
              <a:lnSpc>
                <a:spcPct val="100000"/>
              </a:lnSpc>
              <a:spcBef>
                <a:spcPts val="0"/>
              </a:spcBef>
              <a:buSzPct val="75000"/>
              <a:buFont typeface="Segoe UI" panose="020B0502040204020203" pitchFamily="34" charset="0"/>
              <a:buChar char=" "/>
              <a:defRPr sz="1800"/>
            </a:lvl1pPr>
            <a:lvl2pPr marL="519113" indent="-228600">
              <a:buClr>
                <a:schemeClr val="accent1"/>
              </a:buClr>
              <a:buFont typeface="Wingdings" panose="05000000000000000000" pitchFamily="2" charset="2"/>
              <a:buChar char="§"/>
              <a:defRPr sz="1600"/>
            </a:lvl2pPr>
            <a:lvl3pPr>
              <a:defRPr sz="1800"/>
            </a:lvl3pPr>
            <a:lvl4pPr>
              <a:defRPr sz="1600"/>
            </a:lvl4pPr>
            <a:lvl5pPr>
              <a:defRPr sz="1600"/>
            </a:lvl5pPr>
          </a:lstStyle>
          <a:p>
            <a:pPr lvl="0" rtl="0"/>
            <a:r>
              <a:rPr lang="ru-RU" noProof="0"/>
              <a:t>Щелкните, чтобы изменить стили текста образца слайда</a:t>
            </a:r>
          </a:p>
          <a:p>
            <a:pPr lvl="1" rtl="0"/>
            <a:r>
              <a:rPr lang="ru-RU" noProof="0"/>
              <a:t>Второй уровень</a:t>
            </a:r>
          </a:p>
        </p:txBody>
      </p:sp>
      <p:sp>
        <p:nvSpPr>
          <p:cNvPr id="27" name="Заголовок 26">
            <a:extLst>
              <a:ext uri="{FF2B5EF4-FFF2-40B4-BE49-F238E27FC236}">
                <a16:creationId xmlns:a16="http://schemas.microsoft.com/office/drawing/2014/main" xmlns="" id="{68A52873-F950-4E21-95F3-B294D0B91084}"/>
              </a:ext>
            </a:extLst>
          </p:cNvPr>
          <p:cNvSpPr>
            <a:spLocks noGrp="1"/>
          </p:cNvSpPr>
          <p:nvPr>
            <p:ph type="title"/>
          </p:nvPr>
        </p:nvSpPr>
        <p:spPr/>
        <p:txBody>
          <a:bodyPr rtlCol="0"/>
          <a:lstStyle/>
          <a:p>
            <a:pPr rtl="0"/>
            <a:r>
              <a:rPr lang="ru-RU" noProof="0"/>
              <a:t>Образец заголовка</a:t>
            </a:r>
          </a:p>
        </p:txBody>
      </p:sp>
      <p:sp>
        <p:nvSpPr>
          <p:cNvPr id="31" name="Рисунок 30">
            <a:extLst>
              <a:ext uri="{FF2B5EF4-FFF2-40B4-BE49-F238E27FC236}">
                <a16:creationId xmlns:a16="http://schemas.microsoft.com/office/drawing/2014/main" xmlns="" id="{19C60224-04AE-4754-B02D-77F7807365BC}"/>
              </a:ext>
            </a:extLst>
          </p:cNvPr>
          <p:cNvSpPr>
            <a:spLocks noGrp="1"/>
          </p:cNvSpPr>
          <p:nvPr>
            <p:ph type="pic" sz="quarter" idx="14" hasCustomPrompt="1"/>
          </p:nvPr>
        </p:nvSpPr>
        <p:spPr>
          <a:xfrm>
            <a:off x="1287518" y="2106669"/>
            <a:ext cx="1912828" cy="1912826"/>
          </a:xfrm>
        </p:spPr>
        <p:txBody>
          <a:bodyPr rtlCol="0"/>
          <a:lstStyle/>
          <a:p>
            <a:pPr rtl="0"/>
            <a:r>
              <a:rPr lang="ru-RU" noProof="0"/>
              <a:t>Щелкните значок, чтобы добавить фото</a:t>
            </a:r>
          </a:p>
        </p:txBody>
      </p:sp>
      <p:sp>
        <p:nvSpPr>
          <p:cNvPr id="32" name="Рисунок 30">
            <a:extLst>
              <a:ext uri="{FF2B5EF4-FFF2-40B4-BE49-F238E27FC236}">
                <a16:creationId xmlns:a16="http://schemas.microsoft.com/office/drawing/2014/main" xmlns="" id="{0DB3A35F-50DF-4731-9C74-A6E9A24FBFB7}"/>
              </a:ext>
            </a:extLst>
          </p:cNvPr>
          <p:cNvSpPr>
            <a:spLocks noGrp="1"/>
          </p:cNvSpPr>
          <p:nvPr>
            <p:ph type="pic" sz="quarter" idx="15" hasCustomPrompt="1"/>
          </p:nvPr>
        </p:nvSpPr>
        <p:spPr>
          <a:xfrm>
            <a:off x="5071997" y="2106669"/>
            <a:ext cx="1912828" cy="1912826"/>
          </a:xfrm>
        </p:spPr>
        <p:txBody>
          <a:bodyPr rtlCol="0"/>
          <a:lstStyle/>
          <a:p>
            <a:pPr rtl="0"/>
            <a:r>
              <a:rPr lang="ru-RU" noProof="0"/>
              <a:t>Щелкните значок, чтобы добавить фото</a:t>
            </a:r>
          </a:p>
        </p:txBody>
      </p:sp>
      <p:sp>
        <p:nvSpPr>
          <p:cNvPr id="33" name="Рисунок 30">
            <a:extLst>
              <a:ext uri="{FF2B5EF4-FFF2-40B4-BE49-F238E27FC236}">
                <a16:creationId xmlns:a16="http://schemas.microsoft.com/office/drawing/2014/main" xmlns="" id="{90215D81-6F8E-4563-B187-421039C2AC22}"/>
              </a:ext>
            </a:extLst>
          </p:cNvPr>
          <p:cNvSpPr>
            <a:spLocks noGrp="1"/>
          </p:cNvSpPr>
          <p:nvPr>
            <p:ph type="pic" sz="quarter" idx="16" hasCustomPrompt="1"/>
          </p:nvPr>
        </p:nvSpPr>
        <p:spPr>
          <a:xfrm>
            <a:off x="8892128" y="2106669"/>
            <a:ext cx="1912828" cy="1912826"/>
          </a:xfrm>
        </p:spPr>
        <p:txBody>
          <a:bodyPr rtlCol="0"/>
          <a:lstStyle/>
          <a:p>
            <a:pPr rtl="0"/>
            <a:r>
              <a:rPr lang="ru-RU" noProof="0"/>
              <a:t>Щелкните значок, чтобы добавить фото</a:t>
            </a:r>
          </a:p>
        </p:txBody>
      </p:sp>
      <p:sp>
        <p:nvSpPr>
          <p:cNvPr id="34" name="Прямоугольник 33">
            <a:extLst>
              <a:ext uri="{FF2B5EF4-FFF2-40B4-BE49-F238E27FC236}">
                <a16:creationId xmlns:a16="http://schemas.microsoft.com/office/drawing/2014/main" xmlns="" id="{860F1F5E-0F8E-4292-A2C4-57224605234E}"/>
              </a:ext>
            </a:extLst>
          </p:cNvPr>
          <p:cNvSpPr/>
          <p:nvPr userDrawn="1"/>
        </p:nvSpPr>
        <p:spPr>
          <a:xfrm>
            <a:off x="571460" y="1052623"/>
            <a:ext cx="563526" cy="619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noProof="0"/>
          </a:p>
        </p:txBody>
      </p:sp>
    </p:spTree>
    <p:extLst>
      <p:ext uri="{BB962C8B-B14F-4D97-AF65-F5344CB8AC3E}">
        <p14:creationId xmlns:p14="http://schemas.microsoft.com/office/powerpoint/2010/main" xmlns="" val="24367648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ru-RU"/>
              <a:t>Образец заголовка</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pPr rtl="0"/>
            <a:fld id="{C901D306-BEAB-49D9-ABE0-2436E7CEA059}" type="datetime1">
              <a:rPr lang="ru-RU" noProof="0" smtClean="0"/>
              <a:pPr rtl="0"/>
              <a:t>16.04.2021</a:t>
            </a:fld>
            <a:endParaRPr lang="ru-RU" noProof="0"/>
          </a:p>
        </p:txBody>
      </p:sp>
      <p:sp>
        <p:nvSpPr>
          <p:cNvPr id="5" name="Footer Placeholder 4"/>
          <p:cNvSpPr>
            <a:spLocks noGrp="1"/>
          </p:cNvSpPr>
          <p:nvPr>
            <p:ph type="ftr" sz="quarter" idx="11"/>
          </p:nvPr>
        </p:nvSpPr>
        <p:spPr/>
        <p:txBody>
          <a:bodyPr/>
          <a:lstStyle/>
          <a:p>
            <a:pPr rtl="0"/>
            <a:endParaRPr lang="ru-RU" noProof="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rtl="0"/>
            <a:fld id="{3342767F-C36F-43F3-A3EC-D3C6B44B9C04}" type="slidenum">
              <a:rPr lang="ru-RU" noProof="0" smtClean="0"/>
              <a:pPr rtl="0"/>
              <a:t>‹#›</a:t>
            </a:fld>
            <a:endParaRPr lang="ru-RU" noProof="0"/>
          </a:p>
        </p:txBody>
      </p:sp>
    </p:spTree>
    <p:extLst>
      <p:ext uri="{BB962C8B-B14F-4D97-AF65-F5344CB8AC3E}">
        <p14:creationId xmlns:p14="http://schemas.microsoft.com/office/powerpoint/2010/main" xmlns="" val="16828523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48A87A34-81AB-432B-8DAE-1953F412C126}" type="datetimeFigureOut">
              <a:rPr lang="en-US" smtClean="0"/>
              <a:pPr/>
              <a:t>4/16/2021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D22F896-40B5-4ADD-8801-0D06FADFA095}" type="slidenum">
              <a:rPr lang="en-US" smtClean="0"/>
              <a:pPr/>
              <a:t>‹#›</a:t>
            </a:fld>
            <a:endParaRPr lang="en-US" dirty="0"/>
          </a:p>
        </p:txBody>
      </p:sp>
      <p:pic>
        <p:nvPicPr>
          <p:cNvPr id="8" name="Рисунок 7">
            <a:extLst>
              <a:ext uri="{FF2B5EF4-FFF2-40B4-BE49-F238E27FC236}">
                <a16:creationId xmlns:a16="http://schemas.microsoft.com/office/drawing/2014/main" xmlns="" id="{B2074843-B4E6-40AB-A71A-2F24ADAE5CD3}"/>
              </a:ext>
              <a:ext uri="{C183D7F6-B498-43B3-948B-1728B52AA6E4}">
                <adec:decorative xmlns:adec="http://schemas.microsoft.com/office/drawing/2017/decorative" xmlns="" val="1"/>
              </a:ext>
            </a:extLst>
          </p:cNvPr>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xmlns="" val="28222866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pPr rtl="0"/>
            <a:fld id="{6A5313BF-3B2A-4D94-BB11-FC2069ED31A3}" type="datetime1">
              <a:rPr lang="ru-RU" noProof="0" smtClean="0"/>
              <a:pPr rtl="0"/>
              <a:t>16.04.2021</a:t>
            </a:fld>
            <a:endParaRPr lang="ru-RU" noProof="0"/>
          </a:p>
        </p:txBody>
      </p:sp>
      <p:sp>
        <p:nvSpPr>
          <p:cNvPr id="6" name="Footer Placeholder 5"/>
          <p:cNvSpPr>
            <a:spLocks noGrp="1"/>
          </p:cNvSpPr>
          <p:nvPr>
            <p:ph type="ftr" sz="quarter" idx="11"/>
          </p:nvPr>
        </p:nvSpPr>
        <p:spPr/>
        <p:txBody>
          <a:bodyPr/>
          <a:lstStyle/>
          <a:p>
            <a:pPr rtl="0"/>
            <a:endParaRPr lang="ru-RU" noProof="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pPr rtl="0"/>
            <a:fld id="{3342767F-C36F-43F3-A3EC-D3C6B44B9C04}" type="slidenum">
              <a:rPr lang="ru-RU" noProof="0" smtClean="0"/>
              <a:pPr rtl="0"/>
              <a:t>‹#›</a:t>
            </a:fld>
            <a:endParaRPr lang="ru-RU" noProof="0"/>
          </a:p>
        </p:txBody>
      </p:sp>
    </p:spTree>
    <p:extLst>
      <p:ext uri="{BB962C8B-B14F-4D97-AF65-F5344CB8AC3E}">
        <p14:creationId xmlns:p14="http://schemas.microsoft.com/office/powerpoint/2010/main" xmlns="" val="493329263"/>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a:t>Образец заголовка</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pPr rtl="0"/>
            <a:fld id="{6A5313BF-3B2A-4D94-BB11-FC2069ED31A3}" type="datetime1">
              <a:rPr lang="ru-RU" noProof="0" smtClean="0"/>
              <a:pPr rtl="0"/>
              <a:t>16.04.2021</a:t>
            </a:fld>
            <a:endParaRPr lang="ru-RU" noProof="0"/>
          </a:p>
        </p:txBody>
      </p:sp>
      <p:sp>
        <p:nvSpPr>
          <p:cNvPr id="8" name="Footer Placeholder 7"/>
          <p:cNvSpPr>
            <a:spLocks noGrp="1"/>
          </p:cNvSpPr>
          <p:nvPr>
            <p:ph type="ftr" sz="quarter" idx="11"/>
          </p:nvPr>
        </p:nvSpPr>
        <p:spPr/>
        <p:txBody>
          <a:bodyPr/>
          <a:lstStyle/>
          <a:p>
            <a:pPr rtl="0"/>
            <a:endParaRPr lang="ru-RU" noProof="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pPr rtl="0"/>
            <a:fld id="{3342767F-C36F-43F3-A3EC-D3C6B44B9C04}" type="slidenum">
              <a:rPr lang="ru-RU" noProof="0" smtClean="0"/>
              <a:pPr rtl="0"/>
              <a:t>‹#›</a:t>
            </a:fld>
            <a:endParaRPr lang="ru-RU" noProof="0"/>
          </a:p>
        </p:txBody>
      </p:sp>
    </p:spTree>
    <p:extLst>
      <p:ext uri="{BB962C8B-B14F-4D97-AF65-F5344CB8AC3E}">
        <p14:creationId xmlns:p14="http://schemas.microsoft.com/office/powerpoint/2010/main" xmlns="" val="4232722018"/>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pPr rtl="0"/>
            <a:fld id="{ED1B9E9A-9263-431B-8D1F-CFC587BCCDA7}" type="datetime1">
              <a:rPr lang="ru-RU" noProof="0" smtClean="0"/>
              <a:pPr rtl="0"/>
              <a:t>16.04.2021</a:t>
            </a:fld>
            <a:endParaRPr lang="ru-RU" noProof="0"/>
          </a:p>
        </p:txBody>
      </p:sp>
      <p:sp>
        <p:nvSpPr>
          <p:cNvPr id="4" name="Footer Placeholder 3"/>
          <p:cNvSpPr>
            <a:spLocks noGrp="1"/>
          </p:cNvSpPr>
          <p:nvPr>
            <p:ph type="ftr" sz="quarter" idx="11"/>
          </p:nvPr>
        </p:nvSpPr>
        <p:spPr/>
        <p:txBody>
          <a:bodyPr/>
          <a:lstStyle/>
          <a:p>
            <a:pPr rtl="0"/>
            <a:endParaRPr lang="ru-RU" noProof="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pPr rtl="0"/>
            <a:fld id="{3342767F-C36F-43F3-A3EC-D3C6B44B9C04}" type="slidenum">
              <a:rPr lang="ru-RU" noProof="0" smtClean="0"/>
              <a:pPr rtl="0"/>
              <a:t>‹#›</a:t>
            </a:fld>
            <a:endParaRPr lang="ru-RU" noProof="0"/>
          </a:p>
        </p:txBody>
      </p:sp>
    </p:spTree>
    <p:extLst>
      <p:ext uri="{BB962C8B-B14F-4D97-AF65-F5344CB8AC3E}">
        <p14:creationId xmlns:p14="http://schemas.microsoft.com/office/powerpoint/2010/main" xmlns="" val="37479855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rtl="0"/>
            <a:fld id="{09BFF84A-A16C-44B6-B8D0-6879DA72D46F}" type="datetime1">
              <a:rPr lang="ru-RU" noProof="0" smtClean="0"/>
              <a:pPr rtl="0"/>
              <a:t>16.04.2021</a:t>
            </a:fld>
            <a:endParaRPr lang="ru-RU" noProof="0"/>
          </a:p>
        </p:txBody>
      </p:sp>
      <p:sp>
        <p:nvSpPr>
          <p:cNvPr id="3" name="Footer Placeholder 2"/>
          <p:cNvSpPr>
            <a:spLocks noGrp="1"/>
          </p:cNvSpPr>
          <p:nvPr>
            <p:ph type="ftr" sz="quarter" idx="11"/>
          </p:nvPr>
        </p:nvSpPr>
        <p:spPr/>
        <p:txBody>
          <a:bodyPr/>
          <a:lstStyle/>
          <a:p>
            <a:pPr rtl="0"/>
            <a:endParaRPr lang="ru-RU" noProof="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pPr rtl="0"/>
            <a:fld id="{3342767F-C36F-43F3-A3EC-D3C6B44B9C04}" type="slidenum">
              <a:rPr lang="ru-RU" noProof="0" smtClean="0"/>
              <a:pPr rtl="0"/>
              <a:t>‹#›</a:t>
            </a:fld>
            <a:endParaRPr lang="ru-RU" noProof="0"/>
          </a:p>
        </p:txBody>
      </p:sp>
    </p:spTree>
    <p:extLst>
      <p:ext uri="{BB962C8B-B14F-4D97-AF65-F5344CB8AC3E}">
        <p14:creationId xmlns:p14="http://schemas.microsoft.com/office/powerpoint/2010/main" xmlns="" val="18268392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ru-RU"/>
              <a:t>Образец заголовка</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pPr rtl="0"/>
            <a:fld id="{6A5313BF-3B2A-4D94-BB11-FC2069ED31A3}" type="datetime1">
              <a:rPr lang="ru-RU" noProof="0" smtClean="0"/>
              <a:pPr rtl="0"/>
              <a:t>16.04.2021</a:t>
            </a:fld>
            <a:endParaRPr lang="ru-RU" noProof="0"/>
          </a:p>
        </p:txBody>
      </p:sp>
      <p:sp>
        <p:nvSpPr>
          <p:cNvPr id="6" name="Footer Placeholder 5"/>
          <p:cNvSpPr>
            <a:spLocks noGrp="1"/>
          </p:cNvSpPr>
          <p:nvPr>
            <p:ph type="ftr" sz="quarter" idx="11"/>
          </p:nvPr>
        </p:nvSpPr>
        <p:spPr/>
        <p:txBody>
          <a:bodyPr/>
          <a:lstStyle/>
          <a:p>
            <a:pPr rtl="0"/>
            <a:endParaRPr lang="ru-RU" noProof="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pPr rtl="0"/>
            <a:fld id="{3342767F-C36F-43F3-A3EC-D3C6B44B9C04}" type="slidenum">
              <a:rPr lang="ru-RU" noProof="0" smtClean="0"/>
              <a:pPr rtl="0"/>
              <a:t>‹#›</a:t>
            </a:fld>
            <a:endParaRPr lang="ru-RU" noProof="0"/>
          </a:p>
        </p:txBody>
      </p:sp>
    </p:spTree>
    <p:extLst>
      <p:ext uri="{BB962C8B-B14F-4D97-AF65-F5344CB8AC3E}">
        <p14:creationId xmlns:p14="http://schemas.microsoft.com/office/powerpoint/2010/main" xmlns="" val="4102699492"/>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pPr rtl="0"/>
            <a:fld id="{6A5313BF-3B2A-4D94-BB11-FC2069ED31A3}" type="datetime1">
              <a:rPr lang="ru-RU" noProof="0" smtClean="0"/>
              <a:pPr rtl="0"/>
              <a:t>16.04.2021</a:t>
            </a:fld>
            <a:endParaRPr lang="ru-RU" noProof="0"/>
          </a:p>
        </p:txBody>
      </p:sp>
      <p:sp>
        <p:nvSpPr>
          <p:cNvPr id="6" name="Footer Placeholder 5"/>
          <p:cNvSpPr>
            <a:spLocks noGrp="1"/>
          </p:cNvSpPr>
          <p:nvPr>
            <p:ph type="ftr" sz="quarter" idx="11"/>
          </p:nvPr>
        </p:nvSpPr>
        <p:spPr/>
        <p:txBody>
          <a:bodyPr/>
          <a:lstStyle/>
          <a:p>
            <a:pPr rtl="0"/>
            <a:endParaRPr lang="ru-RU" noProof="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pPr rtl="0"/>
            <a:fld id="{3342767F-C36F-43F3-A3EC-D3C6B44B9C04}" type="slidenum">
              <a:rPr lang="ru-RU" noProof="0" smtClean="0"/>
              <a:pPr rtl="0"/>
              <a:t>‹#›</a:t>
            </a:fld>
            <a:endParaRPr lang="ru-RU" noProof="0"/>
          </a:p>
        </p:txBody>
      </p:sp>
    </p:spTree>
    <p:extLst>
      <p:ext uri="{BB962C8B-B14F-4D97-AF65-F5344CB8AC3E}">
        <p14:creationId xmlns:p14="http://schemas.microsoft.com/office/powerpoint/2010/main" xmlns="" val="932650652"/>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ru-RU"/>
              <a:t>Образец заголовка</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pPr rtl="0"/>
            <a:fld id="{6A5313BF-3B2A-4D94-BB11-FC2069ED31A3}" type="datetime1">
              <a:rPr lang="ru-RU" noProof="0" smtClean="0"/>
              <a:pPr rtl="0"/>
              <a:t>16.04.2021</a:t>
            </a:fld>
            <a:endParaRPr lang="ru-RU" noProof="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rtl="0"/>
            <a:endParaRPr lang="ru-RU" noProof="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pPr rtl="0"/>
            <a:fld id="{3342767F-C36F-43F3-A3EC-D3C6B44B9C04}" type="slidenum">
              <a:rPr lang="ru-RU" noProof="0" smtClean="0"/>
              <a:pPr rtl="0"/>
              <a:t>‹#›</a:t>
            </a:fld>
            <a:endParaRPr lang="ru-RU" noProof="0"/>
          </a:p>
        </p:txBody>
      </p:sp>
      <p:grpSp>
        <p:nvGrpSpPr>
          <p:cNvPr id="36" name="Группа 35">
            <a:extLst>
              <a:ext uri="{FF2B5EF4-FFF2-40B4-BE49-F238E27FC236}">
                <a16:creationId xmlns:a16="http://schemas.microsoft.com/office/drawing/2014/main" xmlns="" id="{E5D5D3B5-C542-4A89-9E9D-238E59F9E5AE}"/>
              </a:ext>
              <a:ext uri="{C183D7F6-B498-43B3-948B-1728B52AA6E4}">
                <adec:decorative xmlns:adec="http://schemas.microsoft.com/office/drawing/2017/decorative" xmlns="" val="1"/>
              </a:ext>
            </a:extLst>
          </p:cNvPr>
          <p:cNvGrpSpPr/>
          <p:nvPr userDrawn="1"/>
        </p:nvGrpSpPr>
        <p:grpSpPr>
          <a:xfrm>
            <a:off x="0" y="4547"/>
            <a:ext cx="12192000" cy="3316716"/>
            <a:chOff x="0" y="4547"/>
            <a:chExt cx="12192000" cy="3316716"/>
          </a:xfrm>
        </p:grpSpPr>
        <p:pic>
          <p:nvPicPr>
            <p:cNvPr id="37" name="Рисунок 36">
              <a:extLst>
                <a:ext uri="{FF2B5EF4-FFF2-40B4-BE49-F238E27FC236}">
                  <a16:creationId xmlns:a16="http://schemas.microsoft.com/office/drawing/2014/main" xmlns="" id="{E9BE8718-EA9C-4B60-AD3B-7D4DBECAE5A7}"/>
                </a:ext>
              </a:extLst>
            </p:cNvPr>
            <p:cNvPicPr>
              <a:picLocks noChangeAspect="1"/>
            </p:cNvPicPr>
            <p:nvPr/>
          </p:nvPicPr>
          <p:blipFill>
            <a:blip r:embed="rId21">
              <a:extLst>
                <a:ext uri="{28A0092B-C50C-407E-A947-70E740481C1C}">
                  <a14:useLocalDpi xmlns:a14="http://schemas.microsoft.com/office/drawing/2010/main" xmlns="" val="0"/>
                </a:ext>
              </a:extLst>
            </a:blip>
            <a:stretch>
              <a:fillRect/>
            </a:stretch>
          </p:blipFill>
          <p:spPr>
            <a:xfrm>
              <a:off x="0" y="4547"/>
              <a:ext cx="12192000" cy="3167063"/>
            </a:xfrm>
            <a:prstGeom prst="rect">
              <a:avLst/>
            </a:prstGeom>
          </p:spPr>
        </p:pic>
        <p:sp>
          <p:nvSpPr>
            <p:cNvPr id="38" name="Прямоугольник 37">
              <a:extLst>
                <a:ext uri="{FF2B5EF4-FFF2-40B4-BE49-F238E27FC236}">
                  <a16:creationId xmlns:a16="http://schemas.microsoft.com/office/drawing/2014/main" xmlns="" id="{08F8D904-4338-47C1-BCEC-BE5FE6338F85}"/>
                </a:ext>
              </a:extLst>
            </p:cNvPr>
            <p:cNvSpPr/>
            <p:nvPr/>
          </p:nvSpPr>
          <p:spPr>
            <a:xfrm>
              <a:off x="0" y="1892300"/>
              <a:ext cx="12192000" cy="14289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noProof="0"/>
            </a:p>
          </p:txBody>
        </p:sp>
      </p:grpSp>
      <p:pic>
        <p:nvPicPr>
          <p:cNvPr id="39" name="Рисунок 38">
            <a:extLst>
              <a:ext uri="{FF2B5EF4-FFF2-40B4-BE49-F238E27FC236}">
                <a16:creationId xmlns:a16="http://schemas.microsoft.com/office/drawing/2014/main" xmlns="" id="{D7E2E209-D33D-4B45-87E2-B156E99C1D0E}"/>
              </a:ext>
              <a:ext uri="{C183D7F6-B498-43B3-948B-1728B52AA6E4}">
                <adec:decorative xmlns:adec="http://schemas.microsoft.com/office/drawing/2017/decorative" xmlns="" val="1"/>
              </a:ext>
            </a:extLst>
          </p:cNvPr>
          <p:cNvPicPr>
            <a:picLocks noChangeAspect="1"/>
          </p:cNvPicPr>
          <p:nvPr userDrawn="1"/>
        </p:nvPicPr>
        <p:blipFill>
          <a:blip r:embed="rId22" cstate="print">
            <a:extLst>
              <a:ext uri="{28A0092B-C50C-407E-A947-70E740481C1C}">
                <a14:useLocalDpi xmlns:a14="http://schemas.microsoft.com/office/drawing/2010/main" xmlns="" val="0"/>
              </a:ext>
            </a:extLst>
          </a:blip>
          <a:stretch>
            <a:fillRect/>
          </a:stretch>
        </p:blipFill>
        <p:spPr>
          <a:xfrm>
            <a:off x="8966200" y="1"/>
            <a:ext cx="3225800" cy="2799040"/>
          </a:xfrm>
          <a:prstGeom prst="rect">
            <a:avLst/>
          </a:prstGeom>
        </p:spPr>
      </p:pic>
      <p:sp>
        <p:nvSpPr>
          <p:cNvPr id="40" name="Прямоугольник 39">
            <a:extLst>
              <a:ext uri="{FF2B5EF4-FFF2-40B4-BE49-F238E27FC236}">
                <a16:creationId xmlns:a16="http://schemas.microsoft.com/office/drawing/2014/main" xmlns="" id="{9FED4DC4-4DE6-4A1A-AC9C-722B74947F3D}"/>
              </a:ext>
            </a:extLst>
          </p:cNvPr>
          <p:cNvSpPr/>
          <p:nvPr userDrawn="1"/>
        </p:nvSpPr>
        <p:spPr>
          <a:xfrm>
            <a:off x="571460" y="1052623"/>
            <a:ext cx="563526" cy="619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noProof="0"/>
          </a:p>
        </p:txBody>
      </p:sp>
    </p:spTree>
    <p:extLst>
      <p:ext uri="{BB962C8B-B14F-4D97-AF65-F5344CB8AC3E}">
        <p14:creationId xmlns:p14="http://schemas.microsoft.com/office/powerpoint/2010/main" xmlns="" val="3971765915"/>
      </p:ext>
    </p:extLst>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 id="2147483825" r:id="rId12"/>
    <p:sldLayoutId id="2147483826" r:id="rId13"/>
    <p:sldLayoutId id="2147483827" r:id="rId14"/>
    <p:sldLayoutId id="2147483828" r:id="rId15"/>
    <p:sldLayoutId id="2147483829" r:id="rId16"/>
    <p:sldLayoutId id="2147483652" r:id="rId17"/>
    <p:sldLayoutId id="2147483660" r:id="rId18"/>
    <p:sldLayoutId id="2147483653" r:id="rId19"/>
  </p:sldLayoutIdLst>
  <p:hf sldNum="0" hdr="0" ft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infourok.ru/rabochaya-programma-po-discipline-inostranniy-yazik-angliyskiy-tovarovedenie-i-ekspertiza-kachestva-potrebitelskih-tovarov-764848.html" TargetMode="Externa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0443A851-124A-41CE-92D8-DFBF144170D3}"/>
              </a:ext>
            </a:extLst>
          </p:cNvPr>
          <p:cNvSpPr>
            <a:spLocks noGrp="1"/>
          </p:cNvSpPr>
          <p:nvPr>
            <p:ph type="ctrTitle"/>
          </p:nvPr>
        </p:nvSpPr>
        <p:spPr>
          <a:xfrm>
            <a:off x="12878873" y="3429000"/>
            <a:ext cx="10974598" cy="1513164"/>
          </a:xfrm>
        </p:spPr>
        <p:txBody>
          <a:bodyPr>
            <a:normAutofit fontScale="90000"/>
          </a:bodyPr>
          <a:lstStyle/>
          <a:p>
            <a:r>
              <a:rPr lang="ru-RU" dirty="0"/>
              <a:t>.</a:t>
            </a:r>
            <a:br>
              <a:rPr lang="ru-RU" dirty="0"/>
            </a:br>
            <a:endParaRPr lang="ru-RU" dirty="0"/>
          </a:p>
        </p:txBody>
      </p:sp>
      <p:sp>
        <p:nvSpPr>
          <p:cNvPr id="9" name="Подзаголовок 8">
            <a:extLst>
              <a:ext uri="{FF2B5EF4-FFF2-40B4-BE49-F238E27FC236}">
                <a16:creationId xmlns:a16="http://schemas.microsoft.com/office/drawing/2014/main" xmlns="" id="{D9FE14F7-A8D5-457E-96F1-9C4401BE5B71}"/>
              </a:ext>
            </a:extLst>
          </p:cNvPr>
          <p:cNvSpPr>
            <a:spLocks noGrp="1"/>
          </p:cNvSpPr>
          <p:nvPr>
            <p:ph type="subTitle" idx="1"/>
          </p:nvPr>
        </p:nvSpPr>
        <p:spPr>
          <a:xfrm flipV="1">
            <a:off x="12659933" y="6398768"/>
            <a:ext cx="218940" cy="324004"/>
          </a:xfrm>
        </p:spPr>
        <p:txBody>
          <a:bodyPr>
            <a:normAutofit fontScale="92500" lnSpcReduction="20000"/>
          </a:bodyPr>
          <a:lstStyle/>
          <a:p>
            <a:r>
              <a:rPr lang="ru-RU" dirty="0"/>
              <a:t>.</a:t>
            </a:r>
          </a:p>
        </p:txBody>
      </p:sp>
      <p:sp>
        <p:nvSpPr>
          <p:cNvPr id="11" name="TextBox 10">
            <a:extLst>
              <a:ext uri="{FF2B5EF4-FFF2-40B4-BE49-F238E27FC236}">
                <a16:creationId xmlns:a16="http://schemas.microsoft.com/office/drawing/2014/main" xmlns="" id="{EA5D63CC-0C54-4072-9D5E-AAA1BCE62A2F}"/>
              </a:ext>
            </a:extLst>
          </p:cNvPr>
          <p:cNvSpPr txBox="1"/>
          <p:nvPr/>
        </p:nvSpPr>
        <p:spPr>
          <a:xfrm>
            <a:off x="437517" y="4049596"/>
            <a:ext cx="7991059" cy="2463367"/>
          </a:xfrm>
          <a:prstGeom prst="rect">
            <a:avLst/>
          </a:prstGeom>
          <a:noFill/>
        </p:spPr>
        <p:txBody>
          <a:bodyPr wrap="square">
            <a:spAutoFit/>
          </a:bodyPr>
          <a:lstStyle/>
          <a:p>
            <a:pPr>
              <a:lnSpc>
                <a:spcPct val="107000"/>
              </a:lnSpc>
              <a:spcAft>
                <a:spcPts val="800"/>
              </a:spcAft>
            </a:pP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Good afternoon, ladies and gentlemen. Let me introduce myself. My name is </a:t>
            </a:r>
            <a:r>
              <a:rPr lang="en-US" sz="24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J</a:t>
            </a:r>
            <a:r>
              <a:rPr lang="en-US" sz="24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ulia </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Ivanova. I'm 36 years old. I am an English teacher. I work at the Novocherkassk </a:t>
            </a:r>
            <a:r>
              <a:rPr lang="en-US" sz="2400" dirty="0" err="1"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Mashin</a:t>
            </a:r>
            <a:r>
              <a:rPr lang="en-US" sz="24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-Building </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College. I am a </a:t>
            </a:r>
            <a:r>
              <a:rPr lang="en-US" sz="24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young specialist </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in this field, because I have been working for the first year. I like working with children and I think I made the right choice </a:t>
            </a:r>
            <a:r>
              <a:rPr lang="en-US" sz="2400" dirty="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to work </a:t>
            </a:r>
            <a:r>
              <a:rPr lang="en-US" sz="24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as a teacher</a:t>
            </a:r>
            <a:r>
              <a:rPr lang="ru-RU" sz="24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Стрелка вправо 5"/>
          <p:cNvSpPr/>
          <p:nvPr/>
        </p:nvSpPr>
        <p:spPr>
          <a:xfrm>
            <a:off x="524435" y="443752"/>
            <a:ext cx="4491318" cy="17750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i="1" dirty="0" smtClean="0"/>
              <a:t>B</a:t>
            </a:r>
            <a:r>
              <a:rPr lang="en-US" sz="3600" i="1" dirty="0" smtClean="0"/>
              <a:t>usiness </a:t>
            </a:r>
            <a:r>
              <a:rPr lang="en-US" sz="3600" i="1" dirty="0" smtClean="0"/>
              <a:t>card</a:t>
            </a:r>
            <a:endParaRPr lang="ru-RU" sz="3600" i="1" dirty="0"/>
          </a:p>
        </p:txBody>
      </p:sp>
      <p:pic>
        <p:nvPicPr>
          <p:cNvPr id="1026" name="Picture 2" descr="C:\Users\Наталья\Desktop\IMG-20210416-WA0034.jpg"/>
          <p:cNvPicPr>
            <a:picLocks noChangeAspect="1" noChangeArrowheads="1"/>
          </p:cNvPicPr>
          <p:nvPr/>
        </p:nvPicPr>
        <p:blipFill>
          <a:blip r:embed="rId2"/>
          <a:srcRect/>
          <a:stretch>
            <a:fillRect/>
          </a:stretch>
        </p:blipFill>
        <p:spPr bwMode="auto">
          <a:xfrm>
            <a:off x="8592670" y="1385047"/>
            <a:ext cx="3599329" cy="4921624"/>
          </a:xfrm>
          <a:prstGeom prst="rect">
            <a:avLst/>
          </a:prstGeom>
          <a:noFill/>
        </p:spPr>
      </p:pic>
    </p:spTree>
    <p:extLst>
      <p:ext uri="{BB962C8B-B14F-4D97-AF65-F5344CB8AC3E}">
        <p14:creationId xmlns:p14="http://schemas.microsoft.com/office/powerpoint/2010/main" xmlns="" val="41978990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6366" y="446088"/>
            <a:ext cx="6400800" cy="976312"/>
          </a:xfrm>
        </p:spPr>
        <p:txBody>
          <a:bodyPr>
            <a:normAutofit fontScale="90000"/>
          </a:bodyPr>
          <a:lstStyle/>
          <a:p>
            <a:r>
              <a:rPr lang="en-US" sz="3100" b="1" dirty="0" smtClean="0">
                <a:solidFill>
                  <a:schemeClr val="bg1"/>
                </a:solidFill>
                <a:effectLst>
                  <a:outerShdw blurRad="38100" dist="38100" dir="2700000" algn="tl">
                    <a:srgbClr val="000000">
                      <a:alpha val="43137"/>
                    </a:srgbClr>
                  </a:outerShdw>
                </a:effectLst>
              </a:rPr>
              <a:t>Who is this profession suitable for? </a:t>
            </a:r>
            <a:r>
              <a:rPr lang="ru-RU" dirty="0" smtClean="0"/>
              <a:t/>
            </a:r>
            <a:br>
              <a:rPr lang="ru-RU" dirty="0" smtClean="0"/>
            </a:br>
            <a:endParaRPr lang="ru-RU" dirty="0"/>
          </a:p>
        </p:txBody>
      </p:sp>
      <p:pic>
        <p:nvPicPr>
          <p:cNvPr id="5" name="Содержимое 4" descr="IMG-20210416-WA0002.jpg"/>
          <p:cNvPicPr>
            <a:picLocks noGrp="1" noChangeAspect="1"/>
          </p:cNvPicPr>
          <p:nvPr>
            <p:ph idx="1"/>
          </p:nvPr>
        </p:nvPicPr>
        <p:blipFill>
          <a:blip r:embed="rId2"/>
          <a:stretch>
            <a:fillRect/>
          </a:stretch>
        </p:blipFill>
        <p:spPr>
          <a:xfrm>
            <a:off x="7589323" y="1959428"/>
            <a:ext cx="4061222" cy="4898571"/>
          </a:xfrm>
        </p:spPr>
      </p:pic>
      <p:sp>
        <p:nvSpPr>
          <p:cNvPr id="4" name="Текст 3"/>
          <p:cNvSpPr>
            <a:spLocks noGrp="1"/>
          </p:cNvSpPr>
          <p:nvPr>
            <p:ph type="body" sz="half" idx="2"/>
          </p:nvPr>
        </p:nvSpPr>
        <p:spPr>
          <a:xfrm>
            <a:off x="2158137" y="1951310"/>
            <a:ext cx="4464732" cy="4262436"/>
          </a:xfrm>
        </p:spPr>
        <p:txBody>
          <a:bodyPr>
            <a:normAutofit/>
          </a:bodyPr>
          <a:lstStyle/>
          <a:p>
            <a:r>
              <a:rPr lang="en-US" sz="2400" dirty="0" smtClean="0">
                <a:latin typeface="Times New Roman" pitchFamily="18" charset="0"/>
                <a:cs typeface="Times New Roman" pitchFamily="18" charset="0"/>
              </a:rPr>
              <a:t>This </a:t>
            </a:r>
            <a:r>
              <a:rPr lang="en-US" sz="2400" dirty="0" smtClean="0">
                <a:latin typeface="Times New Roman" pitchFamily="18" charset="0"/>
                <a:cs typeface="Times New Roman" pitchFamily="18" charset="0"/>
              </a:rPr>
              <a:t>profession is ideal for people with pronounced leadership qualities. In addition, a person must be able not only to give instructions, but also to competently deal with organizational measures for successful business. After all, an understandable and correctly set task presupposes its exact implementation by subordinates.</a:t>
            </a:r>
            <a:endParaRPr lang="ru-RU" sz="2400" dirty="0" smtClean="0">
              <a:latin typeface="Times New Roman" pitchFamily="18" charset="0"/>
              <a:cs typeface="Times New Roman" pitchFamily="18" charset="0"/>
            </a:endParaRPr>
          </a:p>
          <a:p>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81051" y="600890"/>
            <a:ext cx="4585063" cy="821509"/>
          </a:xfrm>
        </p:spPr>
        <p:txBody>
          <a:bodyPr>
            <a:normAutofit fontScale="90000"/>
          </a:bodyPr>
          <a:lstStyle/>
          <a:p>
            <a:r>
              <a:rPr lang="en-US" sz="36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Demand.</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endParaRPr lang="ru-RU" dirty="0"/>
          </a:p>
        </p:txBody>
      </p:sp>
      <p:pic>
        <p:nvPicPr>
          <p:cNvPr id="5" name="Содержимое 4" descr="IMG-20210416-WA0012.jpg"/>
          <p:cNvPicPr>
            <a:picLocks noGrp="1" noChangeAspect="1"/>
          </p:cNvPicPr>
          <p:nvPr>
            <p:ph idx="1"/>
          </p:nvPr>
        </p:nvPicPr>
        <p:blipFill>
          <a:blip r:embed="rId2"/>
          <a:stretch>
            <a:fillRect/>
          </a:stretch>
        </p:blipFill>
        <p:spPr>
          <a:xfrm>
            <a:off x="6883202" y="446088"/>
            <a:ext cx="4061222" cy="5414962"/>
          </a:xfrm>
        </p:spPr>
      </p:pic>
      <p:sp>
        <p:nvSpPr>
          <p:cNvPr id="4" name="Текст 3"/>
          <p:cNvSpPr>
            <a:spLocks noGrp="1"/>
          </p:cNvSpPr>
          <p:nvPr>
            <p:ph type="body" sz="half" idx="2"/>
          </p:nvPr>
        </p:nvSpPr>
        <p:spPr>
          <a:xfrm>
            <a:off x="1920240" y="1938248"/>
            <a:ext cx="4480560" cy="4262436"/>
          </a:xfrm>
        </p:spPr>
        <p:txBody>
          <a:bodyPr>
            <a:normAutofit/>
          </a:bodyPr>
          <a:lstStyle/>
          <a:p>
            <a:r>
              <a:rPr lang="en-US" sz="2400" dirty="0" smtClean="0">
                <a:latin typeface="Times New Roman" pitchFamily="18" charset="0"/>
                <a:cs typeface="Times New Roman" pitchFamily="18" charset="0"/>
              </a:rPr>
              <a:t>Trade </a:t>
            </a:r>
            <a:r>
              <a:rPr lang="en-US" sz="2400" dirty="0" smtClean="0">
                <a:latin typeface="Times New Roman" pitchFamily="18" charset="0"/>
                <a:cs typeface="Times New Roman" pitchFamily="18" charset="0"/>
              </a:rPr>
              <a:t>has always been and will be a developed and demanded area. Managers who can perform well are always required in established companies. Choosing the specialty "Commerce", you will definitely not be left without work, since you have all the necessary knowledge to open your own business.</a:t>
            </a:r>
            <a:endParaRPr lang="ru-RU" sz="2400" dirty="0" smtClean="0">
              <a:latin typeface="Times New Roman" pitchFamily="18" charset="0"/>
              <a:cs typeface="Times New Roman" pitchFamily="18" charset="0"/>
            </a:endParaRPr>
          </a:p>
          <a:p>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solidFill>
                  <a:schemeClr val="bg1"/>
                </a:solidFill>
                <a:effectLst>
                  <a:outerShdw blurRad="38100" dist="38100" dir="2700000" algn="tl">
                    <a:srgbClr val="000000">
                      <a:alpha val="43137"/>
                    </a:srgbClr>
                  </a:outerShdw>
                </a:effectLst>
              </a:rPr>
              <a:t>Perspectives</a:t>
            </a:r>
            <a:endParaRPr lang="ru-RU" b="1" dirty="0">
              <a:solidFill>
                <a:schemeClr val="bg1"/>
              </a:solidFill>
              <a:effectLst>
                <a:outerShdw blurRad="38100" dist="38100" dir="2700000" algn="tl">
                  <a:srgbClr val="000000">
                    <a:alpha val="43137"/>
                  </a:srgbClr>
                </a:outerShdw>
              </a:effectLst>
            </a:endParaRPr>
          </a:p>
        </p:txBody>
      </p:sp>
      <p:sp>
        <p:nvSpPr>
          <p:cNvPr id="3" name="Содержимое 2"/>
          <p:cNvSpPr>
            <a:spLocks noGrp="1"/>
          </p:cNvSpPr>
          <p:nvPr>
            <p:ph sz="quarter" idx="13"/>
          </p:nvPr>
        </p:nvSpPr>
        <p:spPr>
          <a:xfrm>
            <a:off x="812074" y="2331493"/>
            <a:ext cx="5132614" cy="4083050"/>
          </a:xfrm>
        </p:spPr>
        <p:txBody>
          <a:bodyPr/>
          <a:lstStyle/>
          <a:p>
            <a:r>
              <a:rPr lang="en-US" sz="2400" dirty="0" smtClean="0"/>
              <a:t>Commerce is one of the most promising areas. Business and trade relations are constantly evolving and expanding their horizons, opening up more and more opportunities for young managers.</a:t>
            </a:r>
            <a:endParaRPr lang="ru-RU" sz="2400" dirty="0"/>
          </a:p>
        </p:txBody>
      </p:sp>
      <p:sp>
        <p:nvSpPr>
          <p:cNvPr id="4" name="Содержимое 3"/>
          <p:cNvSpPr>
            <a:spLocks noGrp="1"/>
          </p:cNvSpPr>
          <p:nvPr>
            <p:ph sz="quarter" idx="14"/>
          </p:nvPr>
        </p:nvSpPr>
        <p:spPr>
          <a:xfrm>
            <a:off x="6195060" y="2774950"/>
            <a:ext cx="5132614" cy="4083050"/>
          </a:xfrm>
        </p:spPr>
        <p:txBody>
          <a:bodyPr/>
          <a:lstStyle/>
          <a:p>
            <a:r>
              <a:rPr lang="en-US" sz="2800" dirty="0" smtClean="0"/>
              <a:t>The profession allows you to get and learn to apply all the necessary knowledge for successful career and personal development.</a:t>
            </a:r>
            <a:endParaRPr lang="ru-RU" sz="2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solidFill>
                  <a:schemeClr val="bg1"/>
                </a:solidFill>
                <a:effectLst>
                  <a:outerShdw blurRad="38100" dist="38100" dir="2700000" algn="tl">
                    <a:srgbClr val="000000">
                      <a:alpha val="43137"/>
                    </a:srgbClr>
                  </a:outerShdw>
                </a:effectLst>
              </a:rPr>
              <a:t>Language of the world</a:t>
            </a:r>
            <a:endParaRPr lang="ru-RU" b="1" dirty="0">
              <a:solidFill>
                <a:schemeClr val="bg1"/>
              </a:solidFill>
              <a:effectLst>
                <a:outerShdw blurRad="38100" dist="38100" dir="2700000" algn="tl">
                  <a:srgbClr val="000000">
                    <a:alpha val="43137"/>
                  </a:srgbClr>
                </a:outerShdw>
              </a:effectLst>
            </a:endParaRPr>
          </a:p>
        </p:txBody>
      </p:sp>
      <p:sp>
        <p:nvSpPr>
          <p:cNvPr id="3" name="Текст 2"/>
          <p:cNvSpPr>
            <a:spLocks noGrp="1"/>
          </p:cNvSpPr>
          <p:nvPr>
            <p:ph type="body" idx="1"/>
          </p:nvPr>
        </p:nvSpPr>
        <p:spPr/>
        <p:txBody>
          <a:bodyPr/>
          <a:lstStyle/>
          <a:p>
            <a:r>
              <a:rPr lang="en-US" b="1" dirty="0" smtClean="0">
                <a:effectLst>
                  <a:outerShdw blurRad="38100" dist="38100" dir="2700000" algn="tl">
                    <a:srgbClr val="000000">
                      <a:alpha val="43137"/>
                    </a:srgbClr>
                  </a:outerShdw>
                </a:effectLst>
              </a:rPr>
              <a:t>English language</a:t>
            </a:r>
            <a:endParaRPr lang="ru-RU" b="1" dirty="0">
              <a:effectLst>
                <a:outerShdw blurRad="38100" dist="38100" dir="2700000" algn="tl">
                  <a:srgbClr val="000000">
                    <a:alpha val="43137"/>
                  </a:srgbClr>
                </a:outerShdw>
              </a:effectLst>
            </a:endParaRPr>
          </a:p>
        </p:txBody>
      </p:sp>
      <p:sp>
        <p:nvSpPr>
          <p:cNvPr id="4" name="Содержимое 3"/>
          <p:cNvSpPr>
            <a:spLocks noGrp="1"/>
          </p:cNvSpPr>
          <p:nvPr>
            <p:ph sz="half" idx="2"/>
          </p:nvPr>
        </p:nvSpPr>
        <p:spPr>
          <a:xfrm>
            <a:off x="1727064" y="2666532"/>
            <a:ext cx="4342893" cy="3354060"/>
          </a:xfrm>
        </p:spPr>
        <p:txBody>
          <a:bodyPr>
            <a:normAutofit lnSpcReduction="10000"/>
          </a:bodyPr>
          <a:lstStyle/>
          <a:p>
            <a:r>
              <a:rPr lang="en-US" sz="2400" dirty="0" smtClean="0">
                <a:latin typeface="Times New Roman" pitchFamily="18" charset="0"/>
                <a:cs typeface="Times New Roman" pitchFamily="18" charset="0"/>
              </a:rPr>
              <a:t>English as an international language is essential in any profession. At the intermediate level, all students should be proficient in it. In this regard, in my lessons, we speak with students only in English. This develops their speaking habit and improves their vocabulary.</a:t>
            </a:r>
            <a:endParaRPr lang="ru-RU" sz="2400" dirty="0" smtClean="0">
              <a:latin typeface="Times New Roman" pitchFamily="18" charset="0"/>
              <a:cs typeface="Times New Roman" pitchFamily="18" charset="0"/>
            </a:endParaRPr>
          </a:p>
          <a:p>
            <a:endParaRPr lang="ru-RU" dirty="0"/>
          </a:p>
        </p:txBody>
      </p:sp>
      <p:sp>
        <p:nvSpPr>
          <p:cNvPr id="5" name="Текст 4"/>
          <p:cNvSpPr>
            <a:spLocks noGrp="1"/>
          </p:cNvSpPr>
          <p:nvPr>
            <p:ph type="body" sz="quarter" idx="3"/>
          </p:nvPr>
        </p:nvSpPr>
        <p:spPr/>
        <p:txBody>
          <a:bodyPr/>
          <a:lstStyle/>
          <a:p>
            <a:r>
              <a:rPr lang="en-US" b="1" dirty="0" smtClean="0">
                <a:effectLst>
                  <a:outerShdw blurRad="38100" dist="38100" dir="2700000" algn="tl">
                    <a:srgbClr val="000000">
                      <a:alpha val="43137"/>
                    </a:srgbClr>
                  </a:outerShdw>
                </a:effectLst>
              </a:rPr>
              <a:t>International language</a:t>
            </a:r>
            <a:endParaRPr lang="ru-RU" b="1" dirty="0">
              <a:effectLst>
                <a:outerShdw blurRad="38100" dist="38100" dir="2700000" algn="tl">
                  <a:srgbClr val="000000">
                    <a:alpha val="43137"/>
                  </a:srgbClr>
                </a:outerShdw>
              </a:effectLst>
            </a:endParaRPr>
          </a:p>
        </p:txBody>
      </p:sp>
      <p:pic>
        <p:nvPicPr>
          <p:cNvPr id="7" name="Содержимое 6" descr="IMG-20210416-WA0016.jpg"/>
          <p:cNvPicPr>
            <a:picLocks noGrp="1" noChangeAspect="1"/>
          </p:cNvPicPr>
          <p:nvPr>
            <p:ph sz="quarter" idx="4"/>
          </p:nvPr>
        </p:nvPicPr>
        <p:blipFill>
          <a:blip r:embed="rId2"/>
          <a:stretch>
            <a:fillRect/>
          </a:stretch>
        </p:blipFill>
        <p:spPr>
          <a:xfrm>
            <a:off x="8079581" y="2546350"/>
            <a:ext cx="2514600" cy="3352800"/>
          </a:xfr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93269" y="263208"/>
            <a:ext cx="3505199" cy="976312"/>
          </a:xfrm>
        </p:spPr>
        <p:txBody>
          <a:bodyPr>
            <a:normAutofit/>
          </a:bodyPr>
          <a:lstStyle/>
          <a:p>
            <a:r>
              <a:rPr lang="en-US" sz="3200" b="1" dirty="0" smtClean="0">
                <a:solidFill>
                  <a:schemeClr val="bg1"/>
                </a:solidFill>
                <a:effectLst>
                  <a:outerShdw blurRad="38100" dist="38100" dir="2700000" algn="tl">
                    <a:srgbClr val="000000">
                      <a:alpha val="43137"/>
                    </a:srgbClr>
                  </a:outerShdw>
                </a:effectLst>
              </a:rPr>
              <a:t>Our lessons</a:t>
            </a:r>
            <a:endParaRPr lang="ru-RU" sz="3200" b="1" dirty="0">
              <a:solidFill>
                <a:schemeClr val="bg1"/>
              </a:solidFill>
              <a:effectLst>
                <a:outerShdw blurRad="38100" dist="38100" dir="2700000" algn="tl">
                  <a:srgbClr val="000000">
                    <a:alpha val="43137"/>
                  </a:srgbClr>
                </a:outerShdw>
              </a:effectLst>
            </a:endParaRPr>
          </a:p>
        </p:txBody>
      </p:sp>
      <p:sp>
        <p:nvSpPr>
          <p:cNvPr id="4" name="Текст 3"/>
          <p:cNvSpPr>
            <a:spLocks noGrp="1"/>
          </p:cNvSpPr>
          <p:nvPr>
            <p:ph type="body" sz="half" idx="2"/>
          </p:nvPr>
        </p:nvSpPr>
        <p:spPr>
          <a:xfrm>
            <a:off x="1920241" y="2330133"/>
            <a:ext cx="3965165" cy="4262436"/>
          </a:xfrm>
        </p:spPr>
        <p:txBody>
          <a:bodyPr/>
          <a:lstStyle/>
          <a:p>
            <a:r>
              <a:rPr lang="en-US" sz="2400" dirty="0" smtClean="0">
                <a:latin typeface="Times New Roman" pitchFamily="18" charset="0"/>
                <a:cs typeface="Times New Roman" pitchFamily="18" charset="0"/>
              </a:rPr>
              <a:t>Lessons are conducted in various forms, for example, building dialogues, quizzes, solving crosswords, writing essays and reports. Even in the form of quests. Students like this very much, and therefore arouses interest in the English language.</a:t>
            </a:r>
            <a:endParaRPr lang="ru-RU" sz="2400" dirty="0" smtClean="0">
              <a:latin typeface="Times New Roman" pitchFamily="18" charset="0"/>
              <a:cs typeface="Times New Roman" pitchFamily="18" charset="0"/>
            </a:endParaRPr>
          </a:p>
          <a:p>
            <a:endParaRPr lang="ru-RU" dirty="0"/>
          </a:p>
        </p:txBody>
      </p:sp>
      <p:pic>
        <p:nvPicPr>
          <p:cNvPr id="9" name="Содержимое 8" descr="IMG-20210416-WA0021.jpg"/>
          <p:cNvPicPr>
            <a:picLocks noGrp="1" noChangeAspect="1"/>
          </p:cNvPicPr>
          <p:nvPr>
            <p:ph idx="1"/>
          </p:nvPr>
        </p:nvPicPr>
        <p:blipFill>
          <a:blip r:embed="rId2"/>
          <a:stretch>
            <a:fillRect/>
          </a:stretch>
        </p:blipFill>
        <p:spPr>
          <a:xfrm>
            <a:off x="6883201" y="446087"/>
            <a:ext cx="4742742" cy="5967775"/>
          </a:xfr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solidFill>
                  <a:schemeClr val="bg1"/>
                </a:solidFill>
                <a:effectLst>
                  <a:outerShdw blurRad="38100" dist="38100" dir="2700000" algn="tl">
                    <a:srgbClr val="000000">
                      <a:alpha val="43137"/>
                    </a:srgbClr>
                  </a:outerShdw>
                </a:effectLst>
              </a:rPr>
              <a:t>Hard work</a:t>
            </a:r>
            <a:endParaRPr lang="ru-RU" b="1" dirty="0">
              <a:solidFill>
                <a:schemeClr val="bg1"/>
              </a:solidFill>
              <a:effectLst>
                <a:outerShdw blurRad="38100" dist="38100" dir="2700000" algn="tl">
                  <a:srgbClr val="000000">
                    <a:alpha val="43137"/>
                  </a:srgbClr>
                </a:outerShdw>
              </a:effectLst>
            </a:endParaRPr>
          </a:p>
        </p:txBody>
      </p:sp>
      <p:sp>
        <p:nvSpPr>
          <p:cNvPr id="3" name="Содержимое 2"/>
          <p:cNvSpPr>
            <a:spLocks noGrp="1"/>
          </p:cNvSpPr>
          <p:nvPr>
            <p:ph sz="half" idx="1"/>
          </p:nvPr>
        </p:nvSpPr>
        <p:spPr/>
        <p:txBody>
          <a:bodyPr>
            <a:normAutofit/>
          </a:bodyPr>
          <a:lstStyle/>
          <a:p>
            <a:r>
              <a:rPr lang="en-US" sz="2400" dirty="0" smtClean="0"/>
              <a:t>Learning a foreign language is very </a:t>
            </a:r>
            <a:r>
              <a:rPr lang="en-US" sz="2400" dirty="0" smtClean="0"/>
              <a:t>hard. </a:t>
            </a:r>
            <a:r>
              <a:rPr lang="en-US" sz="2400" dirty="0" smtClean="0"/>
              <a:t>Therefore in the first place </a:t>
            </a:r>
            <a:r>
              <a:rPr lang="en-US" sz="2400" dirty="0" smtClean="0"/>
              <a:t>the </a:t>
            </a:r>
            <a:r>
              <a:rPr lang="en-US" sz="2400" dirty="0" smtClean="0"/>
              <a:t>task of the teacher is to arouse interest in the subject </a:t>
            </a:r>
            <a:r>
              <a:rPr lang="en-US" sz="2400" dirty="0" smtClean="0"/>
              <a:t>and </a:t>
            </a:r>
            <a:r>
              <a:rPr lang="en-US" sz="2400" dirty="0" smtClean="0"/>
              <a:t>the students </a:t>
            </a:r>
            <a:r>
              <a:rPr lang="en-US" sz="2400" dirty="0" smtClean="0"/>
              <a:t>will </a:t>
            </a:r>
            <a:r>
              <a:rPr lang="en-US" sz="2400" dirty="0" smtClean="0"/>
              <a:t>begin to show interest</a:t>
            </a:r>
            <a:endParaRPr lang="ru-RU" sz="2400" dirty="0"/>
          </a:p>
        </p:txBody>
      </p:sp>
      <p:pic>
        <p:nvPicPr>
          <p:cNvPr id="5" name="Содержимое 4" descr="IMG-20210416-WA0017.jpg"/>
          <p:cNvPicPr>
            <a:picLocks noGrp="1" noChangeAspect="1"/>
          </p:cNvPicPr>
          <p:nvPr>
            <p:ph sz="half" idx="2"/>
          </p:nvPr>
        </p:nvPicPr>
        <p:blipFill>
          <a:blip r:embed="rId2"/>
          <a:stretch>
            <a:fillRect/>
          </a:stretch>
        </p:blipFill>
        <p:spPr>
          <a:xfrm>
            <a:off x="6858000" y="2125663"/>
            <a:ext cx="3906838" cy="4497206"/>
          </a:xfr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37360" y="224019"/>
            <a:ext cx="6910251" cy="976312"/>
          </a:xfrm>
        </p:spPr>
        <p:txBody>
          <a:bodyPr>
            <a:noAutofit/>
          </a:bodyPr>
          <a:lstStyle/>
          <a:p>
            <a:r>
              <a:rPr lang="en-US" sz="3200" b="1" dirty="0" smtClean="0">
                <a:solidFill>
                  <a:schemeClr val="bg1"/>
                </a:solidFill>
                <a:effectLst>
                  <a:outerShdw blurRad="38100" dist="38100" dir="2700000" algn="tl">
                    <a:srgbClr val="000000">
                      <a:alpha val="43137"/>
                    </a:srgbClr>
                  </a:outerShdw>
                </a:effectLst>
              </a:rPr>
              <a:t>Other specialties in our college</a:t>
            </a:r>
            <a:endParaRPr lang="ru-RU" sz="3200" b="1" dirty="0">
              <a:solidFill>
                <a:schemeClr val="bg1"/>
              </a:solidFill>
              <a:effectLst>
                <a:outerShdw blurRad="38100" dist="38100" dir="2700000" algn="tl">
                  <a:srgbClr val="000000">
                    <a:alpha val="43137"/>
                  </a:srgbClr>
                </a:outerShdw>
              </a:effectLst>
            </a:endParaRPr>
          </a:p>
        </p:txBody>
      </p:sp>
      <p:sp>
        <p:nvSpPr>
          <p:cNvPr id="4" name="Текст 3"/>
          <p:cNvSpPr>
            <a:spLocks noGrp="1"/>
          </p:cNvSpPr>
          <p:nvPr>
            <p:ph type="body" sz="half" idx="2"/>
          </p:nvPr>
        </p:nvSpPr>
        <p:spPr>
          <a:xfrm>
            <a:off x="2024743" y="2356258"/>
            <a:ext cx="4134983" cy="4262436"/>
          </a:xfrm>
        </p:spPr>
        <p:txBody>
          <a:bodyPr>
            <a:normAutofit/>
          </a:bodyPr>
          <a:lstStyle/>
          <a:p>
            <a:pPr>
              <a:buFont typeface="Arial" pitchFamily="34" charset="0"/>
              <a:buChar char="•"/>
            </a:pPr>
            <a:r>
              <a:rPr lang="en-US" sz="2400" dirty="0" smtClean="0">
                <a:latin typeface="Times New Roman" pitchFamily="18" charset="0"/>
                <a:cs typeface="Times New Roman" pitchFamily="18" charset="0"/>
              </a:rPr>
              <a:t>Computer systems and </a:t>
            </a:r>
            <a:r>
              <a:rPr lang="en-US" sz="2400" dirty="0" smtClean="0">
                <a:latin typeface="Times New Roman" pitchFamily="18" charset="0"/>
                <a:cs typeface="Times New Roman" pitchFamily="18" charset="0"/>
              </a:rPr>
              <a:t>complexes</a:t>
            </a:r>
          </a:p>
          <a:p>
            <a:pPr>
              <a:buFont typeface="Arial" pitchFamily="34" charset="0"/>
              <a:buChar char="•"/>
            </a:pPr>
            <a:r>
              <a:rPr lang="en-US" sz="2400" dirty="0" smtClean="0">
                <a:latin typeface="Times New Roman" pitchFamily="18" charset="0"/>
                <a:cs typeface="Times New Roman" pitchFamily="18" charset="0"/>
              </a:rPr>
              <a:t>Technology of mechanical </a:t>
            </a:r>
            <a:r>
              <a:rPr lang="en-US" sz="2400" dirty="0" smtClean="0">
                <a:latin typeface="Times New Roman" pitchFamily="18" charset="0"/>
                <a:cs typeface="Times New Roman" pitchFamily="18" charset="0"/>
              </a:rPr>
              <a:t>engineering </a:t>
            </a:r>
            <a:endParaRPr lang="ru-RU" sz="2400" dirty="0" smtClean="0">
              <a:latin typeface="Times New Roman" pitchFamily="18" charset="0"/>
              <a:cs typeface="Times New Roman" pitchFamily="18" charset="0"/>
            </a:endParaRPr>
          </a:p>
          <a:p>
            <a:pPr>
              <a:buFont typeface="Arial" pitchFamily="34" charset="0"/>
              <a:buChar char="•"/>
            </a:pPr>
            <a:r>
              <a:rPr lang="ru-RU" sz="2400" dirty="0" smtClean="0">
                <a:latin typeface="Times New Roman" pitchFamily="18" charset="0"/>
                <a:cs typeface="Times New Roman" pitchFamily="18" charset="0"/>
              </a:rPr>
              <a:t>С</a:t>
            </a:r>
            <a:r>
              <a:rPr lang="en-US" sz="2400" dirty="0" err="1" smtClean="0">
                <a:latin typeface="Times New Roman" pitchFamily="18" charset="0"/>
                <a:cs typeface="Times New Roman" pitchFamily="18" charset="0"/>
              </a:rPr>
              <a:t>ommodity</a:t>
            </a:r>
            <a:r>
              <a:rPr lang="en-US"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science and examination of consumer </a:t>
            </a:r>
            <a:r>
              <a:rPr lang="en-US" sz="2400" dirty="0" smtClean="0">
                <a:latin typeface="Times New Roman" pitchFamily="18" charset="0"/>
                <a:cs typeface="Times New Roman" pitchFamily="18" charset="0"/>
              </a:rPr>
              <a:t>goods</a:t>
            </a:r>
            <a:endParaRPr lang="ru-RU" sz="2400" dirty="0" smtClean="0">
              <a:latin typeface="Times New Roman" pitchFamily="18" charset="0"/>
              <a:cs typeface="Times New Roman" pitchFamily="18" charset="0"/>
            </a:endParaRPr>
          </a:p>
          <a:p>
            <a:pPr>
              <a:buFont typeface="Arial" pitchFamily="34" charset="0"/>
              <a:buChar char="•"/>
            </a:pPr>
            <a:r>
              <a:rPr lang="en-US" sz="2400" dirty="0" smtClean="0">
                <a:latin typeface="Times New Roman" pitchFamily="18" charset="0"/>
                <a:cs typeface="Times New Roman" pitchFamily="18" charset="0"/>
              </a:rPr>
              <a:t>Law and organization of social security</a:t>
            </a:r>
          </a:p>
          <a:p>
            <a:r>
              <a:rPr lang="en-US" sz="2400" dirty="0" smtClean="0">
                <a:hlinkClick r:id="rId2"/>
              </a:rPr>
              <a:t/>
            </a:r>
            <a:br>
              <a:rPr lang="en-US" sz="2400" dirty="0" smtClean="0">
                <a:hlinkClick r:id="rId2"/>
              </a:rPr>
            </a:br>
            <a:endParaRPr lang="ru-RU" sz="2400" dirty="0">
              <a:latin typeface="Times New Roman" pitchFamily="18" charset="0"/>
              <a:cs typeface="Times New Roman" pitchFamily="18" charset="0"/>
            </a:endParaRPr>
          </a:p>
        </p:txBody>
      </p:sp>
      <p:pic>
        <p:nvPicPr>
          <p:cNvPr id="7" name="Содержимое 6" descr="IMG_20210416_153833.jpg"/>
          <p:cNvPicPr>
            <a:picLocks noGrp="1" noChangeAspect="1"/>
          </p:cNvPicPr>
          <p:nvPr>
            <p:ph idx="1"/>
          </p:nvPr>
        </p:nvPicPr>
        <p:blipFill>
          <a:blip r:embed="rId3"/>
          <a:stretch>
            <a:fillRect/>
          </a:stretch>
        </p:blipFill>
        <p:spPr>
          <a:xfrm>
            <a:off x="6479767" y="2615814"/>
            <a:ext cx="5538062" cy="3575979"/>
          </a:xfr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4000" dirty="0" smtClean="0">
                <a:solidFill>
                  <a:schemeClr val="bg1"/>
                </a:solidFill>
                <a:latin typeface="Times New Roman" pitchFamily="18" charset="0"/>
                <a:cs typeface="Times New Roman" pitchFamily="18" charset="0"/>
              </a:rPr>
              <a:t>WELCOME</a:t>
            </a:r>
            <a:endParaRPr lang="ru-RU" sz="4000" dirty="0">
              <a:solidFill>
                <a:schemeClr val="bg1"/>
              </a:solidFill>
              <a:latin typeface="Times New Roman" pitchFamily="18" charset="0"/>
              <a:cs typeface="Times New Roman" pitchFamily="18" charset="0"/>
            </a:endParaRPr>
          </a:p>
        </p:txBody>
      </p:sp>
      <p:sp>
        <p:nvSpPr>
          <p:cNvPr id="4" name="Содержимое 3"/>
          <p:cNvSpPr>
            <a:spLocks noGrp="1"/>
          </p:cNvSpPr>
          <p:nvPr>
            <p:ph sz="half" idx="2"/>
          </p:nvPr>
        </p:nvSpPr>
        <p:spPr>
          <a:xfrm>
            <a:off x="2341017" y="3006166"/>
            <a:ext cx="4342893" cy="3354060"/>
          </a:xfrm>
        </p:spPr>
        <p:txBody>
          <a:bodyPr>
            <a:normAutofit fontScale="92500"/>
          </a:bodyPr>
          <a:lstStyle/>
          <a:p>
            <a:r>
              <a:rPr lang="en-US" sz="2800" dirty="0" smtClean="0"/>
              <a:t>Our college is always open to graduates who want to enter and study there. A friendly team of teachers is happy to welcome students in the new academic year </a:t>
            </a:r>
            <a:endParaRPr lang="ru-RU" sz="2800" dirty="0" smtClean="0"/>
          </a:p>
          <a:p>
            <a:endParaRPr lang="ru-RU" dirty="0"/>
          </a:p>
        </p:txBody>
      </p:sp>
      <p:pic>
        <p:nvPicPr>
          <p:cNvPr id="7" name="Содержимое 6" descr="IMG_20210416_153917.jpg"/>
          <p:cNvPicPr>
            <a:picLocks noGrp="1" noChangeAspect="1"/>
          </p:cNvPicPr>
          <p:nvPr>
            <p:ph sz="quarter" idx="4"/>
          </p:nvPr>
        </p:nvPicPr>
        <p:blipFill>
          <a:blip r:embed="rId2"/>
          <a:stretch>
            <a:fillRect/>
          </a:stretch>
        </p:blipFill>
        <p:spPr>
          <a:xfrm>
            <a:off x="7419703" y="2233749"/>
            <a:ext cx="3043646" cy="4349931"/>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F62FD03A-1D4A-42C8-AB5E-FB4C053427A0}"/>
              </a:ext>
            </a:extLst>
          </p:cNvPr>
          <p:cNvSpPr>
            <a:spLocks noGrp="1"/>
          </p:cNvSpPr>
          <p:nvPr>
            <p:ph type="title"/>
          </p:nvPr>
        </p:nvSpPr>
        <p:spPr>
          <a:xfrm>
            <a:off x="399246" y="180304"/>
            <a:ext cx="10358391" cy="804930"/>
          </a:xfrm>
        </p:spPr>
        <p:txBody>
          <a:bodyPr>
            <a:normAutofit fontScale="90000"/>
          </a:bodyPr>
          <a:lstStyle/>
          <a:p>
            <a:r>
              <a:rPr lang="ru-RU" sz="1800" dirty="0">
                <a:effectLst/>
                <a:latin typeface="Calibri" panose="020F0502020204030204" pitchFamily="34" charset="0"/>
                <a:ea typeface="Calibri" panose="020F0502020204030204" pitchFamily="34" charset="0"/>
                <a:cs typeface="Times New Roman" panose="02020603050405020304" pitchFamily="18" charset="0"/>
              </a:rPr>
              <a:t/>
            </a:r>
            <a:br>
              <a:rPr lang="ru-RU" sz="1800" dirty="0">
                <a:effectLst/>
                <a:latin typeface="Calibri" panose="020F0502020204030204" pitchFamily="34" charset="0"/>
                <a:ea typeface="Calibri" panose="020F0502020204030204" pitchFamily="34" charset="0"/>
                <a:cs typeface="Times New Roman" panose="02020603050405020304" pitchFamily="18" charset="0"/>
              </a:rPr>
            </a:br>
            <a:r>
              <a:rPr lang="en-US" sz="40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Qualification of our college</a:t>
            </a:r>
            <a:endParaRPr lang="ru-RU" sz="4000" dirty="0">
              <a:solidFill>
                <a:schemeClr val="bg1"/>
              </a:solidFill>
              <a:effectLst>
                <a:outerShdw blurRad="38100" dist="38100" dir="2700000" algn="tl">
                  <a:srgbClr val="000000">
                    <a:alpha val="43137"/>
                  </a:srgbClr>
                </a:outerShdw>
              </a:effectLst>
            </a:endParaRPr>
          </a:p>
        </p:txBody>
      </p:sp>
      <p:sp>
        <p:nvSpPr>
          <p:cNvPr id="8" name="Текст 7">
            <a:extLst>
              <a:ext uri="{FF2B5EF4-FFF2-40B4-BE49-F238E27FC236}">
                <a16:creationId xmlns:a16="http://schemas.microsoft.com/office/drawing/2014/main" xmlns="" id="{E148EBFA-D50C-44C6-8236-972741E66656}"/>
              </a:ext>
            </a:extLst>
          </p:cNvPr>
          <p:cNvSpPr>
            <a:spLocks noGrp="1"/>
          </p:cNvSpPr>
          <p:nvPr>
            <p:ph type="body" idx="1"/>
          </p:nvPr>
        </p:nvSpPr>
        <p:spPr>
          <a:xfrm>
            <a:off x="3735434" y="2170090"/>
            <a:ext cx="4507046" cy="4417453"/>
          </a:xfrm>
        </p:spPr>
        <p:txBody>
          <a:bodyPr>
            <a:normAutofit/>
          </a:bodyPr>
          <a:lstStyle/>
          <a:p>
            <a:pPr algn="ctr"/>
            <a:r>
              <a:rPr lang="en-US" sz="2400" dirty="0">
                <a:solidFill>
                  <a:schemeClr val="tx1">
                    <a:lumMod val="95000"/>
                    <a:lumOff val="5000"/>
                  </a:schemeClr>
                </a:solidFill>
                <a:effectLst/>
                <a:latin typeface="Times New Roman" panose="02020603050405020304" pitchFamily="18" charset="0"/>
                <a:ea typeface="Calibri" panose="020F0502020204030204" pitchFamily="34" charset="0"/>
                <a:cs typeface="Times New Roman" panose="02020603050405020304" pitchFamily="18" charset="0"/>
              </a:rPr>
              <a:t>There are many different specialties in our educational institution. There is a technical focus and an economic one. I teach in the specialty</a:t>
            </a:r>
            <a:r>
              <a:rPr lang="en-US" sz="2400" dirty="0">
                <a:solidFill>
                  <a:schemeClr val="tx1">
                    <a:lumMod val="95000"/>
                    <a:lumOff val="5000"/>
                  </a:schemeClr>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a:solidFill>
                  <a:schemeClr val="tx1">
                    <a:lumMod val="95000"/>
                    <a:lumOff val="5000"/>
                  </a:schemeClr>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"Automation of technical processes and production"</a:t>
            </a:r>
            <a:r>
              <a:rPr lang="en-US" sz="2400" dirty="0">
                <a:solidFill>
                  <a:schemeClr val="tx1">
                    <a:lumMod val="95000"/>
                    <a:lumOff val="5000"/>
                  </a:schemeClr>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a:solidFill>
                  <a:schemeClr val="tx1">
                    <a:lumMod val="95000"/>
                    <a:lumOff val="5000"/>
                  </a:schemeClr>
                </a:solidFill>
                <a:effectLst/>
                <a:latin typeface="Times New Roman" panose="02020603050405020304" pitchFamily="18" charset="0"/>
                <a:ea typeface="Calibri" panose="020F0502020204030204" pitchFamily="34" charset="0"/>
                <a:cs typeface="Times New Roman" panose="02020603050405020304" pitchFamily="18" charset="0"/>
              </a:rPr>
              <a:t>and in the specialty </a:t>
            </a:r>
            <a:r>
              <a:rPr lang="en-US" sz="2400" b="1" dirty="0">
                <a:solidFill>
                  <a:schemeClr val="tx1">
                    <a:lumMod val="95000"/>
                    <a:lumOff val="5000"/>
                  </a:schemeClr>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"Commerce"</a:t>
            </a:r>
            <a:endParaRPr lang="ru-RU" sz="2400" b="1" dirty="0">
              <a:effectLst>
                <a:outerShdw blurRad="38100" dist="38100" dir="2700000" algn="tl">
                  <a:srgbClr val="000000">
                    <a:alpha val="43137"/>
                  </a:srgbClr>
                </a:outerShdw>
              </a:effectLst>
            </a:endParaRPr>
          </a:p>
        </p:txBody>
      </p:sp>
      <p:pic>
        <p:nvPicPr>
          <p:cNvPr id="5" name="Объект 4">
            <a:extLst>
              <a:ext uri="{FF2B5EF4-FFF2-40B4-BE49-F238E27FC236}">
                <a16:creationId xmlns:a16="http://schemas.microsoft.com/office/drawing/2014/main" xmlns="" id="{A4C7B185-7D98-4E36-930C-88321A0B4905}"/>
              </a:ext>
            </a:extLst>
          </p:cNvPr>
          <p:cNvPicPr>
            <a:picLocks noGrp="1" noChangeAspect="1"/>
          </p:cNvPicPr>
          <p:nvPr>
            <p:ph idx="4294967295"/>
          </p:nvPr>
        </p:nvPicPr>
        <p:blipFill>
          <a:blip r:embed="rId2"/>
          <a:stretch>
            <a:fillRect/>
          </a:stretch>
        </p:blipFill>
        <p:spPr>
          <a:xfrm>
            <a:off x="8947150" y="2557463"/>
            <a:ext cx="3244850" cy="4325937"/>
          </a:xfrm>
        </p:spPr>
      </p:pic>
      <p:pic>
        <p:nvPicPr>
          <p:cNvPr id="7" name="Рисунок 6">
            <a:extLst>
              <a:ext uri="{FF2B5EF4-FFF2-40B4-BE49-F238E27FC236}">
                <a16:creationId xmlns:a16="http://schemas.microsoft.com/office/drawing/2014/main" xmlns="" id="{049D77A6-1ED5-4733-B00A-A3FCAD246EBC}"/>
              </a:ext>
            </a:extLst>
          </p:cNvPr>
          <p:cNvPicPr>
            <a:picLocks noChangeAspect="1"/>
          </p:cNvPicPr>
          <p:nvPr/>
        </p:nvPicPr>
        <p:blipFill>
          <a:blip r:embed="rId3"/>
          <a:stretch>
            <a:fillRect/>
          </a:stretch>
        </p:blipFill>
        <p:spPr>
          <a:xfrm>
            <a:off x="0" y="2550017"/>
            <a:ext cx="3244978" cy="4326637"/>
          </a:xfrm>
          <a:prstGeom prst="rect">
            <a:avLst/>
          </a:prstGeom>
        </p:spPr>
      </p:pic>
    </p:spTree>
    <p:extLst>
      <p:ext uri="{BB962C8B-B14F-4D97-AF65-F5344CB8AC3E}">
        <p14:creationId xmlns:p14="http://schemas.microsoft.com/office/powerpoint/2010/main" xmlns="" val="18713047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9FCAB492-1726-4655-B5A1-F80D27E37CD1}"/>
              </a:ext>
            </a:extLst>
          </p:cNvPr>
          <p:cNvSpPr>
            <a:spLocks noGrp="1"/>
          </p:cNvSpPr>
          <p:nvPr>
            <p:ph type="title"/>
          </p:nvPr>
        </p:nvSpPr>
        <p:spPr>
          <a:xfrm>
            <a:off x="1640156" y="405169"/>
            <a:ext cx="8911687" cy="1280890"/>
          </a:xfrm>
        </p:spPr>
        <p:txBody>
          <a:bodyPr/>
          <a:lstStyle/>
          <a:p>
            <a:r>
              <a:rPr lang="en-US" sz="36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Automation of technological processes and production</a:t>
            </a:r>
            <a:endParaRPr lang="ru-RU" dirty="0">
              <a:solidFill>
                <a:schemeClr val="bg1"/>
              </a:solidFill>
            </a:endParaRPr>
          </a:p>
        </p:txBody>
      </p:sp>
      <p:sp>
        <p:nvSpPr>
          <p:cNvPr id="3" name="Объект 2">
            <a:extLst>
              <a:ext uri="{FF2B5EF4-FFF2-40B4-BE49-F238E27FC236}">
                <a16:creationId xmlns:a16="http://schemas.microsoft.com/office/drawing/2014/main" xmlns="" id="{4B305A3D-9CDF-4AB7-AED1-CF76DE41128F}"/>
              </a:ext>
            </a:extLst>
          </p:cNvPr>
          <p:cNvSpPr>
            <a:spLocks noGrp="1"/>
          </p:cNvSpPr>
          <p:nvPr>
            <p:ph idx="1"/>
          </p:nvPr>
        </p:nvSpPr>
        <p:spPr>
          <a:xfrm>
            <a:off x="6229640" y="2519965"/>
            <a:ext cx="5962360" cy="4924023"/>
          </a:xfrm>
        </p:spPr>
        <p:txBody>
          <a:bodyPr>
            <a:normAutofit lnSpcReduction="10000"/>
          </a:bodyPr>
          <a:lstStyle/>
          <a:p>
            <a:pPr marL="0" indent="0">
              <a:lnSpc>
                <a:spcPct val="107000"/>
              </a:lnSpc>
              <a:spcAft>
                <a:spcPts val="800"/>
              </a:spcAft>
              <a:buNone/>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The specialty "Automation of technological processes and production" is associated with the creation of modern software and hardware-technical means of design, research, technical diagnostics and industrial testing, as well as with the creation of modern control and automation systems. It covers promising areas of work for an engineer in the field of computer-aided design of technological processes and production in mechanical engineering.</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p>
            <a:endParaRPr lang="ru-RU" dirty="0"/>
          </a:p>
        </p:txBody>
      </p:sp>
      <p:pic>
        <p:nvPicPr>
          <p:cNvPr id="5" name="Рисунок 4">
            <a:extLst>
              <a:ext uri="{FF2B5EF4-FFF2-40B4-BE49-F238E27FC236}">
                <a16:creationId xmlns:a16="http://schemas.microsoft.com/office/drawing/2014/main" xmlns="" id="{416836BC-FCB0-4E98-B094-F8EAF8B8E03E}"/>
              </a:ext>
            </a:extLst>
          </p:cNvPr>
          <p:cNvPicPr>
            <a:picLocks noChangeAspect="1"/>
          </p:cNvPicPr>
          <p:nvPr/>
        </p:nvPicPr>
        <p:blipFill>
          <a:blip r:embed="rId2"/>
          <a:stretch>
            <a:fillRect/>
          </a:stretch>
        </p:blipFill>
        <p:spPr>
          <a:xfrm>
            <a:off x="2125014" y="1913256"/>
            <a:ext cx="3837347" cy="4944744"/>
          </a:xfrm>
          <a:prstGeom prst="rect">
            <a:avLst/>
          </a:prstGeom>
        </p:spPr>
      </p:pic>
    </p:spTree>
    <p:extLst>
      <p:ext uri="{BB962C8B-B14F-4D97-AF65-F5344CB8AC3E}">
        <p14:creationId xmlns:p14="http://schemas.microsoft.com/office/powerpoint/2010/main" xmlns="" val="33741570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F5E649C-6249-4A21-AE5C-5F51691E3A32}"/>
              </a:ext>
            </a:extLst>
          </p:cNvPr>
          <p:cNvSpPr>
            <a:spLocks noGrp="1"/>
          </p:cNvSpPr>
          <p:nvPr>
            <p:ph type="title"/>
          </p:nvPr>
        </p:nvSpPr>
        <p:spPr>
          <a:xfrm>
            <a:off x="1640156" y="636988"/>
            <a:ext cx="8911687" cy="1280890"/>
          </a:xfrm>
        </p:spPr>
        <p:txBody>
          <a:bodyPr/>
          <a:lstStyle/>
          <a:p>
            <a:r>
              <a:rPr lang="en-US" b="1" dirty="0" smtClean="0">
                <a:solidFill>
                  <a:schemeClr val="bg1"/>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rPr>
              <a:t>The objects of automation</a:t>
            </a:r>
            <a:endParaRPr lang="ru-RU" b="1" dirty="0">
              <a:solidFill>
                <a:schemeClr val="bg1"/>
              </a:solidFill>
              <a:effectLst>
                <a:outerShdw blurRad="38100" dist="38100" dir="2700000" algn="tl">
                  <a:srgbClr val="000000">
                    <a:alpha val="43137"/>
                  </a:srgbClr>
                </a:outerShdw>
              </a:effectLst>
            </a:endParaRPr>
          </a:p>
        </p:txBody>
      </p:sp>
      <p:sp>
        <p:nvSpPr>
          <p:cNvPr id="3" name="Объект 2">
            <a:extLst>
              <a:ext uri="{FF2B5EF4-FFF2-40B4-BE49-F238E27FC236}">
                <a16:creationId xmlns:a16="http://schemas.microsoft.com/office/drawing/2014/main" xmlns="" id="{760F46F6-0175-4E15-B0E7-E3C3ED09F187}"/>
              </a:ext>
            </a:extLst>
          </p:cNvPr>
          <p:cNvSpPr>
            <a:spLocks noGrp="1"/>
          </p:cNvSpPr>
          <p:nvPr>
            <p:ph idx="1"/>
          </p:nvPr>
        </p:nvSpPr>
        <p:spPr>
          <a:xfrm>
            <a:off x="1546023" y="3284114"/>
            <a:ext cx="5331295" cy="3573886"/>
          </a:xfrm>
        </p:spPr>
        <p:txBody>
          <a:bodyPr>
            <a:normAutofit fontScale="92500" lnSpcReduction="20000"/>
          </a:bodyPr>
          <a:lstStyle/>
          <a:p>
            <a:pPr>
              <a:buNone/>
            </a:pPr>
            <a:r>
              <a:rPr lang="en-US" sz="2800" dirty="0" smtClean="0">
                <a:effectLst/>
                <a:latin typeface="Times New Roman" panose="02020603050405020304" pitchFamily="18" charset="0"/>
                <a:ea typeface="Calibri" panose="020F0502020204030204" pitchFamily="34" charset="0"/>
                <a:cs typeface="Times New Roman" panose="02020603050405020304" pitchFamily="18" charset="0"/>
              </a:rPr>
              <a:t> The </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objects of automation and control are</a:t>
            </a:r>
            <a:r>
              <a:rPr lang="en-US" sz="2800" dirty="0" smtClean="0">
                <a:effectLst/>
                <a:latin typeface="Times New Roman" panose="02020603050405020304" pitchFamily="18" charset="0"/>
                <a:ea typeface="Calibri" panose="020F0502020204030204" pitchFamily="34" charset="0"/>
                <a:cs typeface="Times New Roman" panose="02020603050405020304" pitchFamily="18" charset="0"/>
              </a:rPr>
              <a:t>:</a:t>
            </a:r>
          </a:p>
          <a:p>
            <a:r>
              <a:rPr lang="en-US" sz="28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objects of industry, agriculture, energy, </a:t>
            </a:r>
            <a:r>
              <a:rPr lang="en-US" sz="2800" dirty="0">
                <a:latin typeface="Times New Roman" panose="02020603050405020304" pitchFamily="18" charset="0"/>
                <a:ea typeface="Calibri" panose="020F0502020204030204" pitchFamily="34" charset="0"/>
                <a:cs typeface="Times New Roman" panose="02020603050405020304" pitchFamily="18" charset="0"/>
              </a:rPr>
              <a:t>transport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trade, medicine, etc .; </a:t>
            </a:r>
            <a:endParaRPr lang="en-US" sz="2800" dirty="0" smtClean="0">
              <a:effectLst/>
              <a:latin typeface="Times New Roman" panose="02020603050405020304" pitchFamily="18" charset="0"/>
              <a:ea typeface="Calibri" panose="020F0502020204030204" pitchFamily="34" charset="0"/>
              <a:cs typeface="Times New Roman" panose="02020603050405020304" pitchFamily="18" charset="0"/>
            </a:endParaRPr>
          </a:p>
          <a:p>
            <a:r>
              <a:rPr lang="en-US" sz="2800" dirty="0" smtClean="0">
                <a:effectLst/>
                <a:latin typeface="Times New Roman" panose="02020603050405020304" pitchFamily="18" charset="0"/>
                <a:ea typeface="Calibri" panose="020F0502020204030204" pitchFamily="34" charset="0"/>
                <a:cs typeface="Times New Roman" panose="02020603050405020304" pitchFamily="18" charset="0"/>
              </a:rPr>
              <a:t>technological </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and production processes</a:t>
            </a:r>
            <a:r>
              <a:rPr lang="en-US" sz="2800" dirty="0" smtClean="0">
                <a:effectLst/>
                <a:latin typeface="Times New Roman" panose="02020603050405020304" pitchFamily="18" charset="0"/>
                <a:ea typeface="Calibri" panose="020F0502020204030204" pitchFamily="34" charset="0"/>
                <a:cs typeface="Times New Roman" panose="02020603050405020304" pitchFamily="18" charset="0"/>
              </a:rPr>
              <a:t>;</a:t>
            </a:r>
          </a:p>
          <a:p>
            <a:r>
              <a:rPr lang="en-US" sz="2800" dirty="0" smtClean="0">
                <a:effectLst/>
                <a:latin typeface="Times New Roman" panose="02020603050405020304" pitchFamily="18" charset="0"/>
                <a:ea typeface="Calibri" panose="020F0502020204030204" pitchFamily="34" charset="0"/>
                <a:cs typeface="Times New Roman" panose="02020603050405020304" pitchFamily="18" charset="0"/>
              </a:rPr>
              <a:t>technical </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diagnostics, research and production testing.</a:t>
            </a:r>
            <a:endParaRPr lang="ru-RU" sz="2800" dirty="0">
              <a:effectLst/>
              <a:latin typeface="Calibri" panose="020F0502020204030204" pitchFamily="34" charset="0"/>
              <a:ea typeface="Calibri" panose="020F0502020204030204" pitchFamily="34" charset="0"/>
              <a:cs typeface="Times New Roman" panose="02020603050405020304" pitchFamily="18" charset="0"/>
            </a:endParaRPr>
          </a:p>
          <a:p>
            <a:endParaRPr lang="ru-RU" dirty="0"/>
          </a:p>
        </p:txBody>
      </p:sp>
      <p:pic>
        <p:nvPicPr>
          <p:cNvPr id="2053" name="Picture 5" descr="C:\Users\Наталья\Desktop\Thumbnail_1595860126 1.jpg"/>
          <p:cNvPicPr>
            <a:picLocks noChangeAspect="1" noChangeArrowheads="1"/>
          </p:cNvPicPr>
          <p:nvPr/>
        </p:nvPicPr>
        <p:blipFill>
          <a:blip r:embed="rId2"/>
          <a:srcRect/>
          <a:stretch>
            <a:fillRect/>
          </a:stretch>
        </p:blipFill>
        <p:spPr bwMode="auto">
          <a:xfrm>
            <a:off x="6844936" y="2991394"/>
            <a:ext cx="5347063" cy="3866605"/>
          </a:xfrm>
          <a:prstGeom prst="rect">
            <a:avLst/>
          </a:prstGeom>
          <a:noFill/>
        </p:spPr>
      </p:pic>
    </p:spTree>
    <p:extLst>
      <p:ext uri="{BB962C8B-B14F-4D97-AF65-F5344CB8AC3E}">
        <p14:creationId xmlns:p14="http://schemas.microsoft.com/office/powerpoint/2010/main" xmlns="" val="30732160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2216" y="663299"/>
            <a:ext cx="8911687" cy="1280890"/>
          </a:xfrm>
        </p:spPr>
        <p:txBody>
          <a:bodyPr/>
          <a:lstStyle/>
          <a:p>
            <a:r>
              <a:rPr lang="en-US" b="1" dirty="0" smtClean="0">
                <a:solidFill>
                  <a:schemeClr val="bg1"/>
                </a:solidFill>
                <a:effectLst>
                  <a:outerShdw blurRad="38100" dist="38100" dir="2700000" algn="tl">
                    <a:srgbClr val="000000">
                      <a:alpha val="43137"/>
                    </a:srgbClr>
                  </a:outerShdw>
                </a:effectLst>
              </a:rPr>
              <a:t>S</a:t>
            </a:r>
            <a:r>
              <a:rPr lang="en-US" b="1" dirty="0" smtClean="0">
                <a:solidFill>
                  <a:schemeClr val="bg1"/>
                </a:solidFill>
                <a:effectLst>
                  <a:outerShdw blurRad="38100" dist="38100" dir="2700000" algn="tl">
                    <a:srgbClr val="000000">
                      <a:alpha val="43137"/>
                    </a:srgbClr>
                  </a:outerShdw>
                </a:effectLst>
              </a:rPr>
              <a:t>ubjects</a:t>
            </a:r>
            <a:endParaRPr lang="ru-RU" b="1" dirty="0">
              <a:solidFill>
                <a:schemeClr val="bg1"/>
              </a:solidFill>
              <a:effectLst>
                <a:outerShdw blurRad="38100" dist="38100" dir="2700000" algn="tl">
                  <a:srgbClr val="000000">
                    <a:alpha val="43137"/>
                  </a:srgbClr>
                </a:outerShdw>
              </a:effectLst>
            </a:endParaRPr>
          </a:p>
        </p:txBody>
      </p:sp>
      <p:sp>
        <p:nvSpPr>
          <p:cNvPr id="3" name="Содержимое 2"/>
          <p:cNvSpPr>
            <a:spLocks noGrp="1"/>
          </p:cNvSpPr>
          <p:nvPr>
            <p:ph sz="half" idx="1"/>
          </p:nvPr>
        </p:nvSpPr>
        <p:spPr>
          <a:xfrm>
            <a:off x="1779315" y="2107474"/>
            <a:ext cx="4313864" cy="3777622"/>
          </a:xfrm>
        </p:spPr>
        <p:txBody>
          <a:bodyPr>
            <a:normAutofit/>
          </a:bodyPr>
          <a:lstStyle/>
          <a:p>
            <a:r>
              <a:rPr lang="en-US" sz="2400" dirty="0" smtClean="0">
                <a:latin typeface="Times New Roman" pitchFamily="18" charset="0"/>
                <a:cs typeface="Times New Roman" pitchFamily="18" charset="0"/>
              </a:rPr>
              <a:t>The training process provides for a deep fundamental training of future engineers in mathematics, physics, chemistry, computer science, theoretical mechanics, strength of materials, as well as in the following disciplines:</a:t>
            </a:r>
            <a:endParaRPr lang="ru-RU" sz="2400" dirty="0" smtClean="0">
              <a:latin typeface="Times New Roman" pitchFamily="18" charset="0"/>
              <a:cs typeface="Times New Roman" pitchFamily="18" charset="0"/>
            </a:endParaRPr>
          </a:p>
          <a:p>
            <a:endParaRPr lang="ru-RU" dirty="0"/>
          </a:p>
        </p:txBody>
      </p:sp>
      <p:sp>
        <p:nvSpPr>
          <p:cNvPr id="4" name="Содержимое 3"/>
          <p:cNvSpPr>
            <a:spLocks noGrp="1"/>
          </p:cNvSpPr>
          <p:nvPr>
            <p:ph sz="half" idx="2"/>
          </p:nvPr>
        </p:nvSpPr>
        <p:spPr>
          <a:xfrm>
            <a:off x="6629044" y="2204600"/>
            <a:ext cx="4313864" cy="3777622"/>
          </a:xfrm>
        </p:spPr>
        <p:txBody>
          <a:bodyPr>
            <a:normAutofit/>
          </a:bodyPr>
          <a:lstStyle/>
          <a:p>
            <a:r>
              <a:rPr lang="en-US" sz="2000" dirty="0" smtClean="0">
                <a:latin typeface="Times New Roman" pitchFamily="18" charset="0"/>
                <a:cs typeface="Times New Roman" pitchFamily="18" charset="0"/>
              </a:rPr>
              <a:t>Mechanical </a:t>
            </a:r>
            <a:r>
              <a:rPr lang="en-US" sz="2000" dirty="0" smtClean="0">
                <a:latin typeface="Times New Roman" pitchFamily="18" charset="0"/>
                <a:cs typeface="Times New Roman" pitchFamily="18" charset="0"/>
              </a:rPr>
              <a:t>Engineering and Instrumentation Technology;</a:t>
            </a:r>
            <a:endParaRPr lang="ru-RU"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Automation </a:t>
            </a:r>
            <a:r>
              <a:rPr lang="en-US" sz="2000" dirty="0" smtClean="0">
                <a:latin typeface="Times New Roman" pitchFamily="18" charset="0"/>
                <a:cs typeface="Times New Roman" pitchFamily="18" charset="0"/>
              </a:rPr>
              <a:t>of production processes in mechanical engineering and instrument making;</a:t>
            </a:r>
            <a:endParaRPr lang="ru-RU"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Diagnostics </a:t>
            </a:r>
            <a:r>
              <a:rPr lang="en-US" sz="2000" dirty="0" smtClean="0">
                <a:latin typeface="Times New Roman" pitchFamily="18" charset="0"/>
                <a:cs typeface="Times New Roman" pitchFamily="18" charset="0"/>
              </a:rPr>
              <a:t>and reliability of automated systems;</a:t>
            </a:r>
            <a:endParaRPr lang="ru-RU"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Engineering </a:t>
            </a:r>
            <a:r>
              <a:rPr lang="en-US" sz="2000" dirty="0" smtClean="0">
                <a:latin typeface="Times New Roman" pitchFamily="18" charset="0"/>
                <a:cs typeface="Times New Roman" pitchFamily="18" charset="0"/>
              </a:rPr>
              <a:t>and computer graphics;</a:t>
            </a:r>
            <a:endParaRPr lang="ru-RU"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Materials </a:t>
            </a:r>
            <a:r>
              <a:rPr lang="en-US" sz="2000" dirty="0" smtClean="0">
                <a:latin typeface="Times New Roman" pitchFamily="18" charset="0"/>
                <a:cs typeface="Times New Roman" pitchFamily="18" charset="0"/>
              </a:rPr>
              <a:t>Science;</a:t>
            </a:r>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А</a:t>
            </a:r>
            <a:r>
              <a:rPr lang="en-US" sz="2000" dirty="0" err="1" smtClean="0">
                <a:latin typeface="Times New Roman" pitchFamily="18" charset="0"/>
                <a:cs typeface="Times New Roman" pitchFamily="18" charset="0"/>
              </a:rPr>
              <a:t>pplied</a:t>
            </a:r>
            <a:r>
              <a:rPr lang="en-US" sz="2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mechanics</a:t>
            </a:r>
            <a:r>
              <a:rPr lang="ru-RU" sz="2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etc</a:t>
            </a:r>
            <a:r>
              <a:rPr lang="en-US" sz="2000" dirty="0" smtClean="0">
                <a:latin typeface="Times New Roman" pitchFamily="18" charset="0"/>
                <a:cs typeface="Times New Roman" pitchFamily="18" charset="0"/>
              </a:rPr>
              <a:t>.</a:t>
            </a:r>
            <a:endParaRPr lang="ru-RU" sz="2000" dirty="0" smtClean="0">
              <a:latin typeface="Times New Roman" pitchFamily="18" charset="0"/>
              <a:cs typeface="Times New Roman" pitchFamily="18" charset="0"/>
            </a:endParaRPr>
          </a:p>
          <a:p>
            <a:endParaRPr lang="ru-RU" dirty="0"/>
          </a:p>
        </p:txBody>
      </p:sp>
      <p:pic>
        <p:nvPicPr>
          <p:cNvPr id="3075" name="Picture 3" descr="C:\Users\Наталья\Desktop\1868404.jpg"/>
          <p:cNvPicPr>
            <a:picLocks noChangeAspect="1" noChangeArrowheads="1"/>
          </p:cNvPicPr>
          <p:nvPr/>
        </p:nvPicPr>
        <p:blipFill>
          <a:blip r:embed="rId2"/>
          <a:srcRect/>
          <a:stretch>
            <a:fillRect/>
          </a:stretch>
        </p:blipFill>
        <p:spPr bwMode="auto">
          <a:xfrm>
            <a:off x="10775222" y="4838248"/>
            <a:ext cx="1416778" cy="2019752"/>
          </a:xfrm>
          <a:prstGeom prst="rect">
            <a:avLst/>
          </a:prstGeom>
          <a:noFill/>
        </p:spPr>
      </p:pic>
      <p:pic>
        <p:nvPicPr>
          <p:cNvPr id="3076" name="Picture 4" descr="C:\Users\Наталья\Desktop\b437475.jpg"/>
          <p:cNvPicPr>
            <a:picLocks noChangeAspect="1" noChangeArrowheads="1"/>
          </p:cNvPicPr>
          <p:nvPr/>
        </p:nvPicPr>
        <p:blipFill>
          <a:blip r:embed="rId3"/>
          <a:srcRect/>
          <a:stretch>
            <a:fillRect/>
          </a:stretch>
        </p:blipFill>
        <p:spPr bwMode="auto">
          <a:xfrm>
            <a:off x="0" y="3724275"/>
            <a:ext cx="2124635" cy="3133725"/>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solidFill>
                  <a:schemeClr val="bg1"/>
                </a:solidFill>
                <a:effectLst>
                  <a:outerShdw blurRad="38100" dist="38100" dir="2700000" algn="tl">
                    <a:srgbClr val="000000">
                      <a:alpha val="43137"/>
                    </a:srgbClr>
                  </a:outerShdw>
                </a:effectLst>
              </a:rPr>
              <a:t>Qualification</a:t>
            </a:r>
            <a:endParaRPr lang="ru-RU" b="1" dirty="0">
              <a:solidFill>
                <a:schemeClr val="bg1"/>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838790" y="2133600"/>
            <a:ext cx="5731828" cy="3300549"/>
          </a:xfrm>
        </p:spPr>
        <p:txBody>
          <a:bodyPr/>
          <a:lstStyle/>
          <a:p>
            <a:r>
              <a:rPr lang="en-US" sz="3200" dirty="0" smtClean="0">
                <a:latin typeface="Times New Roman" pitchFamily="18" charset="0"/>
                <a:cs typeface="Times New Roman" pitchFamily="18" charset="0"/>
              </a:rPr>
              <a:t>Qualification (secondary specialized education)</a:t>
            </a:r>
            <a:endParaRPr lang="ru-RU" sz="3200" dirty="0" smtClean="0">
              <a:latin typeface="Times New Roman" pitchFamily="18" charset="0"/>
              <a:cs typeface="Times New Roman" pitchFamily="18" charset="0"/>
            </a:endParaRPr>
          </a:p>
          <a:p>
            <a:pPr>
              <a:buNone/>
            </a:pPr>
            <a:r>
              <a:rPr lang="ru-RU" sz="3200" dirty="0" smtClean="0">
                <a:latin typeface="Times New Roman" pitchFamily="18" charset="0"/>
                <a:cs typeface="Times New Roman" pitchFamily="18" charset="0"/>
              </a:rPr>
              <a:t>    </a:t>
            </a:r>
            <a:r>
              <a:rPr lang="en-US" sz="3200" dirty="0" smtClean="0">
                <a:latin typeface="Times New Roman" pitchFamily="18" charset="0"/>
                <a:cs typeface="Times New Roman" pitchFamily="18" charset="0"/>
              </a:rPr>
              <a:t>Electromechanical </a:t>
            </a:r>
            <a:r>
              <a:rPr lang="en-US" sz="3200" dirty="0" smtClean="0">
                <a:latin typeface="Times New Roman" pitchFamily="18" charset="0"/>
                <a:cs typeface="Times New Roman" pitchFamily="18" charset="0"/>
              </a:rPr>
              <a:t>technician - professional qualification </a:t>
            </a:r>
            <a:endParaRPr lang="ru-RU" sz="3200" dirty="0" smtClean="0">
              <a:latin typeface="Times New Roman" pitchFamily="18" charset="0"/>
              <a:cs typeface="Times New Roman" pitchFamily="18" charset="0"/>
            </a:endParaRPr>
          </a:p>
          <a:p>
            <a:pPr>
              <a:buNone/>
            </a:pPr>
            <a:r>
              <a:rPr lang="ru-RU" sz="3200" dirty="0" smtClean="0">
                <a:latin typeface="Times New Roman" pitchFamily="18" charset="0"/>
                <a:cs typeface="Times New Roman" pitchFamily="18" charset="0"/>
              </a:rPr>
              <a:t> </a:t>
            </a:r>
            <a:r>
              <a:rPr lang="ru-RU" sz="3200" dirty="0" smtClean="0">
                <a:latin typeface="Times New Roman" pitchFamily="18" charset="0"/>
                <a:cs typeface="Times New Roman" pitchFamily="18" charset="0"/>
              </a:rPr>
              <a:t>  </a:t>
            </a:r>
            <a:r>
              <a:rPr lang="en-US" sz="3200" dirty="0" smtClean="0">
                <a:latin typeface="Times New Roman" pitchFamily="18" charset="0"/>
                <a:cs typeface="Times New Roman" pitchFamily="18" charset="0"/>
              </a:rPr>
              <a:t>of </a:t>
            </a:r>
            <a:r>
              <a:rPr lang="en-US" sz="3200" dirty="0" smtClean="0">
                <a:latin typeface="Times New Roman" pitchFamily="18" charset="0"/>
                <a:cs typeface="Times New Roman" pitchFamily="18" charset="0"/>
              </a:rPr>
              <a:t>a specialist.</a:t>
            </a:r>
            <a:endParaRPr lang="ru-RU" sz="3200" dirty="0" smtClean="0">
              <a:latin typeface="Times New Roman" pitchFamily="18" charset="0"/>
              <a:cs typeface="Times New Roman" pitchFamily="18" charset="0"/>
            </a:endParaRPr>
          </a:p>
          <a:p>
            <a:endParaRPr lang="ru-RU" dirty="0"/>
          </a:p>
        </p:txBody>
      </p:sp>
      <p:pic>
        <p:nvPicPr>
          <p:cNvPr id="4098" name="Picture 2" descr="C:\Users\Наталья\Desktop\XXL.jpg"/>
          <p:cNvPicPr>
            <a:picLocks noChangeAspect="1" noChangeArrowheads="1"/>
          </p:cNvPicPr>
          <p:nvPr/>
        </p:nvPicPr>
        <p:blipFill>
          <a:blip r:embed="rId2"/>
          <a:srcRect/>
          <a:stretch>
            <a:fillRect/>
          </a:stretch>
        </p:blipFill>
        <p:spPr bwMode="auto">
          <a:xfrm>
            <a:off x="8660674" y="3866606"/>
            <a:ext cx="3531326" cy="2991394"/>
          </a:xfrm>
          <a:prstGeom prst="rect">
            <a:avLst/>
          </a:prstGeom>
          <a:noFill/>
        </p:spPr>
      </p:pic>
      <p:pic>
        <p:nvPicPr>
          <p:cNvPr id="4099" name="Picture 3" descr="C:\Users\Наталья\Desktop\b5a166b2fbefaf347451c1cc3e18a22b-300x217.jpg"/>
          <p:cNvPicPr>
            <a:picLocks noChangeAspect="1" noChangeArrowheads="1"/>
          </p:cNvPicPr>
          <p:nvPr/>
        </p:nvPicPr>
        <p:blipFill>
          <a:blip r:embed="rId3"/>
          <a:srcRect/>
          <a:stretch>
            <a:fillRect/>
          </a:stretch>
        </p:blipFill>
        <p:spPr bwMode="auto">
          <a:xfrm>
            <a:off x="9679577" y="1920240"/>
            <a:ext cx="2512423" cy="1867989"/>
          </a:xfrm>
          <a:prstGeom prst="rect">
            <a:avLst/>
          </a:prstGeom>
          <a:noFill/>
        </p:spPr>
      </p:pic>
      <p:pic>
        <p:nvPicPr>
          <p:cNvPr id="4100" name="Picture 4" descr="C:\Users\Наталья\Desktop\b2a9fac5fb47e3e1c121f61c30183c38.jpg"/>
          <p:cNvPicPr>
            <a:picLocks noChangeAspect="1" noChangeArrowheads="1"/>
          </p:cNvPicPr>
          <p:nvPr/>
        </p:nvPicPr>
        <p:blipFill>
          <a:blip r:embed="rId4"/>
          <a:srcRect/>
          <a:stretch>
            <a:fillRect/>
          </a:stretch>
        </p:blipFill>
        <p:spPr bwMode="auto">
          <a:xfrm>
            <a:off x="5812971" y="3997234"/>
            <a:ext cx="2766876" cy="2860765"/>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You can work as</a:t>
            </a:r>
            <a:endParaRPr lang="ru-RU"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Содержимое 2"/>
          <p:cNvSpPr>
            <a:spLocks noGrp="1"/>
          </p:cNvSpPr>
          <p:nvPr>
            <p:ph idx="1"/>
          </p:nvPr>
        </p:nvSpPr>
        <p:spPr>
          <a:xfrm>
            <a:off x="838789" y="1911532"/>
            <a:ext cx="8915400" cy="3777622"/>
          </a:xfrm>
        </p:spPr>
        <p:txBody>
          <a:bodyPr>
            <a:normAutofit fontScale="92500" lnSpcReduction="10000"/>
          </a:bodyPr>
          <a:lstStyle/>
          <a:p>
            <a:pPr>
              <a:buNone/>
            </a:pPr>
            <a:endParaRPr lang="ru-RU" dirty="0" smtClean="0"/>
          </a:p>
          <a:p>
            <a:r>
              <a:rPr lang="en-US" sz="2800" dirty="0" smtClean="0">
                <a:latin typeface="Times New Roman" pitchFamily="18" charset="0"/>
                <a:cs typeface="Times New Roman" pitchFamily="18" charset="0"/>
              </a:rPr>
              <a:t>Instrumentation and Automation Engineer</a:t>
            </a:r>
            <a:endParaRPr lang="ru-RU"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Automation and mechanization engineer of production processes</a:t>
            </a:r>
            <a:endParaRPr lang="ru-RU"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Automated Control Systems Engineer</a:t>
            </a:r>
            <a:endParaRPr lang="ru-RU"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Systems Engineer</a:t>
            </a:r>
            <a:endParaRPr lang="ru-RU"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Circuit engineer</a:t>
            </a:r>
            <a:endParaRPr lang="ru-RU"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and many others…</a:t>
            </a:r>
            <a:endParaRPr lang="ru-RU" sz="2800" dirty="0" smtClean="0">
              <a:latin typeface="Times New Roman" pitchFamily="18" charset="0"/>
              <a:cs typeface="Times New Roman" pitchFamily="18" charset="0"/>
            </a:endParaRPr>
          </a:p>
          <a:p>
            <a:endParaRPr lang="ru-RU" dirty="0"/>
          </a:p>
        </p:txBody>
      </p:sp>
      <p:pic>
        <p:nvPicPr>
          <p:cNvPr id="5125" name="Picture 5" descr="C:\Users\Наталья\Desktop\industrial-dreamreport.jpg"/>
          <p:cNvPicPr>
            <a:picLocks noChangeAspect="1" noChangeArrowheads="1"/>
          </p:cNvPicPr>
          <p:nvPr/>
        </p:nvPicPr>
        <p:blipFill>
          <a:blip r:embed="rId2"/>
          <a:srcRect/>
          <a:stretch>
            <a:fillRect/>
          </a:stretch>
        </p:blipFill>
        <p:spPr bwMode="auto">
          <a:xfrm>
            <a:off x="6448425" y="3239589"/>
            <a:ext cx="5743575" cy="3618411"/>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solidFill>
                  <a:schemeClr val="bg1"/>
                </a:solidFill>
                <a:effectLst>
                  <a:outerShdw blurRad="38100" dist="38100" dir="2700000" algn="tl">
                    <a:srgbClr val="000000">
                      <a:alpha val="43137"/>
                    </a:srgbClr>
                  </a:outerShdw>
                </a:effectLst>
              </a:rPr>
              <a:t>The specialty of «</a:t>
            </a:r>
            <a:r>
              <a:rPr lang="en-US" b="1" dirty="0" err="1" smtClean="0">
                <a:solidFill>
                  <a:schemeClr val="bg1"/>
                </a:solidFill>
                <a:effectLst>
                  <a:outerShdw blurRad="38100" dist="38100" dir="2700000" algn="tl">
                    <a:srgbClr val="000000">
                      <a:alpha val="43137"/>
                    </a:srgbClr>
                  </a:outerShdw>
                </a:effectLst>
              </a:rPr>
              <a:t>Commerse</a:t>
            </a:r>
            <a:r>
              <a:rPr lang="en-US" b="1" dirty="0" smtClean="0">
                <a:solidFill>
                  <a:schemeClr val="bg1"/>
                </a:solidFill>
                <a:effectLst>
                  <a:outerShdw blurRad="38100" dist="38100" dir="2700000" algn="tl">
                    <a:srgbClr val="000000">
                      <a:alpha val="43137"/>
                    </a:srgbClr>
                  </a:outerShdw>
                </a:effectLst>
              </a:rPr>
              <a:t>».</a:t>
            </a:r>
            <a:endParaRPr lang="ru-RU" b="1" dirty="0">
              <a:solidFill>
                <a:schemeClr val="bg1"/>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5332412" y="2355668"/>
            <a:ext cx="6045337" cy="3777622"/>
          </a:xfrm>
        </p:spPr>
        <p:txBody>
          <a:bodyPr>
            <a:normAutofit lnSpcReduction="10000"/>
          </a:bodyPr>
          <a:lstStyle/>
          <a:p>
            <a:pPr>
              <a:buNone/>
            </a:pPr>
            <a:r>
              <a:rPr lang="en-US" dirty="0" smtClean="0"/>
              <a:t> </a:t>
            </a:r>
            <a:endParaRPr lang="ru-RU" dirty="0" smtClean="0"/>
          </a:p>
          <a:p>
            <a:r>
              <a:rPr lang="en-US" sz="2400" dirty="0" smtClean="0">
                <a:latin typeface="Times New Roman" pitchFamily="18" charset="0"/>
                <a:cs typeface="Times New Roman" pitchFamily="18" charset="0"/>
              </a:rPr>
              <a:t>Such a field of activity as commerce is perhaps one of the most beloved. Because it is based on management work. The profession is quite in demand. It involves a lot of work and knowledge necessary for its successful development. There are two main types of commerce: simple, familiar to everyone, and Internet commerce. The latter is a novelty. This area of activity has been developing rapidly over the past few years.</a:t>
            </a:r>
            <a:endParaRPr lang="ru-RU" sz="2400" dirty="0" smtClean="0">
              <a:latin typeface="Times New Roman" pitchFamily="18" charset="0"/>
              <a:cs typeface="Times New Roman" pitchFamily="18" charset="0"/>
            </a:endParaRPr>
          </a:p>
          <a:p>
            <a:endParaRPr lang="ru-RU" dirty="0"/>
          </a:p>
        </p:txBody>
      </p:sp>
      <p:pic>
        <p:nvPicPr>
          <p:cNvPr id="6148" name="Picture 4"/>
          <p:cNvPicPr>
            <a:picLocks noChangeAspect="1" noChangeArrowheads="1"/>
          </p:cNvPicPr>
          <p:nvPr/>
        </p:nvPicPr>
        <p:blipFill>
          <a:blip r:embed="rId2"/>
          <a:srcRect/>
          <a:stretch>
            <a:fillRect/>
          </a:stretch>
        </p:blipFill>
        <p:spPr bwMode="auto">
          <a:xfrm>
            <a:off x="0" y="2442755"/>
            <a:ext cx="5133703" cy="4415246"/>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Main disciplines</a:t>
            </a:r>
            <a:endParaRPr lang="ru-RU"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Содержимое 2"/>
          <p:cNvSpPr>
            <a:spLocks noGrp="1"/>
          </p:cNvSpPr>
          <p:nvPr>
            <p:ph sz="half" idx="1"/>
          </p:nvPr>
        </p:nvSpPr>
        <p:spPr/>
        <p:txBody>
          <a:bodyPr/>
          <a:lstStyle/>
          <a:p>
            <a:r>
              <a:rPr lang="en-US" dirty="0" smtClean="0"/>
              <a:t>Students study the following disciplines:</a:t>
            </a:r>
            <a:endParaRPr lang="ru-RU" dirty="0" smtClean="0"/>
          </a:p>
          <a:p>
            <a:r>
              <a:rPr lang="en-US" dirty="0" err="1" smtClean="0"/>
              <a:t>Economicsof</a:t>
            </a:r>
            <a:r>
              <a:rPr lang="en-US" dirty="0" smtClean="0"/>
              <a:t> organization</a:t>
            </a:r>
            <a:endParaRPr lang="ru-RU" dirty="0" smtClean="0"/>
          </a:p>
          <a:p>
            <a:r>
              <a:rPr lang="en-US" dirty="0" smtClean="0"/>
              <a:t>Statistics</a:t>
            </a:r>
            <a:endParaRPr lang="ru-RU" dirty="0" smtClean="0"/>
          </a:p>
          <a:p>
            <a:r>
              <a:rPr lang="en-US" dirty="0" smtClean="0"/>
              <a:t>Management (by industry)</a:t>
            </a:r>
            <a:endParaRPr lang="ru-RU" dirty="0" smtClean="0"/>
          </a:p>
          <a:p>
            <a:r>
              <a:rPr lang="en-US" dirty="0" smtClean="0"/>
              <a:t>Management documentation</a:t>
            </a:r>
            <a:endParaRPr lang="ru-RU" dirty="0" smtClean="0"/>
          </a:p>
          <a:p>
            <a:r>
              <a:rPr lang="en-US" dirty="0" smtClean="0"/>
              <a:t>Legal support of professional activity</a:t>
            </a:r>
            <a:endParaRPr lang="ru-RU" dirty="0" smtClean="0"/>
          </a:p>
          <a:p>
            <a:r>
              <a:rPr lang="en-US" dirty="0" smtClean="0"/>
              <a:t>Logistics</a:t>
            </a:r>
            <a:endParaRPr lang="ru-RU" dirty="0" smtClean="0"/>
          </a:p>
          <a:p>
            <a:r>
              <a:rPr lang="en-US" dirty="0" smtClean="0"/>
              <a:t>Accounting</a:t>
            </a:r>
            <a:endParaRPr lang="ru-RU" dirty="0" smtClean="0"/>
          </a:p>
          <a:p>
            <a:endParaRPr lang="ru-RU" dirty="0"/>
          </a:p>
        </p:txBody>
      </p:sp>
      <p:pic>
        <p:nvPicPr>
          <p:cNvPr id="5" name="Содержимое 4" descr="IMG_20210416_150333.jpg"/>
          <p:cNvPicPr>
            <a:picLocks noGrp="1" noChangeAspect="1"/>
          </p:cNvPicPr>
          <p:nvPr>
            <p:ph sz="half" idx="2"/>
          </p:nvPr>
        </p:nvPicPr>
        <p:blipFill>
          <a:blip r:embed="rId2"/>
          <a:stretch>
            <a:fillRect/>
          </a:stretch>
        </p:blipFill>
        <p:spPr>
          <a:xfrm rot="5400000">
            <a:off x="7012702" y="2461107"/>
            <a:ext cx="4712451" cy="3741699"/>
          </a:xfrm>
        </p:spPr>
      </p:pic>
    </p:spTree>
  </p:cSld>
  <p:clrMapOvr>
    <a:masterClrMapping/>
  </p:clrMapOvr>
</p:sld>
</file>

<file path=ppt/theme/theme1.xml><?xml version="1.0" encoding="utf-8"?>
<a:theme xmlns:a="http://schemas.openxmlformats.org/drawingml/2006/main" name="Легкий дым">
  <a:themeElements>
    <a:clrScheme name="Легкий дым">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Легкий дым">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24B1A44C-C006-48B2-A4D7-E5549B3D8CD4}"/>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6e0ed944f324437a1628d920c25a1c7c">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edbd56de57fb331bd1e5e8af7e1d85f1"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Status xmlns="71af3243-3dd4-4a8d-8c0d-dd76da1f02a5">Not started</Statu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7449C20-468D-43AC-BAA9-5AF10C1B7F4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E89E9E9-CE08-455B-9B22-675497F5CD59}">
  <ds:schemaRefs>
    <ds:schemaRef ds:uri="http://schemas.microsoft.com/office/2006/metadata/properties"/>
    <ds:schemaRef ds:uri="http://schemas.microsoft.com/office/infopath/2007/PartnerControls"/>
    <ds:schemaRef ds:uri="71af3243-3dd4-4a8d-8c0d-dd76da1f02a5"/>
  </ds:schemaRefs>
</ds:datastoreItem>
</file>

<file path=customXml/itemProps3.xml><?xml version="1.0" encoding="utf-8"?>
<ds:datastoreItem xmlns:ds="http://schemas.openxmlformats.org/officeDocument/2006/customXml" ds:itemID="{DD1E4E54-D823-4696-BBE2-5A8AE79AD47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Wisp</Template>
  <TotalTime>0</TotalTime>
  <Words>837</Words>
  <Application>Microsoft Office PowerPoint</Application>
  <PresentationFormat>Произвольный</PresentationFormat>
  <Paragraphs>69</Paragraphs>
  <Slides>17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Легкий дым</vt:lpstr>
      <vt:lpstr>. </vt:lpstr>
      <vt:lpstr> Qualification of our college</vt:lpstr>
      <vt:lpstr>Automation of technological processes and production</vt:lpstr>
      <vt:lpstr>The objects of automation</vt:lpstr>
      <vt:lpstr>Subjects</vt:lpstr>
      <vt:lpstr>Qualification</vt:lpstr>
      <vt:lpstr>You can work as</vt:lpstr>
      <vt:lpstr>The specialty of «Commerse».</vt:lpstr>
      <vt:lpstr>Main disciplines</vt:lpstr>
      <vt:lpstr>Who is this profession suitable for?  </vt:lpstr>
      <vt:lpstr>Demand. </vt:lpstr>
      <vt:lpstr>Perspectives</vt:lpstr>
      <vt:lpstr>Language of the world</vt:lpstr>
      <vt:lpstr>Our lessons</vt:lpstr>
      <vt:lpstr>Hard work</vt:lpstr>
      <vt:lpstr>Other specialties in our college</vt:lpstr>
      <vt:lpstr>WELCOME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2021-04-16T11:42:19Z</dcterms:created>
  <dcterms:modified xsi:type="dcterms:W3CDTF">2021-04-16T18:18:19Z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