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95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6" r:id="rId41"/>
    <p:sldId id="297" r:id="rId42"/>
    <p:sldId id="298" r:id="rId43"/>
    <p:sldId id="299" r:id="rId44"/>
    <p:sldId id="300" r:id="rId45"/>
    <p:sldId id="301" r:id="rId46"/>
    <p:sldId id="294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02" y="-8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1A09F-F0E0-4112-8B55-E94CCB8B7C57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7F26-95EE-4746-9236-C00BC28B811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1A09F-F0E0-4112-8B55-E94CCB8B7C57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7F26-95EE-4746-9236-C00BC28B8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1A09F-F0E0-4112-8B55-E94CCB8B7C57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7F26-95EE-4746-9236-C00BC28B8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1A09F-F0E0-4112-8B55-E94CCB8B7C57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7F26-95EE-4746-9236-C00BC28B8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1A09F-F0E0-4112-8B55-E94CCB8B7C57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7F26-95EE-4746-9236-C00BC28B811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1A09F-F0E0-4112-8B55-E94CCB8B7C57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7F26-95EE-4746-9236-C00BC28B8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1A09F-F0E0-4112-8B55-E94CCB8B7C57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7F26-95EE-4746-9236-C00BC28B8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1A09F-F0E0-4112-8B55-E94CCB8B7C57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7F26-95EE-4746-9236-C00BC28B8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1A09F-F0E0-4112-8B55-E94CCB8B7C57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7F26-95EE-4746-9236-C00BC28B8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1A09F-F0E0-4112-8B55-E94CCB8B7C57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67F26-95EE-4746-9236-C00BC28B8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1A09F-F0E0-4112-8B55-E94CCB8B7C57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2367F26-95EE-4746-9236-C00BC28B811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9F1A09F-F0E0-4112-8B55-E94CCB8B7C57}" type="datetimeFigureOut">
              <a:rPr lang="ru-RU" smtClean="0"/>
              <a:t>31.05.2018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2367F26-95EE-4746-9236-C00BC28B811C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285728"/>
            <a:ext cx="7854696" cy="1752600"/>
          </a:xfrm>
        </p:spPr>
        <p:txBody>
          <a:bodyPr>
            <a:noAutofit/>
          </a:bodyPr>
          <a:lstStyle/>
          <a:p>
            <a:pPr lvl="0" algn="ctr"/>
            <a:r>
              <a:rPr lang="ru-RU" sz="5400" b="1" dirty="0" smtClean="0"/>
              <a:t>В 1916 году на территории Бурятии создан старейший в России заповедник – Баргузинский. Для охраны какого животного он создан?</a:t>
            </a:r>
            <a:endParaRPr lang="ru-RU" sz="5400" dirty="0" smtClean="0"/>
          </a:p>
          <a:p>
            <a:pPr algn="ctr"/>
            <a:endParaRPr lang="ru-RU" sz="5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endParaRPr lang="ru-RU" sz="4400" dirty="0"/>
          </a:p>
        </p:txBody>
      </p:sp>
      <p:pic>
        <p:nvPicPr>
          <p:cNvPr id="4" name="Рисунок 3" descr="Похожее изображени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endParaRPr lang="ru-RU" sz="4400" dirty="0"/>
          </a:p>
        </p:txBody>
      </p:sp>
      <p:pic>
        <p:nvPicPr>
          <p:cNvPr id="4" name="Рисунок 3" descr="Картинки по запросу дельта селенги космос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lvl="0" algn="ctr"/>
            <a:r>
              <a:rPr lang="ru-RU" sz="4400" b="1" dirty="0" smtClean="0"/>
              <a:t>Назовите вид редкой рыбы, которая может прожить до 50-60 лет и достичь веса в 100-130 кг? Это самая крупная рыба на Байкале. С 1945 года на Байкале ввёден запрет на его лов.</a:t>
            </a:r>
            <a:endParaRPr lang="ru-RU" sz="4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endParaRPr lang="ru-RU" sz="4400" dirty="0"/>
          </a:p>
        </p:txBody>
      </p:sp>
      <p:pic>
        <p:nvPicPr>
          <p:cNvPr id="4" name="Рисунок 3" descr="Картинки по запросу большой осетр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endParaRPr lang="ru-RU" sz="4400" dirty="0"/>
          </a:p>
        </p:txBody>
      </p:sp>
      <p:pic>
        <p:nvPicPr>
          <p:cNvPr id="4" name="Рисунок 3" descr="Картинки по запросу большой осетр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lvl="0" algn="ctr"/>
            <a:r>
              <a:rPr lang="ru-RU" sz="7200" b="1" dirty="0" smtClean="0"/>
              <a:t>На всех ли глубинах в Байкале есть жизнь?</a:t>
            </a:r>
            <a:endParaRPr lang="ru-RU" sz="7200" dirty="0" smtClean="0"/>
          </a:p>
          <a:p>
            <a:r>
              <a:rPr lang="ru-RU" sz="4400" b="1" dirty="0" smtClean="0"/>
              <a:t> </a:t>
            </a:r>
            <a:endParaRPr lang="ru-RU" sz="4400" dirty="0" smtClean="0"/>
          </a:p>
          <a:p>
            <a:pPr algn="ctr"/>
            <a:endParaRPr lang="ru-RU" sz="4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endParaRPr lang="ru-RU" sz="4400" dirty="0"/>
          </a:p>
        </p:txBody>
      </p:sp>
      <p:pic>
        <p:nvPicPr>
          <p:cNvPr id="4" name="Рисунок 3" descr="Картинки по запросу сероводород в озер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lvl="0" algn="ctr"/>
            <a:r>
              <a:rPr lang="ru-RU" sz="7200" b="1" dirty="0" smtClean="0"/>
              <a:t>Впервые перелинявшего детеныша нерпы местные жители называют</a:t>
            </a:r>
            <a:endParaRPr lang="ru-RU" sz="7200" dirty="0" smtClean="0"/>
          </a:p>
          <a:p>
            <a:pPr algn="ctr"/>
            <a:endParaRPr lang="ru-RU" sz="72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5715016"/>
            <a:ext cx="7854696" cy="1752600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/>
              <a:t>кумуткан</a:t>
            </a:r>
            <a:endParaRPr lang="ru-RU" sz="6600" dirty="0"/>
          </a:p>
        </p:txBody>
      </p:sp>
      <p:pic>
        <p:nvPicPr>
          <p:cNvPr id="4" name="Рисунок 3" descr="Картинки по запросу белек нерпы называется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0"/>
            <a:ext cx="6500858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r>
              <a:rPr lang="ru-RU" sz="8800" b="1" dirty="0" smtClean="0"/>
              <a:t>Сор на Байкале это -</a:t>
            </a:r>
            <a:endParaRPr lang="ru-RU" sz="8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endParaRPr lang="ru-RU" sz="4400" dirty="0"/>
          </a:p>
        </p:txBody>
      </p:sp>
      <p:pic>
        <p:nvPicPr>
          <p:cNvPr id="4" name="Рисунок 3" descr="Картинки по запросу соболь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5500702"/>
            <a:ext cx="7854696" cy="17526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/>
              <a:t>закрытый мелководный залив</a:t>
            </a:r>
            <a:endParaRPr lang="ru-RU" sz="4400" dirty="0"/>
          </a:p>
        </p:txBody>
      </p:sp>
      <p:pic>
        <p:nvPicPr>
          <p:cNvPr id="4" name="Рисунок 3" descr="Картинки по запросу залив провал на байкал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0"/>
            <a:ext cx="8286808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/>
              <a:t> </a:t>
            </a:r>
            <a:endParaRPr lang="ru-RU" sz="7200" dirty="0" smtClean="0"/>
          </a:p>
          <a:p>
            <a:pPr lvl="0" algn="ctr"/>
            <a:r>
              <a:rPr lang="ru-RU" sz="7200" b="1" dirty="0" smtClean="0"/>
              <a:t>Спят ли нерпы в воде?</a:t>
            </a:r>
            <a:endParaRPr lang="ru-RU" sz="7200" dirty="0" smtClean="0"/>
          </a:p>
          <a:p>
            <a:pPr algn="ctr"/>
            <a:endParaRPr lang="ru-RU" sz="72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endParaRPr lang="ru-RU" sz="4400" dirty="0"/>
          </a:p>
        </p:txBody>
      </p:sp>
      <p:pic>
        <p:nvPicPr>
          <p:cNvPr id="4" name="Рисунок 3" descr="Картинки по запросу нерпа спит в вод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/>
              <a:t>Северо-восточный ветер на Байкале</a:t>
            </a:r>
            <a:endParaRPr lang="ru-RU" sz="7200" dirty="0" smtClean="0"/>
          </a:p>
          <a:p>
            <a:pPr algn="ctr"/>
            <a:endParaRPr lang="ru-RU" sz="72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5357826"/>
            <a:ext cx="7854696" cy="1752600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/>
              <a:t>Баргузин</a:t>
            </a:r>
            <a:endParaRPr lang="ru-RU" sz="8800" dirty="0"/>
          </a:p>
        </p:txBody>
      </p:sp>
      <p:pic>
        <p:nvPicPr>
          <p:cNvPr id="4" name="Рисунок 3" descr="Картинки по запросу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0"/>
            <a:ext cx="4283075" cy="538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/>
              <a:t>Младшим братом Байкала называют озеро:</a:t>
            </a:r>
            <a:endParaRPr lang="ru-RU" sz="7200" dirty="0" smtClean="0"/>
          </a:p>
          <a:p>
            <a:pPr algn="ctr"/>
            <a:endParaRPr lang="ru-RU" sz="72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5643578"/>
            <a:ext cx="7854696" cy="1752600"/>
          </a:xfrm>
        </p:spPr>
        <p:txBody>
          <a:bodyPr>
            <a:noAutofit/>
          </a:bodyPr>
          <a:lstStyle/>
          <a:p>
            <a:pPr algn="ctr"/>
            <a:r>
              <a:rPr lang="ru-RU" sz="7200" dirty="0" err="1" smtClean="0"/>
              <a:t>Хубсугул</a:t>
            </a:r>
            <a:endParaRPr lang="ru-RU" sz="7200" dirty="0"/>
          </a:p>
        </p:txBody>
      </p:sp>
      <p:pic>
        <p:nvPicPr>
          <p:cNvPr id="4" name="Рисунок 3" descr="Картинки по запросу хубсугул карт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lvl="0" algn="ctr"/>
            <a:r>
              <a:rPr lang="ru-RU" sz="5400" b="1" dirty="0" smtClean="0"/>
              <a:t>Залив на Байкале, образовавшийся в январе 1862 года в результате землетрясения</a:t>
            </a:r>
            <a:endParaRPr lang="ru-RU" sz="5400" dirty="0" smtClean="0"/>
          </a:p>
          <a:p>
            <a:pPr algn="ctr"/>
            <a:endParaRPr lang="ru-RU" sz="5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endParaRPr lang="ru-RU" sz="4400" dirty="0"/>
          </a:p>
        </p:txBody>
      </p:sp>
      <p:pic>
        <p:nvPicPr>
          <p:cNvPr id="4" name="Рисунок 3" descr="Картинки по запросу залив провал на байкал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0"/>
            <a:ext cx="7854696" cy="1752600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/>
              <a:t>Наиболее сильный удар по природной системе Байкала, по мнению учёных, был вызван</a:t>
            </a:r>
            <a:r>
              <a:rPr lang="ru-RU" sz="3600" b="1" dirty="0" smtClean="0"/>
              <a:t>:</a:t>
            </a:r>
            <a:endParaRPr lang="ru-RU" sz="3600" dirty="0" smtClean="0"/>
          </a:p>
          <a:p>
            <a:pPr algn="l"/>
            <a:r>
              <a:rPr lang="ru-RU" sz="3600" b="1" dirty="0" smtClean="0"/>
              <a:t>А) землетрясением 1862 года</a:t>
            </a:r>
            <a:endParaRPr lang="ru-RU" sz="3600" dirty="0" smtClean="0"/>
          </a:p>
          <a:p>
            <a:pPr algn="l"/>
            <a:r>
              <a:rPr lang="ru-RU" sz="3600" b="1" dirty="0" smtClean="0"/>
              <a:t>Б) Байкальским целлюлозно-бумажным комбинатом</a:t>
            </a:r>
            <a:endParaRPr lang="ru-RU" sz="3600" dirty="0" smtClean="0"/>
          </a:p>
          <a:p>
            <a:pPr algn="l"/>
            <a:r>
              <a:rPr lang="ru-RU" sz="3600" b="1" dirty="0" smtClean="0"/>
              <a:t>В) вводом в эксплуатацию каскадом ГЭС на р. Ангаре</a:t>
            </a:r>
            <a:endParaRPr lang="ru-RU" sz="3600" dirty="0" smtClean="0"/>
          </a:p>
          <a:p>
            <a:pPr algn="l"/>
            <a:r>
              <a:rPr lang="ru-RU" sz="3600" b="1" dirty="0" smtClean="0"/>
              <a:t>Г) катастрофическим снижением популяции омуля</a:t>
            </a:r>
            <a:endParaRPr lang="ru-RU" sz="3600" dirty="0" smtClean="0"/>
          </a:p>
          <a:p>
            <a:pPr algn="l"/>
            <a:endParaRPr lang="ru-RU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lvl="0" algn="ctr"/>
            <a:r>
              <a:rPr lang="ru-RU" sz="4400" b="1" dirty="0" smtClean="0"/>
              <a:t>Каким определением называют вид или подвид животного, который, кроме как на определённой территории (акватории), нигде больше не встречается?</a:t>
            </a:r>
            <a:endParaRPr lang="ru-RU" sz="4400" dirty="0" smtClean="0"/>
          </a:p>
          <a:p>
            <a:pPr algn="ctr"/>
            <a:endParaRPr lang="ru-RU" sz="4400" b="1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endParaRPr lang="ru-RU" sz="4400" dirty="0"/>
          </a:p>
        </p:txBody>
      </p:sp>
      <p:pic>
        <p:nvPicPr>
          <p:cNvPr id="4" name="Рисунок 3" descr="Картинки по запросу гэс на ангар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0"/>
            <a:ext cx="9144000" cy="1752600"/>
          </a:xfrm>
        </p:spPr>
        <p:txBody>
          <a:bodyPr>
            <a:noAutofit/>
          </a:bodyPr>
          <a:lstStyle/>
          <a:p>
            <a:pPr algn="l"/>
            <a:r>
              <a:rPr lang="ru-RU" sz="4000" b="1" dirty="0" smtClean="0"/>
              <a:t>. Самая неблагополучная в экологическом отношении часть Байкальской природной территории</a:t>
            </a:r>
            <a:endParaRPr lang="ru-RU" sz="4000" dirty="0" smtClean="0"/>
          </a:p>
          <a:p>
            <a:pPr algn="l"/>
            <a:r>
              <a:rPr lang="ru-RU" sz="4000" b="1" dirty="0" smtClean="0"/>
              <a:t>А) промышленный узел г. Улан-Удэ</a:t>
            </a:r>
            <a:endParaRPr lang="ru-RU" sz="4000" dirty="0" smtClean="0"/>
          </a:p>
          <a:p>
            <a:pPr algn="l"/>
            <a:r>
              <a:rPr lang="ru-RU" sz="4000" b="1" dirty="0" smtClean="0"/>
              <a:t>Б) район ГРЭС г. Гусиноозёрска</a:t>
            </a:r>
            <a:endParaRPr lang="ru-RU" sz="4000" dirty="0" smtClean="0"/>
          </a:p>
          <a:p>
            <a:pPr algn="l"/>
            <a:r>
              <a:rPr lang="ru-RU" sz="4000" b="1" dirty="0" smtClean="0"/>
              <a:t>В) промышленный узел г. Кяхта</a:t>
            </a:r>
            <a:endParaRPr lang="ru-RU" sz="4000" dirty="0" smtClean="0"/>
          </a:p>
          <a:p>
            <a:pPr algn="l"/>
            <a:r>
              <a:rPr lang="ru-RU" sz="4000" b="1" dirty="0" smtClean="0"/>
              <a:t>Г) территория Джидинского </a:t>
            </a:r>
            <a:r>
              <a:rPr lang="ru-RU" sz="4000" b="1" dirty="0" err="1" smtClean="0"/>
              <a:t>вольфрамо-молибденового</a:t>
            </a:r>
            <a:r>
              <a:rPr lang="ru-RU" sz="4000" b="1" dirty="0" smtClean="0"/>
              <a:t> комбината г. Закаменска</a:t>
            </a:r>
            <a:endParaRPr lang="ru-RU" sz="4000" dirty="0" smtClean="0"/>
          </a:p>
          <a:p>
            <a:pPr algn="l"/>
            <a:endParaRPr lang="ru-RU" sz="40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endParaRPr lang="ru-RU" sz="4400" dirty="0"/>
          </a:p>
        </p:txBody>
      </p:sp>
      <p:pic>
        <p:nvPicPr>
          <p:cNvPr id="4" name="Рисунок 3" descr="Похожее изображени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0"/>
            <a:ext cx="7854696" cy="1752600"/>
          </a:xfrm>
        </p:spPr>
        <p:txBody>
          <a:bodyPr>
            <a:noAutofit/>
          </a:bodyPr>
          <a:lstStyle/>
          <a:p>
            <a:pPr algn="l"/>
            <a:r>
              <a:rPr lang="ru-RU" sz="4800" b="1" dirty="0" smtClean="0"/>
              <a:t>Самая загрязнённая река на Байкальской природной территории</a:t>
            </a:r>
            <a:endParaRPr lang="ru-RU" sz="4800" dirty="0" smtClean="0"/>
          </a:p>
          <a:p>
            <a:pPr algn="l"/>
            <a:r>
              <a:rPr lang="ru-RU" sz="4800" b="1" dirty="0" smtClean="0"/>
              <a:t>А) Уда</a:t>
            </a:r>
            <a:endParaRPr lang="ru-RU" sz="4800" dirty="0" smtClean="0"/>
          </a:p>
          <a:p>
            <a:pPr algn="l"/>
            <a:r>
              <a:rPr lang="ru-RU" sz="4800" b="1" dirty="0" smtClean="0"/>
              <a:t>Б) Чикой </a:t>
            </a:r>
            <a:endParaRPr lang="ru-RU" sz="4800" dirty="0" smtClean="0"/>
          </a:p>
          <a:p>
            <a:pPr algn="l"/>
            <a:r>
              <a:rPr lang="ru-RU" sz="4800" b="1" dirty="0" smtClean="0"/>
              <a:t>В) </a:t>
            </a:r>
            <a:r>
              <a:rPr lang="ru-RU" sz="4800" b="1" dirty="0" err="1" smtClean="0"/>
              <a:t>Модонкуль</a:t>
            </a:r>
            <a:endParaRPr lang="ru-RU" sz="4800" dirty="0" smtClean="0"/>
          </a:p>
          <a:p>
            <a:pPr algn="l"/>
            <a:r>
              <a:rPr lang="ru-RU" sz="4800" b="1" dirty="0" smtClean="0"/>
              <a:t>Г) </a:t>
            </a:r>
            <a:r>
              <a:rPr lang="ru-RU" sz="4800" b="1" dirty="0" err="1" smtClean="0"/>
              <a:t>Кяхтинка</a:t>
            </a:r>
            <a:endParaRPr lang="ru-RU" sz="4800" dirty="0" smtClean="0"/>
          </a:p>
          <a:p>
            <a:pPr algn="l"/>
            <a:endParaRPr lang="ru-RU" sz="48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endParaRPr lang="ru-RU" sz="4400" dirty="0"/>
          </a:p>
        </p:txBody>
      </p:sp>
      <p:pic>
        <p:nvPicPr>
          <p:cNvPr id="4" name="Рисунок 3" descr="Картинки по запросу закаменск карт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428604"/>
            <a:ext cx="7854696" cy="1752600"/>
          </a:xfrm>
        </p:spPr>
        <p:txBody>
          <a:bodyPr>
            <a:noAutofit/>
          </a:bodyPr>
          <a:lstStyle/>
          <a:p>
            <a:pPr algn="l"/>
            <a:r>
              <a:rPr lang="ru-RU" sz="4800" b="1" dirty="0" smtClean="0"/>
              <a:t>. Наибольшие стоки загрязнения в Байкал несут воды</a:t>
            </a:r>
            <a:endParaRPr lang="ru-RU" sz="4800" dirty="0" smtClean="0"/>
          </a:p>
          <a:p>
            <a:pPr algn="l"/>
            <a:r>
              <a:rPr lang="ru-RU" sz="4800" b="1" dirty="0" smtClean="0"/>
              <a:t>А) Баргузина</a:t>
            </a:r>
            <a:endParaRPr lang="ru-RU" sz="4800" dirty="0" smtClean="0"/>
          </a:p>
          <a:p>
            <a:pPr algn="l"/>
            <a:r>
              <a:rPr lang="ru-RU" sz="4800" b="1" dirty="0" smtClean="0"/>
              <a:t>Б) Верхней Ангары</a:t>
            </a:r>
            <a:endParaRPr lang="ru-RU" sz="4800" dirty="0" smtClean="0"/>
          </a:p>
          <a:p>
            <a:pPr algn="l"/>
            <a:r>
              <a:rPr lang="ru-RU" sz="4800" b="1" dirty="0" smtClean="0"/>
              <a:t>В) Селенги</a:t>
            </a:r>
            <a:endParaRPr lang="ru-RU" sz="4800" dirty="0" smtClean="0"/>
          </a:p>
          <a:p>
            <a:pPr algn="l"/>
            <a:r>
              <a:rPr lang="ru-RU" sz="4800" b="1" dirty="0" smtClean="0"/>
              <a:t>Г) Турки</a:t>
            </a:r>
            <a:endParaRPr lang="ru-RU" sz="4800" dirty="0" smtClean="0"/>
          </a:p>
          <a:p>
            <a:pPr algn="l"/>
            <a:endParaRPr lang="ru-RU" sz="48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endParaRPr lang="ru-RU" sz="4400" dirty="0"/>
          </a:p>
        </p:txBody>
      </p:sp>
      <p:pic>
        <p:nvPicPr>
          <p:cNvPr id="4" name="Рисунок 3" descr="Картинки по запросу селенг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0"/>
            <a:ext cx="7854696" cy="1752600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/>
              <a:t>Данное предприятие закрыто в 2013 г. как источник крупнейшего загрязнения оз. Байкал</a:t>
            </a:r>
            <a:endParaRPr lang="ru-RU" sz="3600" dirty="0" smtClean="0"/>
          </a:p>
          <a:p>
            <a:pPr algn="l"/>
            <a:r>
              <a:rPr lang="ru-RU" sz="3600" b="1" dirty="0" smtClean="0"/>
              <a:t>А) Иркутский алюминиевый завод</a:t>
            </a:r>
            <a:endParaRPr lang="ru-RU" sz="3600" dirty="0" smtClean="0"/>
          </a:p>
          <a:p>
            <a:pPr algn="l"/>
            <a:r>
              <a:rPr lang="ru-RU" sz="3600" b="1" dirty="0" smtClean="0"/>
              <a:t>Б) очистные сооружения г. Улан-Удэ</a:t>
            </a:r>
            <a:endParaRPr lang="ru-RU" sz="3600" dirty="0" smtClean="0"/>
          </a:p>
          <a:p>
            <a:pPr algn="l"/>
            <a:r>
              <a:rPr lang="ru-RU" sz="3600" b="1" dirty="0" smtClean="0"/>
              <a:t>В) Селенгинский целлюлозно-картонный комбинат</a:t>
            </a:r>
            <a:endParaRPr lang="ru-RU" sz="3600" dirty="0" smtClean="0"/>
          </a:p>
          <a:p>
            <a:pPr algn="l"/>
            <a:r>
              <a:rPr lang="ru-RU" sz="3600" b="1" dirty="0" smtClean="0"/>
              <a:t>Г) Байкальский целлюлозно-бумажный комбинат</a:t>
            </a:r>
            <a:endParaRPr lang="ru-RU" sz="3600" dirty="0" smtClean="0"/>
          </a:p>
          <a:p>
            <a:pPr algn="l"/>
            <a:endParaRPr lang="ru-RU" sz="36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endParaRPr lang="ru-RU" sz="4400" dirty="0"/>
          </a:p>
        </p:txBody>
      </p:sp>
      <p:pic>
        <p:nvPicPr>
          <p:cNvPr id="4" name="Рисунок 3" descr="Картинки по запросу байкальский цбк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0"/>
            <a:ext cx="7854696" cy="1752600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/>
              <a:t>Благодаря колонии этого вида рыбоядных птиц, некогда очень многочисленного, но почти истребленного во время голода Великой отечественной войны, получил название самый большой остров на </a:t>
            </a:r>
            <a:r>
              <a:rPr lang="ru-RU" sz="3200" b="1" dirty="0" err="1" smtClean="0"/>
              <a:t>Чивыркуйском</a:t>
            </a:r>
            <a:r>
              <a:rPr lang="ru-RU" sz="3200" b="1" dirty="0" smtClean="0"/>
              <a:t> заливе. Назовите эту птицу.</a:t>
            </a:r>
            <a:endParaRPr lang="ru-RU" sz="3200" dirty="0" smtClean="0"/>
          </a:p>
          <a:p>
            <a:pPr algn="l"/>
            <a:r>
              <a:rPr lang="ru-RU" sz="3200" b="1" dirty="0" smtClean="0"/>
              <a:t> </a:t>
            </a:r>
            <a:r>
              <a:rPr lang="ru-RU" sz="3200" b="1" dirty="0" smtClean="0"/>
              <a:t>А</a:t>
            </a:r>
            <a:r>
              <a:rPr lang="ru-RU" sz="3200" b="1" dirty="0" smtClean="0"/>
              <a:t>)	Чайка </a:t>
            </a:r>
            <a:endParaRPr lang="ru-RU" sz="3200" dirty="0" smtClean="0"/>
          </a:p>
          <a:p>
            <a:pPr algn="l"/>
            <a:r>
              <a:rPr lang="ru-RU" sz="3200" b="1" dirty="0" smtClean="0"/>
              <a:t>Б)	Утка</a:t>
            </a:r>
            <a:endParaRPr lang="ru-RU" sz="3200" dirty="0" smtClean="0"/>
          </a:p>
          <a:p>
            <a:pPr algn="l"/>
            <a:r>
              <a:rPr lang="ru-RU" sz="3200" b="1" dirty="0" smtClean="0"/>
              <a:t>В)	Баклан</a:t>
            </a:r>
            <a:endParaRPr lang="ru-RU" sz="3200" dirty="0" smtClean="0"/>
          </a:p>
          <a:p>
            <a:pPr algn="l"/>
            <a:r>
              <a:rPr lang="ru-RU" sz="3200" b="1" dirty="0" smtClean="0"/>
              <a:t>Г)	Альбатрос</a:t>
            </a:r>
            <a:endParaRPr lang="ru-RU" sz="3200" dirty="0" smtClean="0"/>
          </a:p>
          <a:p>
            <a:pPr algn="l"/>
            <a:endParaRPr lang="ru-RU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5500702"/>
            <a:ext cx="7854696" cy="1752600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/>
              <a:t>эндемик</a:t>
            </a:r>
            <a:endParaRPr lang="ru-RU" sz="7200" dirty="0"/>
          </a:p>
        </p:txBody>
      </p:sp>
      <p:pic>
        <p:nvPicPr>
          <p:cNvPr id="4" name="Рисунок 3" descr="Картинки по запросу голомя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0"/>
            <a:ext cx="7286676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endParaRPr lang="ru-RU" sz="4400" dirty="0"/>
          </a:p>
        </p:txBody>
      </p:sp>
      <p:pic>
        <p:nvPicPr>
          <p:cNvPr id="5" name="Рисунок 4" descr="Картинки по запросу баклан байкал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endParaRPr lang="ru-RU" sz="4400" dirty="0"/>
          </a:p>
        </p:txBody>
      </p:sp>
      <p:pic>
        <p:nvPicPr>
          <p:cNvPr id="4" name="Рисунок 3" descr="Картинки по запросу баклан байкал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endParaRPr lang="ru-RU" sz="44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endParaRPr lang="ru-RU" sz="440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endParaRPr lang="ru-RU" sz="44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endParaRPr lang="ru-RU" sz="44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endParaRPr lang="ru-RU" sz="4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lvl="0" algn="ctr"/>
            <a:r>
              <a:rPr lang="ru-RU" sz="6600" b="1" dirty="0" smtClean="0"/>
              <a:t>Назовите единственное млекопитающее, обитающее в озере Байкал.</a:t>
            </a:r>
            <a:endParaRPr lang="ru-RU" sz="6600" dirty="0" smtClean="0"/>
          </a:p>
          <a:p>
            <a:pPr algn="ctr"/>
            <a:endParaRPr lang="ru-RU" sz="6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endParaRPr lang="ru-RU" sz="4400" dirty="0"/>
          </a:p>
        </p:txBody>
      </p:sp>
      <p:pic>
        <p:nvPicPr>
          <p:cNvPr id="4" name="Рисунок 3" descr="Картинки по запросу нерп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lvl="0" algn="ctr"/>
            <a:r>
              <a:rPr lang="ru-RU" sz="6600" b="1" dirty="0" smtClean="0"/>
              <a:t>Назовите вид живородящей рыбы, тело которого на 35% состоит из жира. </a:t>
            </a:r>
            <a:endParaRPr lang="ru-RU" sz="6600" dirty="0" smtClean="0"/>
          </a:p>
          <a:p>
            <a:pPr algn="ctr"/>
            <a:endParaRPr lang="ru-RU" sz="6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algn="ctr"/>
            <a:endParaRPr lang="ru-RU" sz="4400" dirty="0"/>
          </a:p>
        </p:txBody>
      </p:sp>
      <p:pic>
        <p:nvPicPr>
          <p:cNvPr id="4" name="Рисунок 3" descr="Картинки по запросу голомян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36"/>
            <a:ext cx="9144000" cy="3390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7854696" cy="1752600"/>
          </a:xfrm>
        </p:spPr>
        <p:txBody>
          <a:bodyPr>
            <a:noAutofit/>
          </a:bodyPr>
          <a:lstStyle/>
          <a:p>
            <a:pPr lvl="0" algn="ctr"/>
            <a:r>
              <a:rPr lang="ru-RU" sz="5400" b="1" dirty="0" smtClean="0"/>
              <a:t>На какой территории </a:t>
            </a:r>
            <a:r>
              <a:rPr lang="ru-RU" sz="5400" b="1" dirty="0" smtClean="0"/>
              <a:t>Байкала </a:t>
            </a:r>
            <a:r>
              <a:rPr lang="ru-RU" sz="5400" b="1" dirty="0" smtClean="0"/>
              <a:t>гнездится и останавливается около 300 видов водоплавающих птиц?</a:t>
            </a:r>
            <a:endParaRPr lang="ru-RU" sz="5400" dirty="0" smtClean="0"/>
          </a:p>
          <a:p>
            <a:pPr algn="ctr"/>
            <a:endParaRPr lang="ru-RU" sz="5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</TotalTime>
  <Words>358</Words>
  <Application>Microsoft Office PowerPoint</Application>
  <PresentationFormat>Экран (4:3)</PresentationFormat>
  <Paragraphs>50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Арсалан</dc:creator>
  <cp:lastModifiedBy>Арсалан</cp:lastModifiedBy>
  <cp:revision>3</cp:revision>
  <dcterms:created xsi:type="dcterms:W3CDTF">2018-05-31T04:03:13Z</dcterms:created>
  <dcterms:modified xsi:type="dcterms:W3CDTF">2018-05-31T04:26:21Z</dcterms:modified>
</cp:coreProperties>
</file>