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5125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691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0366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3432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27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7894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97497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3139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2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351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078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971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124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9146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126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54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235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F09FC8A-0256-4DF5-9564-5CA75B76F850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746CE68-5763-4D66-AAC5-0B10A3144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580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Проект «От зернышка до булки на столе»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Воспитатель:</a:t>
            </a:r>
          </a:p>
          <a:p>
            <a:r>
              <a:rPr lang="ru-RU" dirty="0" err="1"/>
              <a:t>Мешкова</a:t>
            </a:r>
            <a:r>
              <a:rPr lang="ru-RU" dirty="0"/>
              <a:t> Софья Геннадьевна</a:t>
            </a:r>
          </a:p>
          <a:p>
            <a:r>
              <a:rPr lang="ru-RU" dirty="0"/>
              <a:t>МБДОУ детский сад № 440</a:t>
            </a:r>
          </a:p>
          <a:p>
            <a:r>
              <a:rPr lang="ru-RU" dirty="0"/>
              <a:t>г. Нижний Новгород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809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Выставка аппликация «Колосок»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01" b="16250"/>
          <a:stretch/>
        </p:blipFill>
        <p:spPr>
          <a:xfrm>
            <a:off x="2881312" y="2210937"/>
            <a:ext cx="6429375" cy="283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343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Выставка лепка «Булочки»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326" y="2070052"/>
            <a:ext cx="5475666" cy="410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811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/>
              <a:t>Тема: «От зернышка до булки на столе»</a:t>
            </a:r>
          </a:p>
          <a:p>
            <a:pPr lvl="0"/>
            <a:r>
              <a:rPr lang="ru-RU" dirty="0"/>
              <a:t>Вид проекта: исследовательский</a:t>
            </a:r>
          </a:p>
          <a:p>
            <a:pPr lvl="0"/>
            <a:r>
              <a:rPr lang="ru-RU" dirty="0"/>
              <a:t>Время реализации: долгосрочный (март- май 2022года) </a:t>
            </a:r>
          </a:p>
          <a:p>
            <a:pPr lvl="0"/>
            <a:r>
              <a:rPr lang="ru-RU" dirty="0"/>
              <a:t>Участники проекта: дети подготовительной группы ,родители и воспитатель.</a:t>
            </a:r>
          </a:p>
          <a:p>
            <a:pPr lvl="0"/>
            <a:r>
              <a:rPr lang="ru-RU" dirty="0"/>
              <a:t>Продукт проектной деятельности</a:t>
            </a:r>
            <a:r>
              <a:rPr lang="ru-RU" dirty="0" smtClean="0"/>
              <a:t>: лепка, аппликация</a:t>
            </a:r>
            <a:endParaRPr lang="ru-RU" dirty="0"/>
          </a:p>
          <a:p>
            <a:r>
              <a:rPr lang="ru-RU" dirty="0"/>
              <a:t>Презентация проекта </a:t>
            </a:r>
            <a:r>
              <a:rPr lang="ru-RU" dirty="0" smtClean="0"/>
              <a:t>:выставка лепка «Булочки»,</a:t>
            </a:r>
            <a:r>
              <a:rPr lang="ru-RU" dirty="0"/>
              <a:t> выставки аппликаций «Колосок</a:t>
            </a:r>
            <a:r>
              <a:rPr lang="ru-RU" dirty="0" smtClean="0"/>
              <a:t>»</a:t>
            </a:r>
            <a:endParaRPr lang="ru-RU" dirty="0"/>
          </a:p>
          <a:p>
            <a:pPr lvl="0"/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4654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Издавна у славян существовал обычай: люди, переломившие хлеб, становятся друзьями на всю жизнь. Хлеб - посол мира и дружбы между народами, остается им и ныне. Изменяется жизнь, переоцениваются ценности, а хлеб-батюшка, хлеб-кормилец остается самой большой ценностью. У каждого свой хлеб. Каждый по-своему помнит, воспринимает и ценит его. Но есть для всех без исключения одно общее: хлеб - это жизнь.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7318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023582"/>
            <a:ext cx="9601196" cy="4852286"/>
          </a:xfrm>
        </p:spPr>
        <p:txBody>
          <a:bodyPr>
            <a:normAutofit/>
          </a:bodyPr>
          <a:lstStyle/>
          <a:p>
            <a:r>
              <a:rPr lang="ru-RU" b="1" dirty="0"/>
              <a:t>Цель:</a:t>
            </a:r>
            <a:r>
              <a:rPr lang="ru-RU" dirty="0"/>
              <a:t> сформировать у детей представление о ценности хлеба..</a:t>
            </a:r>
          </a:p>
          <a:p>
            <a:r>
              <a:rPr lang="ru-RU" b="1" dirty="0"/>
              <a:t>Задачи:</a:t>
            </a:r>
          </a:p>
          <a:p>
            <a:pPr lvl="0"/>
            <a:r>
              <a:rPr lang="ru-RU" dirty="0"/>
              <a:t>сформировать систему знаний детей о производстве хлеба </a:t>
            </a:r>
          </a:p>
          <a:p>
            <a:pPr lvl="0"/>
            <a:r>
              <a:rPr lang="ru-RU" dirty="0"/>
              <a:t>​ систематизировать знания о труде хлебороба, комбайнера, тракториста, пекаря</a:t>
            </a:r>
            <a:r>
              <a:rPr lang="ru-RU" dirty="0" smtClean="0"/>
              <a:t>, агронома </a:t>
            </a:r>
            <a:r>
              <a:rPr lang="ru-RU" dirty="0"/>
              <a:t>(последовательность выращивания хлебных злаков, процесс приготовления из муки хлеба) </a:t>
            </a:r>
          </a:p>
          <a:p>
            <a:pPr lvl="0"/>
            <a:r>
              <a:rPr lang="ru-RU" dirty="0"/>
              <a:t>воспитать бережное отношение к хлебу, чувство благодарности и уважения к людям сельскохозяйственного труд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228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277" y="518108"/>
            <a:ext cx="9601196" cy="1303867"/>
          </a:xfrm>
        </p:spPr>
        <p:txBody>
          <a:bodyPr/>
          <a:lstStyle/>
          <a:p>
            <a:r>
              <a:rPr lang="ru-RU" dirty="0" smtClean="0"/>
              <a:t>Этапы проекта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96705" y="1821975"/>
            <a:ext cx="889834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/>
              <a:t>1.Этап </a:t>
            </a:r>
            <a:r>
              <a:rPr lang="ru-RU" sz="2000" dirty="0"/>
              <a:t>подготовительный</a:t>
            </a:r>
          </a:p>
          <a:p>
            <a:r>
              <a:rPr lang="ru-RU" sz="2000" dirty="0"/>
              <a:t>Обсудили с детьми что будем исследовать, где будем искать информацию</a:t>
            </a:r>
          </a:p>
          <a:p>
            <a:r>
              <a:rPr lang="ru-RU" sz="2000" dirty="0"/>
              <a:t>Пополнили книжный уголок и уголок родителя информацией по теме проекта.</a:t>
            </a:r>
          </a:p>
          <a:p>
            <a:r>
              <a:rPr lang="ru-RU" sz="2000" dirty="0"/>
              <a:t> </a:t>
            </a:r>
          </a:p>
          <a:p>
            <a:pPr lvl="0"/>
            <a:r>
              <a:rPr lang="ru-RU" sz="2000" dirty="0" smtClean="0"/>
              <a:t>2.Этап </a:t>
            </a:r>
            <a:r>
              <a:rPr lang="ru-RU" sz="2000" dirty="0"/>
              <a:t>основной</a:t>
            </a:r>
          </a:p>
          <a:p>
            <a:r>
              <a:rPr lang="ru-RU" sz="2000" dirty="0"/>
              <a:t>Созданы совместно с родителями и детьми дидактические игры .</a:t>
            </a:r>
          </a:p>
          <a:p>
            <a:r>
              <a:rPr lang="ru-RU" sz="2000" dirty="0"/>
              <a:t>Создана презентация для детей с видео-роликами  «Как создают хлеб»</a:t>
            </a:r>
          </a:p>
          <a:p>
            <a:r>
              <a:rPr lang="ru-RU" sz="2000" dirty="0"/>
              <a:t>Аппликация «Колосок», лепка «Булочки</a:t>
            </a:r>
            <a:r>
              <a:rPr lang="ru-RU" sz="2000" dirty="0" smtClean="0"/>
              <a:t>»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  <a:p>
            <a:pPr lvl="0"/>
            <a:r>
              <a:rPr lang="ru-RU" sz="2000" dirty="0" smtClean="0"/>
              <a:t>3.Заключительный </a:t>
            </a:r>
            <a:r>
              <a:rPr lang="ru-RU" sz="2000" dirty="0"/>
              <a:t>этап</a:t>
            </a:r>
          </a:p>
          <a:p>
            <a:r>
              <a:rPr lang="ru-RU" sz="2000" dirty="0"/>
              <a:t>Оформление выставки детских рисунков «В магазине покупаем хлеб»</a:t>
            </a:r>
          </a:p>
          <a:p>
            <a:r>
              <a:rPr lang="ru-RU" sz="2000" dirty="0"/>
              <a:t>Оформление выставки лепка «Булочки» </a:t>
            </a:r>
          </a:p>
          <a:p>
            <a:r>
              <a:rPr lang="ru-RU" sz="2000" dirty="0"/>
              <a:t>Оформление выставки аппликаций «Колосок»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5144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8852" y="888789"/>
            <a:ext cx="7084324" cy="51404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/>
              <a:t>Воспитатель</a:t>
            </a:r>
            <a:r>
              <a:rPr lang="ru-RU" sz="1800" dirty="0"/>
              <a:t>: К нам пришел гость и ждет, когда вы его разгадаете. </a:t>
            </a:r>
          </a:p>
          <a:p>
            <a:pPr marL="0" indent="0">
              <a:buNone/>
            </a:pPr>
            <a:r>
              <a:rPr lang="ru-RU" sz="1800" dirty="0"/>
              <a:t>Кто же это:</a:t>
            </a:r>
            <a:br>
              <a:rPr lang="ru-RU" sz="1800" dirty="0"/>
            </a:br>
            <a:r>
              <a:rPr lang="ru-RU" sz="1800" dirty="0"/>
              <a:t>Встает на заре</a:t>
            </a:r>
            <a:br>
              <a:rPr lang="ru-RU" sz="1800" dirty="0"/>
            </a:br>
            <a:r>
              <a:rPr lang="ru-RU" sz="1800" dirty="0"/>
              <a:t>Поет во дворе</a:t>
            </a:r>
            <a:br>
              <a:rPr lang="ru-RU" sz="1800" dirty="0"/>
            </a:br>
            <a:r>
              <a:rPr lang="ru-RU" sz="1800" dirty="0"/>
              <a:t>На голове гребешок</a:t>
            </a:r>
            <a:br>
              <a:rPr lang="ru-RU" sz="1800" dirty="0"/>
            </a:br>
            <a:r>
              <a:rPr lang="ru-RU" sz="1800" dirty="0"/>
              <a:t>Кто же это ….(Петушок)</a:t>
            </a:r>
            <a:br>
              <a:rPr lang="ru-RU" sz="1800" dirty="0"/>
            </a:br>
            <a:r>
              <a:rPr lang="ru-RU" sz="1800" dirty="0"/>
              <a:t>Дети: Петушок. (Появляется Петушок)</a:t>
            </a:r>
            <a:br>
              <a:rPr lang="ru-RU" sz="1800" dirty="0"/>
            </a:br>
            <a:r>
              <a:rPr lang="ru-RU" sz="1800" dirty="0"/>
              <a:t>Воспитатель: Молодцы, ребята! Петя-Петушок приготовил нам очень интересную загадку про свое любимое лакомство:</a:t>
            </a:r>
            <a:br>
              <a:rPr lang="ru-RU" sz="1800" dirty="0"/>
            </a:br>
            <a:r>
              <a:rPr lang="ru-RU" sz="1800" dirty="0"/>
              <a:t>Петушок</a:t>
            </a:r>
            <a:r>
              <a:rPr lang="ru-RU" sz="1800" dirty="0" smtClean="0"/>
              <a:t>: В </a:t>
            </a:r>
            <a:r>
              <a:rPr lang="ru-RU" sz="1800" dirty="0"/>
              <a:t>землю теплую уйду</a:t>
            </a:r>
            <a:br>
              <a:rPr lang="ru-RU" sz="1800" dirty="0"/>
            </a:br>
            <a:r>
              <a:rPr lang="ru-RU" sz="1800" dirty="0"/>
              <a:t>К солнцу колосом взойду</a:t>
            </a:r>
            <a:br>
              <a:rPr lang="ru-RU" sz="1800" dirty="0"/>
            </a:br>
            <a:r>
              <a:rPr lang="ru-RU" sz="1800" dirty="0"/>
              <a:t>В ней таких как я</a:t>
            </a:r>
            <a:br>
              <a:rPr lang="ru-RU" sz="1800" dirty="0"/>
            </a:br>
            <a:r>
              <a:rPr lang="ru-RU" sz="1800" dirty="0"/>
              <a:t>Будет целая семья.</a:t>
            </a:r>
            <a:br>
              <a:rPr lang="ru-RU" sz="1800" dirty="0"/>
            </a:br>
            <a:r>
              <a:rPr lang="ru-RU" sz="1800" dirty="0"/>
              <a:t>Дети: Это зерно.</a:t>
            </a:r>
          </a:p>
          <a:p>
            <a:pPr marL="0" indent="0">
              <a:buNone/>
            </a:pPr>
            <a:r>
              <a:rPr lang="ru-RU" sz="1800" dirty="0"/>
              <a:t>Петушок: Я хочу узнать как растят зерно и что с ним происходит потом.</a:t>
            </a:r>
            <a:br>
              <a:rPr lang="ru-RU" sz="1800" dirty="0"/>
            </a:br>
            <a:r>
              <a:rPr lang="ru-RU" sz="1800" dirty="0" smtClean="0"/>
              <a:t>.</a:t>
            </a:r>
            <a:endParaRPr lang="ru-RU" sz="1800" dirty="0"/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4208059" y="150125"/>
            <a:ext cx="79839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Проблемная ситуация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34" y="888789"/>
            <a:ext cx="35528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95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61564" y="464024"/>
            <a:ext cx="5663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Подбор литературы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580" y="1183091"/>
            <a:ext cx="2105025" cy="21717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851" y="1514902"/>
            <a:ext cx="2943740" cy="42376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837" y="1183091"/>
            <a:ext cx="2403123" cy="31632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268" y="1760561"/>
            <a:ext cx="2968924" cy="373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88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Рекомендации родителям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18023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091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3325" y="900752"/>
            <a:ext cx="6441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Дидактические игры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80"/>
          <a:stretch/>
        </p:blipFill>
        <p:spPr>
          <a:xfrm>
            <a:off x="1243582" y="2022854"/>
            <a:ext cx="3751500" cy="29176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252" y="1749899"/>
            <a:ext cx="5264127" cy="394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297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98</TotalTime>
  <Words>234</Words>
  <Application>Microsoft Office PowerPoint</Application>
  <PresentationFormat>Широкоэкранный</PresentationFormat>
  <Paragraphs>41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Garamond</vt:lpstr>
      <vt:lpstr>Натуральные материалы</vt:lpstr>
      <vt:lpstr>Проект «От зернышка до булки на столе»</vt:lpstr>
      <vt:lpstr>Презентация PowerPoint</vt:lpstr>
      <vt:lpstr>Актуальность</vt:lpstr>
      <vt:lpstr>Презентация PowerPoint</vt:lpstr>
      <vt:lpstr>Этапы проекта</vt:lpstr>
      <vt:lpstr>Презентация PowerPoint</vt:lpstr>
      <vt:lpstr>Презентация PowerPoint</vt:lpstr>
      <vt:lpstr>Рекомендации родителям</vt:lpstr>
      <vt:lpstr>Презентация PowerPoint</vt:lpstr>
      <vt:lpstr>Выставка аппликация «Колосок»</vt:lpstr>
      <vt:lpstr>Выставка лепка «Булочки»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«От зернышка до булки на столе»</dc:title>
  <dc:creator>Пользователь</dc:creator>
  <cp:lastModifiedBy>Пользователь</cp:lastModifiedBy>
  <cp:revision>5</cp:revision>
  <dcterms:created xsi:type="dcterms:W3CDTF">2022-10-12T00:25:36Z</dcterms:created>
  <dcterms:modified xsi:type="dcterms:W3CDTF">2022-10-12T02:04:03Z</dcterms:modified>
</cp:coreProperties>
</file>