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4038600"/>
            <a:ext cx="2620399" cy="3276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6350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Крапивин Вячеслав Петрович</a:t>
            </a:r>
            <a:endParaRPr lang="ru-RU" sz="5400" b="1" dirty="0">
              <a:ln w="6350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2800" y="5791200"/>
            <a:ext cx="5791200" cy="14478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Приготовил: педагог-библиотекарь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Коротовских Евгения Евгеньевна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рапивин Владислав Петрович электронные книги, биография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905000"/>
            <a:ext cx="2743200" cy="3918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28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Крапивин Вячеслав </a:t>
            </a:r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Петрович родился 14 октября 1938 года в городе Тюмени в семье педагогов.</a:t>
            </a:r>
          </a:p>
          <a:p>
            <a:pPr>
              <a:buNone/>
            </a:pPr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Закончил факультет журналистики Уральского государственного университета.</a:t>
            </a:r>
            <a:endParaRPr lang="ru-RU" b="1" dirty="0">
              <a:ln w="17780" cmpd="sng">
                <a:noFill/>
                <a:prstDash val="solid"/>
                <a:miter lim="800000"/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3601" y="4038600"/>
            <a:ext cx="2620399" cy="3276600"/>
          </a:xfrm>
          <a:prstGeom prst="rect">
            <a:avLst/>
          </a:prstGeom>
        </p:spPr>
      </p:pic>
      <p:pic>
        <p:nvPicPr>
          <p:cNvPr id="15362" name="Picture 2" descr="Хроника жизни старой Тюмени: 1917 год (15 – 22 сентября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352800"/>
            <a:ext cx="5413375" cy="3307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3601" y="4038600"/>
            <a:ext cx="2620399" cy="3276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6350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Крапивин Вячеслав Петрович</a:t>
            </a:r>
            <a:endParaRPr lang="ru-RU" dirty="0"/>
          </a:p>
        </p:txBody>
      </p:sp>
      <p:pic>
        <p:nvPicPr>
          <p:cNvPr id="16386" name="Picture 2" descr="Крапивин Владислав Петрович – Город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95400"/>
            <a:ext cx="2373923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Picture 4" descr="Крапивин, Владислав Петрович — Википед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4305476"/>
            <a:ext cx="3581400" cy="2391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90" name="Picture 6" descr="Крапивин Владислав Петрович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5576" y="1447801"/>
            <a:ext cx="2536902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3601" y="4191000"/>
            <a:ext cx="2620399" cy="3276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1961 году Владиславом Крапивиным был создан детский отряд "Каравелла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Как сейчас живёт Владислав Крапивин - Экспресс газ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09800"/>
            <a:ext cx="3581400" cy="2686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2" name="Picture 4" descr="Выставка «Крапивинские мальчишки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2286000"/>
            <a:ext cx="3653423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gerald_big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5200" y="4347882"/>
            <a:ext cx="2133600" cy="251011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-228600"/>
            <a:ext cx="2620399" cy="32766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304800"/>
            <a:ext cx="87630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у В. Крапивина около 200 изданий на различных языках. Книги Владислава Крапивина неоднократно переиздавались в Польше, Чехословакии, Болгарии, Германии, Японии, Венгрии, переводились на английский, испанский, персидский и другие языки.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Книга: &quot;Трое с площади Карронад&quot; - Владислав Крапивин. Купить книгу, читать  рецензии | ISBN 978-5-91045-698-7 | Лабири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0"/>
            <a:ext cx="2095500" cy="2724151"/>
          </a:xfrm>
          <a:prstGeom prst="rect">
            <a:avLst/>
          </a:prstGeom>
          <a:noFill/>
        </p:spPr>
      </p:pic>
      <p:pic>
        <p:nvPicPr>
          <p:cNvPr id="14340" name="Picture 4" descr="Книга: &quot;Мальчик со шпагой&quot; - Владислав Крапивин. Купить книгу, читать  рецензии | ISBN 5-699-12501-9 | Лабирин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3810000"/>
            <a:ext cx="1752600" cy="2705613"/>
          </a:xfrm>
          <a:prstGeom prst="rect">
            <a:avLst/>
          </a:prstGeom>
          <a:noFill/>
        </p:spPr>
      </p:pic>
      <p:pic>
        <p:nvPicPr>
          <p:cNvPr id="14342" name="Picture 6" descr="Аудиокнига Дети синего фламинго, Владислав Крапивин – слушать онлайн или  скачать mp3 на ЛитРе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4038600"/>
            <a:ext cx="2362199" cy="236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Крапивин Вячеслав </a:t>
            </a:r>
            <a:r>
              <a:rPr lang="ru-RU" b="1" i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Петрович </a:t>
            </a:r>
            <a:r>
              <a:rPr lang="ru-RU" b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замечательный русский писатель, который написал множество интересных детских произведений. Крапивин пишет о ребятах разных возрастов.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3601" y="4038600"/>
            <a:ext cx="2620399" cy="3276600"/>
          </a:xfrm>
          <a:prstGeom prst="rect">
            <a:avLst/>
          </a:prstGeom>
        </p:spPr>
      </p:pic>
      <p:sp>
        <p:nvSpPr>
          <p:cNvPr id="19458" name="AutoShape 2" descr="Синодальная библиотека - 5 романов Владислава Крапивина об отношениях  взрослых и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Синодальная библиотека - 5 романов Владислава Крапивина об отношениях  взрослых и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2" name="Picture 6" descr="Крапивин Владислав Петрович: краткая биография, библиография, лучшие кни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505200"/>
            <a:ext cx="4140607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из важнейших тем творчества Владислава Крапивина – это преодоление одиночества и тема защиты детей.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3601" y="4038600"/>
            <a:ext cx="2620399" cy="3276600"/>
          </a:xfrm>
          <a:prstGeom prst="rect">
            <a:avLst/>
          </a:prstGeom>
        </p:spPr>
      </p:pic>
      <p:pic>
        <p:nvPicPr>
          <p:cNvPr id="20482" name="Picture 2" descr="Книга: &quot;Истории из жизни Джонни Воробьёва&quot; - Владислав Крапивин. Купить  книгу, читать рецензии | ISBN 978-5-17-983240-9 | Лабири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667000"/>
            <a:ext cx="2819400" cy="4024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3601" y="4038600"/>
            <a:ext cx="2620399" cy="3276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6350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Крапивин Вячеслав Петрович</a:t>
            </a:r>
            <a:endParaRPr lang="ru-RU" dirty="0"/>
          </a:p>
        </p:txBody>
      </p:sp>
      <p:pic>
        <p:nvPicPr>
          <p:cNvPr id="21506" name="Picture 2" descr="Умер писатель Владислав Крапив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676400"/>
            <a:ext cx="6653282" cy="495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1355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«Дети обычно скорее хотят стать взрослыми, а мне наоборот, хотелось, чтобы подольше было детство... Не хватало собственного детства из-за войны, наверное, поэтому и стал писать о ребятах и для ребят», и еще «Мне всегда двенадцать лет»...</a:t>
            </a:r>
          </a:p>
          <a:p>
            <a:endParaRPr lang="ru-RU" dirty="0"/>
          </a:p>
        </p:txBody>
      </p:sp>
      <p:pic>
        <p:nvPicPr>
          <p:cNvPr id="4" name="Рисунок 3" descr="pngwing.com (37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3601" y="4038600"/>
            <a:ext cx="2620399" cy="3276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Крапивин Вячеслав Петрович</vt:lpstr>
      <vt:lpstr>Слайд 2</vt:lpstr>
      <vt:lpstr>Крапивин Вячеслав Петрович</vt:lpstr>
      <vt:lpstr>В 1961 году Владиславом Крапивиным был создан детский отряд "Каравелла»</vt:lpstr>
      <vt:lpstr>Слайд 5</vt:lpstr>
      <vt:lpstr>Слайд 6</vt:lpstr>
      <vt:lpstr>Одна из важнейших тем творчества Владислава Крапивина – это преодоление одиночества и тема защиты детей.</vt:lpstr>
      <vt:lpstr>Крапивин Вячеслав Петрович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Крапивин Вячеслав Петрович</dc:title>
  <cp:lastModifiedBy>Женечка</cp:lastModifiedBy>
  <cp:revision>1</cp:revision>
  <dcterms:modified xsi:type="dcterms:W3CDTF">2022-10-11T09:39:36Z</dcterms:modified>
</cp:coreProperties>
</file>