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C4B9526-7E20-4313-87E0-ADE86791E93F}" type="datetimeFigureOut">
              <a:rPr lang="ru-RU" smtClean="0"/>
              <a:t>09.02.2011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E957672-C250-469A-BD96-365F530576E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Правильное дыхание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86182" y="5572140"/>
            <a:ext cx="5114778" cy="1101248"/>
          </a:xfrm>
        </p:spPr>
        <p:txBody>
          <a:bodyPr/>
          <a:lstStyle/>
          <a:p>
            <a:r>
              <a:rPr lang="ru-RU" dirty="0" smtClean="0"/>
              <a:t>Автор: учитель МОУ-СОШ №102 </a:t>
            </a:r>
          </a:p>
          <a:p>
            <a:r>
              <a:rPr lang="ru-RU" dirty="0" err="1" smtClean="0"/>
              <a:t>Сидельникова</a:t>
            </a:r>
            <a:r>
              <a:rPr lang="ru-RU" dirty="0" smtClean="0"/>
              <a:t> Н</a:t>
            </a:r>
            <a:r>
              <a:rPr lang="en-US" dirty="0" smtClean="0"/>
              <a:t>. </a:t>
            </a:r>
            <a:r>
              <a:rPr lang="ru-RU" dirty="0" smtClean="0"/>
              <a:t>С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43174" cy="2643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Значение дыхательной системы: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Обеспечивает поступление кислорода в организм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 smtClean="0"/>
              <a:t>Важна для всех клеток организма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286124"/>
            <a:ext cx="3071814" cy="329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7239000" cy="1143000"/>
          </a:xfrm>
        </p:spPr>
        <p:txBody>
          <a:bodyPr/>
          <a:lstStyle/>
          <a:p>
            <a:r>
              <a:rPr lang="ru-RU" dirty="0" smtClean="0"/>
              <a:t>Основные понятия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Горная болезнь</a:t>
            </a:r>
          </a:p>
          <a:p>
            <a:r>
              <a:rPr lang="ru-RU" dirty="0" smtClean="0"/>
              <a:t>Канцерогены</a:t>
            </a:r>
          </a:p>
          <a:p>
            <a:r>
              <a:rPr lang="ru-RU" dirty="0" smtClean="0"/>
              <a:t>Носовое дыхание</a:t>
            </a:r>
          </a:p>
          <a:p>
            <a:r>
              <a:rPr lang="ru-RU" dirty="0" smtClean="0"/>
              <a:t>Правильное дыхание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89504" cy="153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Назовите причины возникновения горной болезни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 smtClean="0"/>
              <a:t>Как влияет двигательная активность на дыхание?</a:t>
            </a:r>
          </a:p>
          <a:p>
            <a:r>
              <a:rPr lang="ru-RU" dirty="0" smtClean="0"/>
              <a:t>Почему вредные привычки относятся к факторам риска?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239000" cy="1143000"/>
          </a:xfrm>
        </p:spPr>
        <p:txBody>
          <a:bodyPr/>
          <a:lstStyle/>
          <a:p>
            <a:r>
              <a:rPr lang="ru-RU" dirty="0" smtClean="0"/>
              <a:t>Вспомните!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7239000" cy="4846320"/>
          </a:xfrm>
        </p:spPr>
        <p:txBody>
          <a:bodyPr/>
          <a:lstStyle/>
          <a:p>
            <a:r>
              <a:rPr lang="ru-RU" dirty="0" smtClean="0"/>
              <a:t>Строение дыхательной системы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571612"/>
            <a:ext cx="3153218" cy="473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Дыхание – функция организма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Горцы- возрастает мощность дыхательных мышц и число капилляров и альвеол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 smtClean="0"/>
              <a:t>У жителей равнин при подъеме в горы учащается дыхание и сердцебиение</a:t>
            </a:r>
            <a:r>
              <a:rPr lang="en-US" dirty="0" smtClean="0"/>
              <a:t>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14752"/>
            <a:ext cx="2714644" cy="2045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90"/>
            <a:ext cx="2816235" cy="187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Потребность организма в кислороде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занятиях спортом повышается эффективность работы дыхательной системы</a:t>
            </a:r>
            <a:r>
              <a:rPr lang="en-US" dirty="0" smtClean="0"/>
              <a:t>.</a:t>
            </a:r>
          </a:p>
          <a:p>
            <a:r>
              <a:rPr lang="ru-RU" dirty="0" smtClean="0"/>
              <a:t>Снижение частоты дыхательных движений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ru-RU" dirty="0" smtClean="0"/>
              <a:t>У взрослого жизненная емкость легких 3-4 л</a:t>
            </a:r>
            <a:r>
              <a:rPr lang="en-US" dirty="0" smtClean="0"/>
              <a:t>, </a:t>
            </a:r>
            <a:r>
              <a:rPr lang="ru-RU" dirty="0" smtClean="0"/>
              <a:t>у спортсменов – 6-8 л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786190"/>
            <a:ext cx="4076703" cy="299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риска: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Табакокурение</a:t>
            </a:r>
            <a:r>
              <a:rPr lang="ru-RU" dirty="0" smtClean="0"/>
              <a:t>: кашель</a:t>
            </a:r>
            <a:r>
              <a:rPr lang="en-US" dirty="0" smtClean="0"/>
              <a:t>, </a:t>
            </a:r>
            <a:r>
              <a:rPr lang="ru-RU" dirty="0" smtClean="0"/>
              <a:t>бронхит</a:t>
            </a:r>
            <a:r>
              <a:rPr lang="en-US" dirty="0" smtClean="0"/>
              <a:t>, </a:t>
            </a:r>
            <a:r>
              <a:rPr lang="ru-RU" dirty="0" smtClean="0"/>
              <a:t>пневмония</a:t>
            </a:r>
            <a:r>
              <a:rPr lang="en-US" dirty="0" smtClean="0"/>
              <a:t>, </a:t>
            </a:r>
            <a:r>
              <a:rPr lang="ru-RU" dirty="0" smtClean="0"/>
              <a:t>увеличение частоты дыхания(5-7 движений в минуту)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 smtClean="0"/>
              <a:t>Табачный дым содержит канцерогены- вещества</a:t>
            </a:r>
            <a:r>
              <a:rPr lang="en-US" dirty="0" smtClean="0"/>
              <a:t>, </a:t>
            </a:r>
            <a:r>
              <a:rPr lang="ru-RU" dirty="0" smtClean="0"/>
              <a:t>стимулирующие образование злокачественных опухолей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214818"/>
            <a:ext cx="32766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4286256"/>
            <a:ext cx="2786050" cy="238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42852"/>
            <a:ext cx="1071570" cy="148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риска: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Алкоголь после употребления и всасывания в кровь через 15 мин появляется в выдыхаемом воздухе</a:t>
            </a:r>
            <a:r>
              <a:rPr lang="en-US" dirty="0" smtClean="0"/>
              <a:t>.</a:t>
            </a:r>
          </a:p>
          <a:p>
            <a:r>
              <a:rPr lang="ru-RU" dirty="0" smtClean="0"/>
              <a:t>Нормализуется воздух через 12-15 часов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286124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риска: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Наркотические вещества( морфин и героин) угнетают активность дыхательного центра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33688"/>
            <a:ext cx="2662253" cy="305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дыхания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Ротовое дыхание</a:t>
            </a:r>
          </a:p>
          <a:p>
            <a:r>
              <a:rPr lang="ru-RU" dirty="0" smtClean="0"/>
              <a:t>Носовое дыхание:</a:t>
            </a:r>
          </a:p>
          <a:p>
            <a:pPr>
              <a:buNone/>
            </a:pPr>
            <a:r>
              <a:rPr lang="ru-RU" dirty="0" smtClean="0"/>
              <a:t>-Проходя через нос воздух увлажняется</a:t>
            </a:r>
            <a:r>
              <a:rPr lang="en-US" dirty="0" smtClean="0"/>
              <a:t>, </a:t>
            </a:r>
            <a:r>
              <a:rPr lang="ru-RU" dirty="0" smtClean="0"/>
              <a:t>очищается и обезвреживается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</a:t>
            </a:r>
            <a:r>
              <a:rPr lang="ru-RU" dirty="0" smtClean="0"/>
              <a:t>Улучшает кровообращение в полости черепа</a:t>
            </a:r>
            <a:r>
              <a:rPr lang="en-US" dirty="0" smtClean="0"/>
              <a:t>. </a:t>
            </a:r>
            <a:r>
              <a:rPr lang="ru-RU" dirty="0" smtClean="0"/>
              <a:t>Поступает достаточное количество кислорода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714884"/>
            <a:ext cx="2286016" cy="170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5480" y="571480"/>
            <a:ext cx="277883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Правильное дыхание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Подготавливает организм к сну и отдыху</a:t>
            </a:r>
            <a:r>
              <a:rPr lang="en-US" dirty="0" smtClean="0"/>
              <a:t>.</a:t>
            </a:r>
          </a:p>
          <a:p>
            <a:r>
              <a:rPr lang="ru-RU" dirty="0" smtClean="0"/>
              <a:t>Снимает напряжение и поднимает настроение</a:t>
            </a:r>
            <a:r>
              <a:rPr lang="en-US" dirty="0" smtClean="0"/>
              <a:t>.</a:t>
            </a:r>
          </a:p>
          <a:p>
            <a:r>
              <a:rPr lang="ru-RU" dirty="0" smtClean="0"/>
              <a:t>Способствует сохранению здоровью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71810"/>
            <a:ext cx="36576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</TotalTime>
  <Words>246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Правильное дыхание</vt:lpstr>
      <vt:lpstr>Вспомните!</vt:lpstr>
      <vt:lpstr>Дыхание – функция организма.</vt:lpstr>
      <vt:lpstr>Потребность организма в кислороде.</vt:lpstr>
      <vt:lpstr>Факторы риска:</vt:lpstr>
      <vt:lpstr>Факторы риска:</vt:lpstr>
      <vt:lpstr>Факторы риска:</vt:lpstr>
      <vt:lpstr>Виды дыхания</vt:lpstr>
      <vt:lpstr>Правильное дыхание</vt:lpstr>
      <vt:lpstr>Значение дыхательной системы:</vt:lpstr>
      <vt:lpstr>Основные понятия</vt:lpstr>
      <vt:lpstr>Вопросы: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Правильное дыхание</dc:title>
  <dc:creator>I</dc:creator>
  <cp:lastModifiedBy>I</cp:lastModifiedBy>
  <cp:revision>9</cp:revision>
  <dcterms:created xsi:type="dcterms:W3CDTF">2011-02-09T13:16:57Z</dcterms:created>
  <dcterms:modified xsi:type="dcterms:W3CDTF">2011-02-09T14:18:20Z</dcterms:modified>
</cp:coreProperties>
</file>