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79" r:id="rId2"/>
    <p:sldId id="257" r:id="rId3"/>
    <p:sldId id="261" r:id="rId4"/>
    <p:sldId id="262" r:id="rId5"/>
    <p:sldId id="260" r:id="rId6"/>
    <p:sldId id="264" r:id="rId7"/>
    <p:sldId id="265" r:id="rId8"/>
    <p:sldId id="266" r:id="rId9"/>
    <p:sldId id="269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5" autoAdjust="0"/>
    <p:restoredTop sz="94660"/>
  </p:normalViewPr>
  <p:slideViewPr>
    <p:cSldViewPr snapToGrid="0">
      <p:cViewPr varScale="1">
        <p:scale>
          <a:sx n="67" d="100"/>
          <a:sy n="67" d="100"/>
        </p:scale>
        <p:origin x="9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7/30/2020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806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59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37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56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7/30/2020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7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611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7/30/2020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454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7/30/2020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27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7/30/2020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18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7/30/2020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204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9334D819-9F07-4261-B09B-9E467E5D9002}" type="datetimeFigureOut">
              <a:rPr lang="en-US" smtClean="0"/>
              <a:t>7/30/2020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946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7/30/2020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92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485775"/>
            <a:ext cx="9603275" cy="2943225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свистящих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80" y="3228976"/>
            <a:ext cx="6920896" cy="24431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54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4.infourok.ru/uploads/ex/013d/000e93b4-acaec702/hello_html_1f76173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5" t="9053" r="5939" b="5556"/>
          <a:stretch/>
        </p:blipFill>
        <p:spPr bwMode="auto">
          <a:xfrm rot="5400000">
            <a:off x="2667000" y="-2667000"/>
            <a:ext cx="6857998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43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ds04.infourok.ru/uploads/ex/013d/000e93b4-acaec702/hello_html_m57a6bd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7" t="6525" b="3244"/>
          <a:stretch/>
        </p:blipFill>
        <p:spPr bwMode="auto">
          <a:xfrm rot="5400000">
            <a:off x="2666999" y="-2666999"/>
            <a:ext cx="6858002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76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498668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Чётко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произнеси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Самовар, самолёт</a:t>
            </a:r>
            <a:r>
              <a:rPr lang="ru-RU" b="1" dirty="0" smtClean="0"/>
              <a:t>,</a:t>
            </a:r>
            <a:r>
              <a:rPr lang="ru-RU" b="1" dirty="0"/>
              <a:t> соло, соль, Соня</a:t>
            </a:r>
            <a:r>
              <a:rPr lang="ru-RU" b="1" dirty="0" smtClean="0"/>
              <a:t>,</a:t>
            </a:r>
            <a:r>
              <a:rPr lang="ru-RU" b="1" dirty="0"/>
              <a:t> скороварка, </a:t>
            </a:r>
            <a:r>
              <a:rPr lang="ru-RU" b="1" dirty="0" smtClean="0"/>
              <a:t>скорлупа,</a:t>
            </a:r>
            <a:r>
              <a:rPr lang="ru-RU" b="1" dirty="0"/>
              <a:t> мастерская, насос</a:t>
            </a:r>
            <a:r>
              <a:rPr lang="ru-RU" b="1" dirty="0" smtClean="0"/>
              <a:t>,</a:t>
            </a:r>
            <a:r>
              <a:rPr lang="ru-RU" b="1" dirty="0"/>
              <a:t> Замок, </a:t>
            </a:r>
            <a:r>
              <a:rPr lang="ru-RU" b="1" dirty="0" smtClean="0"/>
              <a:t>стрекоза, зима, бронза</a:t>
            </a:r>
            <a:r>
              <a:rPr lang="ru-RU" b="1" dirty="0"/>
              <a:t>, </a:t>
            </a:r>
            <a:r>
              <a:rPr lang="ru-RU" b="1" dirty="0" smtClean="0"/>
              <a:t>проза,</a:t>
            </a:r>
            <a:r>
              <a:rPr lang="ru-RU" b="1" dirty="0"/>
              <a:t> цапля, пыльца, царь</a:t>
            </a:r>
            <a:r>
              <a:rPr lang="ru-RU" b="1" dirty="0" smtClean="0"/>
              <a:t>,</a:t>
            </a:r>
            <a:r>
              <a:rPr lang="ru-RU" b="1" dirty="0"/>
              <a:t> улица, мельница, водица</a:t>
            </a:r>
          </a:p>
        </p:txBody>
      </p:sp>
    </p:spTree>
    <p:extLst>
      <p:ext uri="{BB962C8B-B14F-4D97-AF65-F5344CB8AC3E}">
        <p14:creationId xmlns:p14="http://schemas.microsoft.com/office/powerpoint/2010/main" val="423036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8629" y="783771"/>
            <a:ext cx="5812971" cy="1001486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Спелый абрикос</a:t>
            </a:r>
            <a:b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agro-ukraine.com/imgs/board/50/823150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579" y="1785257"/>
            <a:ext cx="9657347" cy="507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96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              Полезная кукуруза</a:t>
            </a:r>
            <a:r>
              <a:rPr lang="ru-RU" sz="4400" dirty="0" smtClean="0">
                <a:solidFill>
                  <a:srgbClr val="0070C0"/>
                </a:solidFill>
              </a:rPr>
              <a:t/>
            </a:r>
            <a:br>
              <a:rPr lang="ru-RU" sz="4400" dirty="0" smtClean="0">
                <a:solidFill>
                  <a:srgbClr val="0070C0"/>
                </a:solidFill>
              </a:rPr>
            </a:b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12290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9" y="1853754"/>
            <a:ext cx="9603275" cy="500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37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696686"/>
            <a:ext cx="5812971" cy="1023258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0070C0"/>
                </a:solidFill>
              </a:rPr>
              <a:t>      Птенцы птицы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13314" name="Picture 2" descr="https://ic.pics.livejournal.com/yesaul/3954169/159485/159485_8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789" y="1719944"/>
            <a:ext cx="9641306" cy="513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50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1127425"/>
            <a:ext cx="7576457" cy="766689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В Лесу лиса</a:t>
            </a:r>
            <a: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s://avatars.mds.yandex.net/get-pdb/236760/fc543faa-23a0-4add-b55a-577d80289ae0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915" y="1716505"/>
            <a:ext cx="9577137" cy="514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37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3086" y="1001486"/>
            <a:ext cx="9030111" cy="6096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   Коза привязана к забору</a:t>
            </a:r>
            <a:r>
              <a:rPr lang="ru-RU" sz="4400" dirty="0" smtClean="0">
                <a:solidFill>
                  <a:srgbClr val="0070C0"/>
                </a:solidFill>
              </a:rPr>
              <a:t>.</a:t>
            </a:r>
            <a:br>
              <a:rPr lang="ru-RU" sz="4400" dirty="0" smtClean="0">
                <a:solidFill>
                  <a:srgbClr val="0070C0"/>
                </a:solidFill>
              </a:rPr>
            </a:b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15362" name="Picture 2" descr="https://kiarioclub.ru/wp-content/uploads/2018/04/1320859470_171886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772" y="1813001"/>
            <a:ext cx="9361715" cy="504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40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В колодце холодная вода</a:t>
            </a:r>
            <a:r>
              <a:rPr lang="ru-RU" sz="4400" dirty="0" smtClean="0">
                <a:solidFill>
                  <a:srgbClr val="0070C0"/>
                </a:solidFill>
              </a:rPr>
              <a:t>.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16388" name="Picture 4" descr="https://www.conburst.com/wp-content/uploads/2018/03/100-year-old-well-at-my-ancestral-home-in-Kerala-India-PrincessNobi-bit.ly2p4VPG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8" y="1860510"/>
            <a:ext cx="9603275" cy="499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70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   </a:t>
            </a:r>
            <a:r>
              <a:rPr lang="ru-RU" sz="4000" b="1" dirty="0" smtClean="0">
                <a:solidFill>
                  <a:srgbClr val="0070C0"/>
                </a:solidFill>
              </a:rPr>
              <a:t>Составь </a:t>
            </a:r>
            <a:r>
              <a:rPr lang="ru-RU" sz="4000" b="1" dirty="0" smtClean="0">
                <a:solidFill>
                  <a:srgbClr val="0070C0"/>
                </a:solidFill>
              </a:rPr>
              <a:t>предложение по картинке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17410" name="Picture 2" descr="https://ds04.infourok.ru/uploads/ex/0abf/000bca8e-c5110b5e/img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4" t="13099" r="9694"/>
          <a:stretch/>
        </p:blipFill>
        <p:spPr bwMode="auto">
          <a:xfrm>
            <a:off x="1451579" y="1853753"/>
            <a:ext cx="9603275" cy="500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51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f.ppt-online.org/files/slide/g/gE8UNeiarPHmQ3ftM0O5F7xsu12dG4CIqyV6Dn/slid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62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какие звуки мы сегодня отрабатывали?</a:t>
            </a:r>
            <a:br>
              <a:rPr lang="ru-RU" dirty="0" smtClean="0"/>
            </a:br>
            <a:r>
              <a:rPr lang="ru-RU" dirty="0" smtClean="0"/>
              <a:t> Назови четко и правильно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7300" dirty="0" smtClean="0">
                <a:solidFill>
                  <a:schemeClr val="accent3">
                    <a:lumMod val="75000"/>
                  </a:schemeClr>
                </a:solidFill>
              </a:rPr>
              <a:t>Молодец!</a:t>
            </a:r>
            <a:endParaRPr lang="ru-RU" sz="73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8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10152592" cy="5117310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слово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место звуков с, з, ц 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словах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43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f2.ppt-online.org/files2/slide/w/WKbPzUCQcTFhkGyVs4DxEfaoMBLN5Je2qHIrpRj0O9/slide-5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22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15.userapi.com/c624726/v624726964/4d17f/0_oBYC3yNO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5" t="7301" r="3035" b="1079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38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5030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Вставь букву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слово целиком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 голосом вставленную букву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26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s04.infourok.ru/uploads/ex/013d/000e93b4-acaec702/hello_html_m3f8026f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8" t="5346" r="2996" b="4854"/>
          <a:stretch/>
        </p:blipFill>
        <p:spPr bwMode="auto">
          <a:xfrm rot="5400000">
            <a:off x="2590798" y="-2743201"/>
            <a:ext cx="7010401" cy="1219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69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lablek.ru/nabor-slov-slovosochetanij-predlojenij-skorogovorok/1017_html_557e14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3214" r="3174" b="5179"/>
          <a:stretch/>
        </p:blipFill>
        <p:spPr bwMode="auto">
          <a:xfrm rot="5400000">
            <a:off x="2666998" y="-2667001"/>
            <a:ext cx="6858000" cy="1219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47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lablek.ru/nabor-slov-slovosochetanij-predlojenij-skorogovorok/1017_html_7e694e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5" t="9724" r="9980" b="9164"/>
          <a:stretch/>
        </p:blipFill>
        <p:spPr bwMode="auto">
          <a:xfrm rot="5400000">
            <a:off x="2666998" y="-2667000"/>
            <a:ext cx="6858002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77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185</TotalTime>
  <Words>44</Words>
  <Application>Microsoft Office PowerPoint</Application>
  <PresentationFormat>Широкоэкранный</PresentationFormat>
  <Paragraphs>13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Gill Sans MT</vt:lpstr>
      <vt:lpstr>Times New Roman</vt:lpstr>
      <vt:lpstr>Gallery</vt:lpstr>
      <vt:lpstr>Автоматизация  свистящих звуков</vt:lpstr>
      <vt:lpstr>Презентация PowerPoint</vt:lpstr>
      <vt:lpstr>Назови слово  Определи место звуков с, з, ц  в словах</vt:lpstr>
      <vt:lpstr>Презентация PowerPoint</vt:lpstr>
      <vt:lpstr>Презентация PowerPoint</vt:lpstr>
      <vt:lpstr>Вставь букву  Назови слово целиком Выдели голосом вставленную букву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Чётко произнеси  Самовар, самолёт, соло, соль, Соня, скороварка, скорлупа, мастерская, насос, Замок, стрекоза, зима, бронза, проза, цапля, пыльца, царь, улица, мельница, водица</vt:lpstr>
      <vt:lpstr>Спелый абрикос </vt:lpstr>
      <vt:lpstr>              Полезная кукуруза </vt:lpstr>
      <vt:lpstr>      Птенцы птицы </vt:lpstr>
      <vt:lpstr>                    В Лесу лиса. </vt:lpstr>
      <vt:lpstr>   Коза привязана к забору. </vt:lpstr>
      <vt:lpstr>В колодце холодная вода.</vt:lpstr>
      <vt:lpstr>   Составь предложение по картинке</vt:lpstr>
      <vt:lpstr> какие звуки мы сегодня отрабатывали?  Назови четко и правильно   Молодец!</vt:lpstr>
    </vt:vector>
  </TitlesOfParts>
  <Company>ГБОУ 2083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Автоматизация свистящих звуков</dc:title>
  <dc:creator>Мананникова Татьяна Васильевна</dc:creator>
  <cp:lastModifiedBy>Мананникова Татьяна Васильевна</cp:lastModifiedBy>
  <cp:revision>14</cp:revision>
  <dcterms:created xsi:type="dcterms:W3CDTF">2020-03-19T06:07:08Z</dcterms:created>
  <dcterms:modified xsi:type="dcterms:W3CDTF">2020-07-30T07:31:06Z</dcterms:modified>
</cp:coreProperties>
</file>