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2" r:id="rId3"/>
    <p:sldId id="263" r:id="rId4"/>
    <p:sldId id="259" r:id="rId5"/>
    <p:sldId id="260" r:id="rId6"/>
    <p:sldId id="261" r:id="rId7"/>
    <p:sldId id="265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555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302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647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178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927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516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628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48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225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232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261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DA8AD-169E-4CF7-822A-0D31834990A4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7B3B7-FD59-4133-90FE-86C94C14CB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185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hysik.ucoz.ru/load/flehsh_animacii/mekhanika/interaktivnaja_model_quot_ravnomernoe_dvizhenie_quot/22-1-0-286" TargetMode="External"/><Relationship Id="rId2" Type="http://schemas.openxmlformats.org/officeDocument/2006/relationships/hyperlink" Target="http://class-fizika.ru/mmmeh.htm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5117" y="903890"/>
            <a:ext cx="91650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Равномерное движение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7 класс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699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tatic-interneturok.cdnvideo.ru/content/konspekt_image/328599/bc0dfbd65eaf43705d6da0a6763a2a4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60" y="633867"/>
            <a:ext cx="10913815" cy="201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3143" y="3004457"/>
            <a:ext cx="111034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/>
              <a:t>Равномерное движение- </a:t>
            </a:r>
            <a:r>
              <a:rPr lang="ru-RU" sz="4400" dirty="0">
                <a:solidFill>
                  <a:srgbClr val="C00000"/>
                </a:solidFill>
              </a:rPr>
              <a:t>тело за любые равные промежутки времени проходит </a:t>
            </a:r>
          </a:p>
          <a:p>
            <a:r>
              <a:rPr lang="ru-RU" sz="4400" dirty="0">
                <a:solidFill>
                  <a:srgbClr val="C00000"/>
                </a:solidFill>
              </a:rPr>
              <a:t>одинаковые пути </a:t>
            </a:r>
            <a:r>
              <a:rPr lang="ru-RU" sz="4400" b="1" dirty="0"/>
              <a:t>(движение с постоянной скоростью).</a:t>
            </a:r>
          </a:p>
        </p:txBody>
      </p:sp>
    </p:spTree>
    <p:extLst>
      <p:ext uri="{BB962C8B-B14F-4D97-AF65-F5344CB8AC3E}">
        <p14:creationId xmlns:p14="http://schemas.microsoft.com/office/powerpoint/2010/main" val="13372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tatic-interneturok.cdnvideo.ru/content/konspekt_image/328598/d985f7e3689f86f39a4200f2fd59e6b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5" y="397328"/>
            <a:ext cx="11273064" cy="526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09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msk.edu.ua/ivk/Fizika/Konspekt/grafiki_dvig/im3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46" y="277586"/>
            <a:ext cx="11127468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39343" y="4474029"/>
            <a:ext cx="6906986" cy="19757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16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sk.edu.ua/ivk/Fizika/Konspekt/grafiki_dvig/im3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89" y="163285"/>
            <a:ext cx="12062353" cy="574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90157" y="4376057"/>
            <a:ext cx="1371600" cy="6204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718957" y="4147457"/>
            <a:ext cx="7217229" cy="17634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09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tatic-interneturok.cdnvideo.ru/content/konspekt_image/328600/127d32395f33aba030b52e8735788ba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17" y="378051"/>
            <a:ext cx="11192783" cy="3769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83852" y="4632263"/>
            <a:ext cx="66325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0" dirty="0" smtClean="0">
                <a:solidFill>
                  <a:srgbClr val="C00000"/>
                </a:solidFill>
                <a:effectLst/>
                <a:latin typeface="PT Sans"/>
              </a:rPr>
              <a:t>Неравномерное движение велосипедиста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74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6375" y="1909520"/>
            <a:ext cx="68241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Классная физика.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class-fizika.ru/mmmeh.htm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/>
              <a:t>l</a:t>
            </a:r>
            <a:r>
              <a:rPr lang="ru-RU" dirty="0" smtClean="0"/>
              <a:t>Школьная физика.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physik.ucoz.ru/load/flehsh_animacii/mekhanika/interaktivnaja_model_quot_ravnomernoe_dvizhenie_quot/22-1-0-286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ru-RU" dirty="0"/>
              <a:t>Физика. 7 </a:t>
            </a:r>
            <a:r>
              <a:rPr lang="ru-RU" dirty="0" err="1"/>
              <a:t>кл</a:t>
            </a:r>
            <a:r>
              <a:rPr lang="ru-RU" dirty="0"/>
              <a:t>.: учебник/А.В. </a:t>
            </a:r>
            <a:r>
              <a:rPr lang="ru-RU" dirty="0" err="1"/>
              <a:t>Перышкин</a:t>
            </a:r>
            <a:r>
              <a:rPr lang="ru-RU" dirty="0"/>
              <a:t>. -5-е изд., стереотип. </a:t>
            </a:r>
            <a:r>
              <a:rPr lang="ru-RU"/>
              <a:t>- М.: Дрофа, 2016-224 с.: ил.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355834" y="630621"/>
            <a:ext cx="8849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Список литературы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87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64</Words>
  <Application>Microsoft Office PowerPoint</Application>
  <PresentationFormat>Широкоэкранный</PresentationFormat>
  <Paragraphs>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PT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2022-10-01T17:40:05Z</dcterms:created>
  <dcterms:modified xsi:type="dcterms:W3CDTF">2022-10-12T05:51:07Z</dcterms:modified>
</cp:coreProperties>
</file>