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1" r:id="rId5"/>
    <p:sldId id="262" r:id="rId6"/>
    <p:sldId id="265" r:id="rId7"/>
    <p:sldId id="277" r:id="rId8"/>
    <p:sldId id="266" r:id="rId9"/>
    <p:sldId id="267" r:id="rId10"/>
    <p:sldId id="270" r:id="rId11"/>
    <p:sldId id="272" r:id="rId12"/>
    <p:sldId id="273" r:id="rId13"/>
    <p:sldId id="274" r:id="rId14"/>
    <p:sldId id="275" r:id="rId15"/>
    <p:sldId id="27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660"/>
  </p:normalViewPr>
  <p:slideViewPr>
    <p:cSldViewPr snapToGrid="0">
      <p:cViewPr>
        <p:scale>
          <a:sx n="70" d="100"/>
          <a:sy n="70" d="100"/>
        </p:scale>
        <p:origin x="-546" y="-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8273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631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0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81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9120164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294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264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917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06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91010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6828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A68BC300-874A-443F-BF84-4692D9F7E857}" type="datetimeFigureOut">
              <a:rPr lang="ru-RU" smtClean="0"/>
              <a:t>16.06.2022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24AE75EB-0FFA-4C04-AA42-3324C486997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86723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Андрей </a:t>
            </a:r>
            <a:r>
              <a:rPr lang="ru-RU" b="1" dirty="0" smtClean="0"/>
              <a:t>Дмитриевич Сахаров (1921-1989)</a:t>
            </a:r>
            <a:endParaRPr lang="ru-RU" dirty="0"/>
          </a:p>
        </p:txBody>
      </p:sp>
      <p:pic>
        <p:nvPicPr>
          <p:cNvPr id="1026" name="Picture 2" descr="https://pnzgu.ru/files/pnzgu.ru/3_03_3_andrey_saharov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7" y="1962112"/>
            <a:ext cx="6862340" cy="449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665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" y="173727"/>
            <a:ext cx="3855720" cy="3011432"/>
          </a:xfrm>
        </p:spPr>
        <p:txBody>
          <a:bodyPr>
            <a:noAutofit/>
          </a:bodyPr>
          <a:lstStyle/>
          <a:p>
            <a:r>
              <a:rPr lang="ru-RU" sz="2400" dirty="0"/>
              <a:t>Работая над созданием термоядерной бомбы, Сахаров одновременно читал курс лекций по ядерной физике в Московском энергетическом институте. За разработанные им конструкции водородной бомбы Сахаров в 1953 году удостоен звания академика. Не последнюю роль в этом сыграл известный ученый-физик Игорь Васильевич Курчатов.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382" y="173727"/>
            <a:ext cx="4917485" cy="638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7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3568" y="234688"/>
            <a:ext cx="3855720" cy="6497038"/>
          </a:xfrm>
        </p:spPr>
        <p:txBody>
          <a:bodyPr>
            <a:normAutofit/>
          </a:bodyPr>
          <a:lstStyle/>
          <a:p>
            <a:r>
              <a:rPr lang="ru-RU" sz="2000" dirty="0"/>
              <a:t>В августе 1963 года академик Сахаров впервые в своей биографии открыто выступил против разработки и испытаний ядерного оружия, инициировав подписание Договора о запрещении испытаний ядерного оружия. Столь яркая общественная позиция ученого стала причиной его конфликта с властью. В 1966 году Андрей Дмитриевич в соавторстве с 24 учеными и деятелями культуры и искусства написал письма о недопустимости реабилитации Иосифа Виссарионовича Сталина. </a:t>
            </a:r>
          </a:p>
        </p:txBody>
      </p:sp>
      <p:pic>
        <p:nvPicPr>
          <p:cNvPr id="4098" name="Picture 2" descr="https://sun7.userapi.com/sun7-7/s/v1/if2/bcqd8joNolaFCXMbJqwRZIb1UQ6fbd1ADMUzclMF1TJq270SCitfGQONCZmEoQDvoM9JlQGEy-wRADa_I-ggwwvE.jpg?size=800x574&amp;quality=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55" y="1140057"/>
            <a:ext cx="6694832" cy="480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388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3900" y="391886"/>
            <a:ext cx="3855720" cy="5475514"/>
          </a:xfrm>
        </p:spPr>
        <p:txBody>
          <a:bodyPr>
            <a:noAutofit/>
          </a:bodyPr>
          <a:lstStyle/>
          <a:p>
            <a:r>
              <a:rPr lang="ru-RU" sz="1800" dirty="0"/>
              <a:t>В 1970 году академик выступил инициатором создания «Московского Комитета прав человека». В то же время коллеги Андрея Дмитриевича по Академии наук СССР осуждали взгляды Сахарова в публикациях в газетах.  Только доктор физико-математических наук Игорь Ростиславович Шафаревич написал открытое письмо о жертвах гонений, где поддержал Сахарова как ценного ученого. Тем временем академик продолжал вести активную политическую деятельность и даже написал книгу «О стране и мире», за которую впоследствии получил Нобелевскую премию мира.</a:t>
            </a:r>
          </a:p>
        </p:txBody>
      </p:sp>
      <p:pic>
        <p:nvPicPr>
          <p:cNvPr id="5122" name="Picture 2" descr="https://sun9-west.userapi.com/sun9-64/s/v1/if2/LM8DRKTBX5UtQV3hTUiYlvkveCtiyHuR5IkdHrrAfHq7h-38GVfXmhj9ih-wF26IjeYTGEU1ZWILwa2Y0AL6_4vq.jpg?size=800x600&amp;quality=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902494"/>
            <a:ext cx="6619875" cy="496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691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3900" y="296092"/>
            <a:ext cx="3855720" cy="532093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</a:t>
            </a:r>
            <a:r>
              <a:rPr lang="ru-RU" sz="2400" dirty="0"/>
              <a:t>1980 году Андрея Дмитриевича вместе с женой Еленой Георгиевной задержали и отправили в ссылку. Местом отбывания наказания стал город Горький (Нижний Новгород). Бывшие коллеги по Академии наук открыто критиковали Сахарова за его обращения к руководству США с просьбой развернуть атомное оружие против Советского Союза.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194" name="Picture 2" descr="https://kulturologia.ru/files/u21939/2193996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234" y="435429"/>
            <a:ext cx="6670766" cy="642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813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body" sz="half" idx="2"/>
          </p:nvPr>
        </p:nvSpPr>
        <p:spPr>
          <a:xfrm>
            <a:off x="723900" y="296863"/>
            <a:ext cx="3856038" cy="5912348"/>
          </a:xfrm>
        </p:spPr>
        <p:txBody>
          <a:bodyPr>
            <a:normAutofit fontScale="92500"/>
          </a:bodyPr>
          <a:lstStyle/>
          <a:p>
            <a:r>
              <a:rPr lang="ru-RU" sz="2400" dirty="0"/>
              <a:t>В 1986 году, одновременно с началом периода перестройки, академика Сахарова реабилитировали и вернули в Москву. По возвращении Андрей Дмитриевич снова занялся наукой, хоть уже и не делал столь значимых открытий, а также совершил ряд поездок за границу, во время которых встречался с американскими и европейскими лидерами</a:t>
            </a:r>
            <a:r>
              <a:rPr lang="ru-RU" sz="2400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sz="1000" dirty="0"/>
          </a:p>
        </p:txBody>
      </p:sp>
      <p:pic>
        <p:nvPicPr>
          <p:cNvPr id="7178" name="Picture 10" descr="https://urokiistorii.ru/wp-content/uploads/2017/06/sfhfr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051" y="296863"/>
            <a:ext cx="6248935" cy="467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803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3900" y="357051"/>
            <a:ext cx="3855720" cy="5510349"/>
          </a:xfrm>
        </p:spPr>
        <p:txBody>
          <a:bodyPr>
            <a:normAutofit/>
          </a:bodyPr>
          <a:lstStyle/>
          <a:p>
            <a:r>
              <a:rPr lang="ru-RU" sz="2400" dirty="0"/>
              <a:t>Зимой 1989 года Андрей Дмитриевич почувствовал недомогание, а 14 декабря скончался. Официальной причиной смерти считается остановка сердца. В память о вкладе Сахарова в науку именем академика назван астероид, а также открыты и действуют музеи имени Сахарова. </a:t>
            </a:r>
          </a:p>
        </p:txBody>
      </p:sp>
      <p:pic>
        <p:nvPicPr>
          <p:cNvPr id="6146" name="Picture 2" descr="https://sun9-west.userapi.com/sun9-51/s/v1/if2/nzIHTL8EndeCMRCIc1534sdsfA4JBu2ez7AJu9nbjSJzOAwltnp0-q3z4VZsXFo8S_OodaqCKHg6ehahLjkoCpsY.jpg?size=1000x663&amp;quality=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925" y="671376"/>
            <a:ext cx="6653275" cy="441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636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sz="half" idx="2"/>
          </p:nvPr>
        </p:nvSpPr>
        <p:spPr>
          <a:xfrm>
            <a:off x="723900" y="685800"/>
            <a:ext cx="3856038" cy="5181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Дмитриевич Сахаров - выдающийся физик, учёный, академик, один из создателей водородной бомбы. Он являлся общественным деятелем и правозащитником, народным депутатом СССР. Сахаров - лауреат Нобелевской премии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мира за 1975 год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avatars.mds.yandex.net/get-zen_doc/3403845/pub_5e9d7efefd59420be5ff638e_5ec11f1d7f5192548fb27bb3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116" y="879566"/>
            <a:ext cx="5947201" cy="44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570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984068"/>
            <a:ext cx="9958251" cy="4920343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* Родился 1921 года в Москве. Отец - Дмитрий Иванович Сахаров, преподаватель физики </a:t>
            </a:r>
            <a:r>
              <a:rPr lang="ru-RU" sz="2700" dirty="0"/>
              <a:t>пединститута им. Ленина.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* Мать- Екатерина </a:t>
            </a:r>
            <a:r>
              <a:rPr lang="ru-RU" sz="2700" dirty="0" smtClean="0"/>
              <a:t>Алексеевна </a:t>
            </a:r>
            <a:r>
              <a:rPr lang="ru-RU" sz="2700" dirty="0"/>
              <a:t>Сахарова </a:t>
            </a:r>
            <a:r>
              <a:rPr lang="ru-RU" sz="2700" dirty="0" smtClean="0"/>
              <a:t>– дочь потомственного </a:t>
            </a:r>
            <a:r>
              <a:rPr lang="ru-RU" sz="2700" dirty="0"/>
              <a:t>военного.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* </a:t>
            </a:r>
            <a:r>
              <a:rPr lang="ru-RU" sz="2700" dirty="0" smtClean="0"/>
              <a:t>Бабушка </a:t>
            </a:r>
            <a:r>
              <a:rPr lang="ru-RU" sz="2700" dirty="0"/>
              <a:t>со стороны матери Зинаида Евграфовна Софиано- из рода белгородских дворян Мухановых.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* </a:t>
            </a:r>
            <a:r>
              <a:rPr lang="ru-RU" sz="2700" dirty="0" smtClean="0"/>
              <a:t>Детство </a:t>
            </a:r>
            <a:r>
              <a:rPr lang="ru-RU" sz="2700" dirty="0"/>
              <a:t>и ранняя юность прошли в Москве.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* </a:t>
            </a:r>
            <a:r>
              <a:rPr lang="ru-RU" sz="2700" dirty="0" smtClean="0"/>
              <a:t>Начальное </a:t>
            </a:r>
            <a:r>
              <a:rPr lang="ru-RU" sz="2700" dirty="0"/>
              <a:t>образование Сахаров получил дома.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* </a:t>
            </a:r>
            <a:r>
              <a:rPr lang="ru-RU" sz="2700" dirty="0" smtClean="0"/>
              <a:t>В </a:t>
            </a:r>
            <a:r>
              <a:rPr lang="ru-RU" sz="2700" dirty="0"/>
              <a:t>школу пошел учиться с седьмого класса.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426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781595"/>
            <a:ext cx="9601200" cy="6727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Годы </a:t>
            </a:r>
            <a:r>
              <a:rPr lang="ru-RU" dirty="0"/>
              <a:t>учебы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/>
              <a:t>• 1938 г. По окончании средней школы Сахаров поступил на физический факультет Московского университета.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• 1941 г. пытался поступить в военную академию, но не был принят по состоянию здоровья.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/>
              <a:t>• В 1941 г эвакуировался в Ашхабад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br>
              <a:rPr lang="ru-RU" sz="2700" dirty="0" smtClean="0"/>
            </a:br>
            <a:r>
              <a:rPr lang="ru-RU" sz="2700" dirty="0" smtClean="0"/>
              <a:t>• </a:t>
            </a:r>
            <a:r>
              <a:rPr lang="ru-RU" sz="2700" dirty="0"/>
              <a:t>В 1942 г. закончил университет </a:t>
            </a:r>
            <a:r>
              <a:rPr lang="ru-RU" sz="2700" dirty="0" smtClean="0"/>
              <a:t>с</a:t>
            </a:r>
            <a:r>
              <a:rPr lang="ru-RU" sz="2700" dirty="0"/>
              <a:t> </a:t>
            </a:r>
            <a:r>
              <a:rPr lang="ru-RU" sz="2700" dirty="0" smtClean="0"/>
              <a:t>отличием</a:t>
            </a:r>
            <a:r>
              <a:rPr lang="ru-RU" sz="2700" dirty="0"/>
              <a:t>.</a:t>
            </a:r>
            <a:br>
              <a:rPr lang="ru-RU" sz="2700" dirty="0"/>
            </a:b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3291660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5522" y="635727"/>
            <a:ext cx="3855720" cy="3011432"/>
          </a:xfrm>
        </p:spPr>
        <p:txBody>
          <a:bodyPr>
            <a:noAutofit/>
          </a:bodyPr>
          <a:lstStyle/>
          <a:p>
            <a:r>
              <a:rPr lang="ru-RU" sz="2400" dirty="0"/>
              <a:t>В конце 1944-го А .Д. Сахаров поступил на заочное отделение аспирантуры Физического института академии наук СССР им. П. Н. Лебедева.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В 1948 году Андрей Дмитриевич включён в группу по разработке термоядерного оружия под руководством Курчатова</a:t>
            </a:r>
            <a:r>
              <a:rPr lang="ru-RU" sz="2400" dirty="0" smtClean="0"/>
              <a:t>, </a:t>
            </a:r>
            <a:r>
              <a:rPr lang="ru-RU" sz="2400" dirty="0"/>
              <a:t>который понял, что в науке появился гений.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8" name="Picture 4" descr="https://biografii.net/wp-content/uploads/2018/12/07_ZXvM5R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650" y="635727"/>
            <a:ext cx="6653349" cy="470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5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0985" y="685801"/>
            <a:ext cx="3855720" cy="3011056"/>
          </a:xfrm>
        </p:spPr>
        <p:txBody>
          <a:bodyPr>
            <a:noAutofit/>
          </a:bodyPr>
          <a:lstStyle/>
          <a:p>
            <a:r>
              <a:rPr lang="ru-RU" sz="1800" dirty="0"/>
              <a:t>В 1952 году США провели первые испытания термоядерного оружия на острове, расположенном в Тихом океане. В ответ СССР интенсифицировал научные разработки собственного оружия такого типа, испытания которого прошли 12 августа 1953 года в районе города Семипалатинск (сейчас город Семей, территория современного Казахстана). </a:t>
            </a:r>
          </a:p>
        </p:txBody>
      </p:sp>
      <p:pic>
        <p:nvPicPr>
          <p:cNvPr id="5" name="Объект 4" descr="https://new.topru.org/wp-content/uploads/2020/06/image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360" y="583473"/>
            <a:ext cx="6644640" cy="4223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3886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3900" y="685801"/>
            <a:ext cx="3855720" cy="5181599"/>
          </a:xfrm>
        </p:spPr>
        <p:txBody>
          <a:bodyPr>
            <a:noAutofit/>
          </a:bodyPr>
          <a:lstStyle/>
          <a:p>
            <a:r>
              <a:rPr lang="ru-RU" sz="2400" dirty="0"/>
              <a:t>Испытания, прошедшие под наблюдением американцев, представляли собой только поиск оружия, они исследовали принцип действия процессов термоядерного синтеза, а Советский Союз, хоть и с опозданием на год, создал полноценную термоядерную бомбу.</a:t>
            </a:r>
          </a:p>
          <a:p>
            <a:endParaRPr lang="ru-RU" sz="2400" dirty="0"/>
          </a:p>
        </p:txBody>
      </p:sp>
      <p:pic>
        <p:nvPicPr>
          <p:cNvPr id="7170" name="Picture 2" descr="https://sun9-east.userapi.com/sun9-43/s/v1/if2/1iZsDvyOCUat-w_zWzWAjNGMcAo8hmfIu-ItDobTlCC_Qf0Oyp2w56RuPKUU3wHbX2lPIuxH42x47cir0smDU2ae.jpg?size=1370x1902&amp;quality=96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369" y="1"/>
            <a:ext cx="49397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45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4528" y="685801"/>
            <a:ext cx="3855720" cy="3011056"/>
          </a:xfrm>
        </p:spPr>
        <p:txBody>
          <a:bodyPr>
            <a:noAutofit/>
          </a:bodyPr>
          <a:lstStyle/>
          <a:p>
            <a:r>
              <a:rPr lang="ru-RU" sz="2400" dirty="0"/>
              <a:t>Первая водородная бомба, произведенная в СССР и названная РДС-6с, стала результатом многолетних исследований Андрея Сахарова Первая водородная бомба, произведенная в СССР и названная РДС-6с, стала результатом многолетних исследований Андрея Сахарова</a:t>
            </a:r>
          </a:p>
        </p:txBody>
      </p:sp>
      <p:pic>
        <p:nvPicPr>
          <p:cNvPr id="9218" name="Picture 2" descr="https://static.mk.ru/upload/entities/2020/08/18/13/photoreportsImages/detailPicture/e5/75/e1/87/9352383_478029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964" y="862149"/>
            <a:ext cx="5879479" cy="412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512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0" y="530337"/>
            <a:ext cx="4179026" cy="4964772"/>
          </a:xfrm>
        </p:spPr>
        <p:txBody>
          <a:bodyPr>
            <a:noAutofit/>
          </a:bodyPr>
          <a:lstStyle/>
          <a:p>
            <a:r>
              <a:rPr lang="ru-RU" sz="2400" dirty="0"/>
              <a:t>Следующую воплощенную Андреем Дмитриевичем конструкцию неофициально стали называть «Сахаровской слойкой», поскольку конструкция бомбы представляла собой заряд, состоящий из атомных, радиоактивных элементов, окруженный слоями тяжелых элементов</a:t>
            </a:r>
            <a:r>
              <a:rPr lang="ru-RU" sz="1800" dirty="0"/>
              <a:t>. </a:t>
            </a:r>
          </a:p>
        </p:txBody>
      </p:sp>
      <p:pic>
        <p:nvPicPr>
          <p:cNvPr id="2050" name="Picture 2" descr="https://sun9-east.userapi.com/sun9-42/s/v1/if2/1MEQYD7BmS05LGSVERupL-yzCIqsIk8DDEE03nd6GA5Go70z_POeK40rJvjWS7RZwpWJrMN8sjOkGmn9KzqY2shq.jpg?size=840x513&amp;quality=9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880" y="679269"/>
            <a:ext cx="6667497" cy="407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39853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2174</TotalTime>
  <Words>479</Words>
  <Application>Microsoft Office PowerPoint</Application>
  <PresentationFormat>Произвольный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Crop</vt:lpstr>
      <vt:lpstr>Андрей Дмитриевич Сахаров (1921-1989)</vt:lpstr>
      <vt:lpstr>Презентация PowerPoint</vt:lpstr>
      <vt:lpstr> * Родился 1921 года в Москве. Отец - Дмитрий Иванович Сахаров, преподаватель физики пединститута им. Ленина.  * Мать- Екатерина Алексеевна Сахарова – дочь потомственного военного.  * Бабушка со стороны матери Зинаида Евграфовна Софиано- из рода белгородских дворян Мухановых.  * Детство и ранняя юность прошли в Москве.  * Начальное образование Сахаров получил дома.  * В школу пошел учиться с седьмого класса. </vt:lpstr>
      <vt:lpstr>                               Годы учебы  • 1938 г. По окончании средней школы Сахаров поступил на физический факультет Московского университета.  • 1941 г. пытался поступить в военную академию, но не был принят по состоянию здоровья.  • В 1941 г эвакуировался в Ашхабад.   • В 1942 г. закончил университет с отличием.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Андрей Дмитриевич Сахаров (1921-1989)</dc:title>
  <dc:creator>Wizardio</dc:creator>
  <cp:lastModifiedBy>kab.19</cp:lastModifiedBy>
  <cp:revision>27</cp:revision>
  <dcterms:created xsi:type="dcterms:W3CDTF">2022-06-13T16:14:36Z</dcterms:created>
  <dcterms:modified xsi:type="dcterms:W3CDTF">2022-06-16T06:15:11Z</dcterms:modified>
</cp:coreProperties>
</file>