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754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D7E6A-7F74-4F60-97D7-7FF5AEA5D6DB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1548C-324C-405B-B8C0-7ED0E7D5D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029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1548C-324C-405B-B8C0-7ED0E7D5D7D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538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55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529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450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1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0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82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92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79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4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63F06-07ED-4ABF-8E18-D08308E16042}" type="datetimeFigureOut">
              <a:rPr lang="ru-RU" smtClean="0"/>
              <a:t>02.07.2022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BD39B-5820-4A12-90B6-2814BDDF28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00050"/>
            <a:ext cx="9391650" cy="310991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Муниципальное Дошкольное Образовательное Учреждение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«Центр Развития Ребенка – детский сад №2 «Солнышко»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err="1"/>
              <a:t>рп</a:t>
            </a:r>
            <a:r>
              <a:rPr lang="ru-RU" b="1" dirty="0"/>
              <a:t>. Межозерный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 разработка </a:t>
            </a:r>
            <a:r>
              <a:rPr lang="ru-RU" u="sng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«Акула Алла»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направлению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«Совершенствование комплексного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учебно-методического обеспечения образовательного процесса»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3132137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Карлова Е.Г.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«ЦРР д/с № 2 «Солнышко»</a:t>
            </a:r>
          </a:p>
          <a:p>
            <a:pPr algn="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Межозерный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0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674" y="0"/>
            <a:ext cx="7200901" cy="658177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вариативная игра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развитию речи </a:t>
            </a:r>
            <a:r>
              <a:rPr lang="ru-RU" sz="16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«Акула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Алла»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всех компонентов устной речи ребенка.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речью как средством общения и культуры;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Л во всех положениях в произвольной речи ребенка;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положительного эмоционального фона, позитивное отношение к занятием, создание ситуации успеха, повышение самооценки дошкольников;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активного и пассивного словарного запаса ребенка;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связной речи, грамматически правильной диалогической, монологической речи;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лексико-грамматической стороны речи;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звуковой аналитико-синтетической активности, как предпосылки обучения грамоте;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речевого творчества, фантазии;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звуковой и интонационной  культуры, фонематического слуха ребенка;</a:t>
            </a:r>
          </a:p>
          <a:p>
            <a:pPr lvl="0">
              <a:lnSpc>
                <a:spcPct val="10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мелкой моторики, умение совершать щипковые движения и координации, пространственной ориентации;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025" y="238124"/>
            <a:ext cx="3879850" cy="2909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175" y="3543299"/>
            <a:ext cx="41529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36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" y="0"/>
            <a:ext cx="10791825" cy="2082800"/>
          </a:xfrm>
        </p:spPr>
        <p:txBody>
          <a:bodyPr>
            <a:norm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кухне Акула Алла готовила  и ела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свеклу, молоко, баклажаны, колбасу, салат, лапшу, клубнику, булочки.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спальне Акула Алла спала и видела во сне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ламу, куклу, облака, платье, балалайку, луну, слона, волка, белку.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гостинной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(зале) Акула Алла мечтала 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ласковой болонке, веселой мелодии, голосистом соловье, золотистых волосах, веселом клоуне.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бальном зале акула Алла танцевала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ламбаду,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латино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полонез,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локинг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фламенко, вальс.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читальном зале акула Алла читала слова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стол, полка, гол, лама, лом, белка, лапа, лук, бокал, палка, лама, галка, пол, факел, лоб, стул, скалка, вилка.</a:t>
            </a:r>
            <a:r>
              <a:rPr lang="ru-RU" sz="1400" dirty="0"/>
              <a:t/>
            </a:r>
            <a:br>
              <a:rPr lang="ru-RU" sz="1400" dirty="0"/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771650"/>
            <a:ext cx="3759200" cy="2819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400" y="1590675"/>
            <a:ext cx="3835400" cy="28765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524" y="1590675"/>
            <a:ext cx="3987800" cy="2990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87" y="4124324"/>
            <a:ext cx="3462338" cy="25967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041" y="4268390"/>
            <a:ext cx="3452813" cy="25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714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173</Words>
  <Application>Microsoft Office PowerPoint</Application>
  <PresentationFormat>Широкоэкранный</PresentationFormat>
  <Paragraphs>24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Муниципальное Дошкольное Образовательное Учреждение «Центр Развития Ребенка – детский сад №2 «Солнышко» рп. Межозерный             Дидактическая  разработка   «Акула Алла»   по направлению «Совершенствование комплексного  учебно-методического обеспечения образовательного процесса» </vt:lpstr>
      <vt:lpstr>Презентация PowerPoint</vt:lpstr>
      <vt:lpstr>В кухне Акула Алла готовила  и ела: свеклу, молоко, баклажаны, колбасу, салат, лапшу, клубнику, булочки.  В спальне Акула Алла спала и видела во сне: ламу, куклу, облака, платье, балалайку, луну, слона, волка, белку. В гостинной (зале) Акула Алла мечтала о: ласковой болонке, веселой мелодии, голосистом соловье, золотистых волосах, веселом клоуне. В бальном зале акула Алла танцевала:  ламбаду, латино, полонез, локинг, фламенко, вальс.  В читальном зале акула Алла читала слова: стол, полка, гол, лама, лом, белка, лапа, лук, бокал, палка, лама, галка, пол, факел, лоб, стул, скалка, вилка.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«Центр Развития Ребенка – детский сад №2 «Солнышко» рп. Межозерный             Дидактическая  разработка   «Акула Алла»   по направлению «Совершенствование комплексного  учебно-методического обеспечения образовательного процесса» </dc:title>
  <dc:creator>Acer</dc:creator>
  <cp:lastModifiedBy>Acer</cp:lastModifiedBy>
  <cp:revision>3</cp:revision>
  <dcterms:created xsi:type="dcterms:W3CDTF">2022-07-02T10:17:30Z</dcterms:created>
  <dcterms:modified xsi:type="dcterms:W3CDTF">2022-07-02T10:38:01Z</dcterms:modified>
</cp:coreProperties>
</file>