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6" r:id="rId3"/>
    <p:sldId id="258" r:id="rId4"/>
    <p:sldId id="259" r:id="rId5"/>
    <p:sldId id="261" r:id="rId6"/>
    <p:sldId id="260" r:id="rId7"/>
    <p:sldId id="262" r:id="rId8"/>
  </p:sldIdLst>
  <p:sldSz cx="12192000" cy="6858000"/>
  <p:notesSz cx="7104063" cy="10234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F0B0"/>
    <a:srgbClr val="FF3300"/>
    <a:srgbClr val="FF8601"/>
    <a:srgbClr val="FF8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5" autoAdjust="0"/>
    <p:restoredTop sz="93039" autoAdjust="0"/>
  </p:normalViewPr>
  <p:slideViewPr>
    <p:cSldViewPr snapToGrid="0">
      <p:cViewPr varScale="1">
        <p:scale>
          <a:sx n="98" d="100"/>
          <a:sy n="98" d="100"/>
        </p:scale>
        <p:origin x="114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b="1" i="0" baseline="0" dirty="0">
                <a:solidFill>
                  <a:schemeClr val="tx2"/>
                </a:solidFill>
              </a:rPr>
              <a:t>УСТРОЙСТВА ДЛЯ ОБУЧЕНИЯ</a:t>
            </a:r>
          </a:p>
        </c:rich>
      </c:tx>
      <c:layout>
        <c:manualLayout>
          <c:xMode val="edge"/>
          <c:yMode val="edge"/>
          <c:x val="0.11373841702207851"/>
          <c:y val="7.00917517613655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Устройство для обучения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044-42BB-8185-81C527A893E6}"/>
              </c:ext>
            </c:extLst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  <a:alpha val="81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7044-42BB-8185-81C527A893E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044-42BB-8185-81C527A893E6}"/>
              </c:ext>
            </c:extLst>
          </c:dPt>
          <c:dLbls>
            <c:dLbl>
              <c:idx val="0"/>
              <c:layout>
                <c:manualLayout>
                  <c:x val="-0.21036140577045526"/>
                  <c:y val="6.693326343529694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044-42BB-8185-81C527A893E6}"/>
                </c:ext>
              </c:extLst>
            </c:dLbl>
            <c:dLbl>
              <c:idx val="1"/>
              <c:layout>
                <c:manualLayout>
                  <c:x val="6.82191007616018E-2"/>
                  <c:y val="-0.2785046299345413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0757763421450527"/>
                      <c:h val="0.1724513038031810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7044-42BB-8185-81C527A893E6}"/>
                </c:ext>
              </c:extLst>
            </c:dLbl>
            <c:dLbl>
              <c:idx val="2"/>
              <c:layout>
                <c:manualLayout>
                  <c:x val="0.10590322804889568"/>
                  <c:y val="9.50034985853161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044-42BB-8185-81C527A893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Телефон</c:v>
                </c:pt>
                <c:pt idx="1">
                  <c:v>Ноутбук (компьютер)</c:v>
                </c:pt>
                <c:pt idx="2">
                  <c:v>Планшет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3"/>
                <c:pt idx="0">
                  <c:v>25</c:v>
                </c:pt>
                <c:pt idx="1">
                  <c:v>67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44-42BB-8185-81C527A893E6}"/>
            </c:ext>
          </c:extLst>
        </c:ser>
        <c:dLbls>
          <c:dLblPos val="ctr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0087705339988671E-2"/>
          <c:y val="0.89203847515606616"/>
          <c:w val="0.83395824388855944"/>
          <c:h val="5.32207315362506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35489947179029341"/>
          <c:y val="0.15349742284749257"/>
          <c:w val="0.53672889232317067"/>
          <c:h val="0.69300515430501486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Интернет</c:v>
                </c:pt>
              </c:strCache>
            </c:strRef>
          </c:tx>
          <c:spPr>
            <a:solidFill>
              <a:schemeClr val="accent5">
                <a:shade val="76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"/>
                  <c:y val="-4.334892643141062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1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9517827964930981E-2"/>
                      <c:h val="0.314009212500191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FC10-4AC8-9724-49C77BD2CD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1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Проблемы с подключением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10-4AC8-9724-49C77BD2CD1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Сбой программы</c:v>
                </c:pt>
              </c:strCache>
            </c:strRef>
          </c:tx>
          <c:spPr>
            <a:solidFill>
              <a:schemeClr val="accent5">
                <a:tint val="77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19502704062054E-16"/>
                  <c:y val="-5.960477384318952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1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9517827964930981E-2"/>
                      <c:h val="0.3031719808923393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FC10-4AC8-9724-49C77BD2CD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1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Проблемы с подключением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C10-4AC8-9724-49C77BD2CD1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cylinder"/>
        <c:axId val="474689016"/>
        <c:axId val="474689344"/>
        <c:axId val="0"/>
      </c:bar3DChart>
      <c:catAx>
        <c:axId val="474689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4689344"/>
        <c:crosses val="autoZero"/>
        <c:auto val="1"/>
        <c:lblAlgn val="ctr"/>
        <c:lblOffset val="100"/>
        <c:noMultiLvlLbl val="0"/>
      </c:catAx>
      <c:valAx>
        <c:axId val="474689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74689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02896456440985"/>
          <c:y val="0.15590042115649375"/>
          <c:w val="0.24971041815407233"/>
          <c:h val="0.5410800636843995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31594587708916672"/>
          <c:y val="0.1395431116795387"/>
          <c:w val="0.28502663210477674"/>
          <c:h val="0.69300515430501486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Сон</c:v>
                </c:pt>
              </c:strCache>
            </c:strRef>
          </c:tx>
          <c:spPr>
            <a:solidFill>
              <a:schemeClr val="accent6">
                <a:tint val="65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554881038531439E-3"/>
                  <c:y val="-5.730332387296962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1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9517827964930981E-2"/>
                      <c:h val="0.314009212500191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E29-409B-82F9-E73F77CD3F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1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Борьба с самим собой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29-409B-82F9-E73F77CD3F9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Еда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1401880335624123E-16"/>
                  <c:y val="-5.5817244671815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E29-409B-82F9-E73F77CD3F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1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Борьба с самим собой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E29-409B-82F9-E73F77CD3F9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Смотрел в окно</c:v>
                </c:pt>
              </c:strCache>
            </c:strRef>
          </c:tx>
          <c:spPr>
            <a:solidFill>
              <a:schemeClr val="accent6">
                <a:shade val="65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6.1213379057032692E-8"/>
                  <c:y val="-4.56509246653986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1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9517827964930981E-2"/>
                      <c:h val="0.3031719808923393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94FE-4251-949A-BAF47B843A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1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Борьба с самим собой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E29-409B-82F9-E73F77CD3F9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cylinder"/>
        <c:axId val="474689016"/>
        <c:axId val="474689344"/>
        <c:axId val="0"/>
      </c:bar3DChart>
      <c:catAx>
        <c:axId val="474689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4689344"/>
        <c:crosses val="autoZero"/>
        <c:auto val="1"/>
        <c:lblAlgn val="ctr"/>
        <c:lblOffset val="100"/>
        <c:noMultiLvlLbl val="0"/>
      </c:catAx>
      <c:valAx>
        <c:axId val="474689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74689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05276439880089"/>
          <c:y val="0.10008317648467828"/>
          <c:w val="0.34694723560119917"/>
          <c:h val="0.8566804341878425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39576290079423804"/>
          <c:y val="0.22326897868726192"/>
          <c:w val="0.40261631344582721"/>
          <c:h val="0.69300515430501486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Звонки  Мессенджеры  YouTube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554881038531439E-3"/>
                  <c:y val="-5.730332387296962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1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9517827964930981E-2"/>
                      <c:h val="0.314009212500191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C591-45E7-BFFC-9F753B6B15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1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Социальные сети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91-45E7-BFFC-9F753B6B155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1401880335624123E-16"/>
                  <c:y val="-5.5817244671815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591-45E7-BFFC-9F753B6B15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1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Социальные сети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3-C591-45E7-BFFC-9F753B6B155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6.1213379057032692E-8"/>
                  <c:y val="-4.56509246653986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1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9517827964930981E-2"/>
                      <c:h val="0.3031719808923393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C591-45E7-BFFC-9F753B6B15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1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Социальные сети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5-C591-45E7-BFFC-9F753B6B155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cylinder"/>
        <c:axId val="474689016"/>
        <c:axId val="474689344"/>
        <c:axId val="0"/>
      </c:bar3DChart>
      <c:catAx>
        <c:axId val="474689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4689344"/>
        <c:crosses val="autoZero"/>
        <c:auto val="1"/>
        <c:lblAlgn val="ctr"/>
        <c:lblOffset val="100"/>
        <c:noMultiLvlLbl val="0"/>
      </c:catAx>
      <c:valAx>
        <c:axId val="474689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74689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1"/>
        <c:delete val="1"/>
      </c:legendEntry>
      <c:legendEntry>
        <c:idx val="2"/>
        <c:delete val="1"/>
      </c:legendEntry>
      <c:layout>
        <c:manualLayout>
          <c:xMode val="edge"/>
          <c:yMode val="edge"/>
          <c:x val="0.67432235168375743"/>
          <c:y val="8.6128865316724409E-2"/>
          <c:w val="0.17303351618491769"/>
          <c:h val="0.8566804341878425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baseline="0" dirty="0">
                <a:solidFill>
                  <a:schemeClr val="tx2"/>
                </a:solidFill>
              </a:rPr>
              <a:t>Где обучаться интереснее?</a:t>
            </a:r>
          </a:p>
        </c:rich>
      </c:tx>
      <c:layout>
        <c:manualLayout>
          <c:xMode val="edge"/>
          <c:yMode val="edge"/>
          <c:x val="0.12269189569333545"/>
          <c:y val="1.65177303834433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Дом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0%</c:formatCode>
                <c:ptCount val="1"/>
                <c:pt idx="0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CD-45DF-A252-D422DB25457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Школа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0%</c:formatCode>
                <c:ptCount val="1"/>
                <c:pt idx="0">
                  <c:v>0.54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CD-45DF-A252-D422DB25457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Везде хорошо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0%</c:formatCode>
                <c:ptCount val="1"/>
                <c:pt idx="0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CD-45DF-A252-D422DB25457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429575872"/>
        <c:axId val="429570624"/>
      </c:barChart>
      <c:catAx>
        <c:axId val="42957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9570624"/>
        <c:crosses val="autoZero"/>
        <c:auto val="1"/>
        <c:lblAlgn val="ctr"/>
        <c:lblOffset val="100"/>
        <c:noMultiLvlLbl val="0"/>
      </c:catAx>
      <c:valAx>
        <c:axId val="429570624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9575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73016232180923912"/>
          <c:y val="0.1094428745665771"/>
          <c:w val="0.23799635329078211"/>
          <c:h val="0.246529208975456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i="0" baseline="0" dirty="0"/>
              <a:t>Онлайн</a:t>
            </a:r>
          </a:p>
        </c:rich>
      </c:tx>
      <c:layout>
        <c:manualLayout>
          <c:xMode val="edge"/>
          <c:yMode val="edge"/>
          <c:x val="6.1895425164354093E-3"/>
          <c:y val="2.19539824015934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992926046091022"/>
          <c:y val="0.14306974737515737"/>
          <c:w val="0.68282827776301247"/>
          <c:h val="0.7637010492888269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Онлайн</c:v>
                </c:pt>
              </c:strCache>
            </c:strRef>
          </c:tx>
          <c:explosion val="18"/>
          <c:dPt>
            <c:idx val="0"/>
            <c:bubble3D val="0"/>
            <c:explosion val="8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780-4274-8B2D-AE26A39C839D}"/>
              </c:ext>
            </c:extLst>
          </c:dPt>
          <c:dPt>
            <c:idx val="1"/>
            <c:bubble3D val="0"/>
            <c:explosion val="25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A780-4274-8B2D-AE26A39C839D}"/>
              </c:ext>
            </c:extLst>
          </c:dPt>
          <c:dPt>
            <c:idx val="2"/>
            <c:bubble3D val="0"/>
            <c:explosion val="26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780-4274-8B2D-AE26A39C839D}"/>
              </c:ext>
            </c:extLst>
          </c:dPt>
          <c:dPt>
            <c:idx val="3"/>
            <c:bubble3D val="0"/>
            <c:explosion val="2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A780-4274-8B2D-AE26A39C839D}"/>
              </c:ext>
            </c:extLst>
          </c:dPt>
          <c:dPt>
            <c:idx val="4"/>
            <c:bubble3D val="0"/>
            <c:explosion val="24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A780-4274-8B2D-AE26A39C839D}"/>
              </c:ext>
            </c:extLst>
          </c:dPt>
          <c:dPt>
            <c:idx val="5"/>
            <c:bubble3D val="0"/>
            <c:explosion val="2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780-4274-8B2D-AE26A39C839D}"/>
              </c:ext>
            </c:extLst>
          </c:dPt>
          <c:dLbls>
            <c:dLbl>
              <c:idx val="0"/>
              <c:layout>
                <c:manualLayout>
                  <c:x val="-7.3960929442658682E-2"/>
                  <c:y val="-0.2192832323562622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666111715651121"/>
                      <c:h val="9.618351867654163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780-4274-8B2D-AE26A39C839D}"/>
                </c:ext>
              </c:extLst>
            </c:dLbl>
            <c:dLbl>
              <c:idx val="1"/>
              <c:layout>
                <c:manualLayout>
                  <c:x val="0.28428168110040769"/>
                  <c:y val="-2.840424656495801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647789974442168"/>
                      <c:h val="0.140845052669714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A780-4274-8B2D-AE26A39C839D}"/>
                </c:ext>
              </c:extLst>
            </c:dLbl>
            <c:dLbl>
              <c:idx val="2"/>
              <c:layout>
                <c:manualLayout>
                  <c:x val="0.15319924245843297"/>
                  <c:y val="4.278418336598183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7725252444208202"/>
                      <c:h val="0.1070916352739525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A780-4274-8B2D-AE26A39C839D}"/>
                </c:ext>
              </c:extLst>
            </c:dLbl>
            <c:dLbl>
              <c:idx val="3"/>
              <c:layout>
                <c:manualLayout>
                  <c:x val="-1.4896590227178893E-2"/>
                  <c:y val="-9.227972416306552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780-4274-8B2D-AE26A39C839D}"/>
                </c:ext>
              </c:extLst>
            </c:dLbl>
            <c:dLbl>
              <c:idx val="4"/>
              <c:layout>
                <c:manualLayout>
                  <c:x val="-2.7196778609647122E-2"/>
                  <c:y val="-1.6272953024279373E-2"/>
                </c:manualLayout>
              </c:layout>
              <c:tx>
                <c:rich>
                  <a:bodyPr/>
                  <a:lstStyle/>
                  <a:p>
                    <a:fld id="{0C6AF21A-3A27-4EAD-A8EC-CEBB0561C1B0}" type="CATEGORYNAME">
                      <a:rPr lang="ru-RU"/>
                      <a:pPr/>
                      <a:t>[ИМЯ КАТЕГОРИИ]</a:t>
                    </a:fld>
                    <a:r>
                      <a:rPr lang="ru-RU"/>
                      <a:t>
</a:t>
                    </a:r>
                    <a:fld id="{D2D67DD6-E684-4790-B400-211D89B414C3}" type="PERCENTAGE">
                      <a:rPr lang="ru-RU"/>
                      <a:pPr/>
                      <a:t>[ПРОЦЕНТ]</a:t>
                    </a:fld>
                    <a:endParaRPr lang="ru-RU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390396338660531"/>
                      <c:h val="0.1408450526697146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780-4274-8B2D-AE26A39C839D}"/>
                </c:ext>
              </c:extLst>
            </c:dLbl>
            <c:dLbl>
              <c:idx val="5"/>
              <c:layout>
                <c:manualLayout>
                  <c:x val="-2.0484880092135241E-2"/>
                  <c:y val="-2.1157557902834051E-3"/>
                </c:manualLayout>
              </c:layout>
              <c:tx>
                <c:rich>
                  <a:bodyPr/>
                  <a:lstStyle/>
                  <a:p>
                    <a:fld id="{62FDE65E-7611-4801-9D30-A25EF419FA15}" type="CATEGORYNAME">
                      <a:rPr lang="ru-RU"/>
                      <a:pPr/>
                      <a:t>[ИМЯ КАТЕГОРИИ]</a:t>
                    </a:fld>
                    <a:r>
                      <a:rPr lang="ru-RU"/>
                      <a:t>
</a:t>
                    </a:r>
                    <a:fld id="{C3C40E4D-7D48-4DCE-8E0E-9A65DD600846}" type="PERCENTAGE">
                      <a:rPr lang="ru-RU"/>
                      <a:pPr/>
                      <a:t>[ПРОЦЕНТ]</a:t>
                    </a:fld>
                    <a:endParaRPr lang="ru-RU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780-4274-8B2D-AE26A39C839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Математика</c:v>
                </c:pt>
                <c:pt idx="1">
                  <c:v>Английский язык</c:v>
                </c:pt>
                <c:pt idx="2">
                  <c:v>Окружающий мир</c:v>
                </c:pt>
                <c:pt idx="3">
                  <c:v>Литература</c:v>
                </c:pt>
                <c:pt idx="4">
                  <c:v>Русский язык</c:v>
                </c:pt>
                <c:pt idx="5">
                  <c:v>Физкультура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53</c:v>
                </c:pt>
                <c:pt idx="1">
                  <c:v>1</c:v>
                </c:pt>
                <c:pt idx="2">
                  <c:v>8</c:v>
                </c:pt>
                <c:pt idx="3">
                  <c:v>15</c:v>
                </c:pt>
                <c:pt idx="4">
                  <c:v>21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80-4274-8B2D-AE26A39C839D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/>
              <a:t>Учитель так же интересно вел урок?</a:t>
            </a:r>
          </a:p>
        </c:rich>
      </c:tx>
      <c:layout>
        <c:manualLayout>
          <c:xMode val="edge"/>
          <c:yMode val="edge"/>
          <c:x val="0.2458222817000078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8389604287316782E-2"/>
          <c:y val="0.27479977457209903"/>
          <c:w val="0.9309621545645701"/>
          <c:h val="0.38411066278966199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Интересно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01-4777-A015-1E86AA6DFBF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Неинтересно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01-4777-A015-1E86AA6DFB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4583896"/>
        <c:axId val="234588160"/>
        <c:axId val="0"/>
      </c:bar3DChart>
      <c:catAx>
        <c:axId val="2345838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4588160"/>
        <c:crosses val="autoZero"/>
        <c:auto val="1"/>
        <c:lblAlgn val="ctr"/>
        <c:lblOffset val="100"/>
        <c:noMultiLvlLbl val="0"/>
      </c:catAx>
      <c:valAx>
        <c:axId val="2345881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4583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2310008419016478"/>
          <c:y val="0.27825944353938453"/>
          <c:w val="0.17026952670567808"/>
          <c:h val="0.33345764610982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i="0" baseline="0" dirty="0"/>
              <a:t>В школе</a:t>
            </a:r>
          </a:p>
        </c:rich>
      </c:tx>
      <c:layout>
        <c:manualLayout>
          <c:xMode val="edge"/>
          <c:yMode val="edge"/>
          <c:x val="0.74491572506013914"/>
          <c:y val="4.009430769211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6168458952512837"/>
          <c:y val="0.20708917875011801"/>
          <c:w val="0.6044194626545083"/>
          <c:h val="0.6789175446713284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 кшоле</c:v>
                </c:pt>
              </c:strCache>
            </c:strRef>
          </c:tx>
          <c:explosion val="18"/>
          <c:dPt>
            <c:idx val="0"/>
            <c:bubble3D val="0"/>
            <c:explosion val="9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EA1-4F57-A167-2CB0821FBB32}"/>
              </c:ext>
            </c:extLst>
          </c:dPt>
          <c:dPt>
            <c:idx val="1"/>
            <c:bubble3D val="0"/>
            <c:explosion val="9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EA1-4F57-A167-2CB0821FBB32}"/>
              </c:ext>
            </c:extLst>
          </c:dPt>
          <c:dPt>
            <c:idx val="2"/>
            <c:bubble3D val="0"/>
            <c:explosion val="11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EA1-4F57-A167-2CB0821FBB32}"/>
              </c:ext>
            </c:extLst>
          </c:dPt>
          <c:dPt>
            <c:idx val="3"/>
            <c:bubble3D val="0"/>
            <c:explosion val="1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EA1-4F57-A167-2CB0821FBB32}"/>
              </c:ext>
            </c:extLst>
          </c:dPt>
          <c:dPt>
            <c:idx val="4"/>
            <c:bubble3D val="0"/>
            <c:explosion val="11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5EA1-4F57-A167-2CB0821FBB32}"/>
              </c:ext>
            </c:extLst>
          </c:dPt>
          <c:dPt>
            <c:idx val="5"/>
            <c:bubble3D val="0"/>
            <c:explosion val="12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5EA1-4F57-A167-2CB0821FBB32}"/>
              </c:ext>
            </c:extLst>
          </c:dPt>
          <c:dLbls>
            <c:dLbl>
              <c:idx val="0"/>
              <c:layout>
                <c:manualLayout>
                  <c:x val="-0.10546476311782178"/>
                  <c:y val="-8.207421855235130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A1-4F57-A167-2CB0821FBB32}"/>
                </c:ext>
              </c:extLst>
            </c:dLbl>
            <c:dLbl>
              <c:idx val="1"/>
              <c:layout>
                <c:manualLayout>
                  <c:x val="-1.8254066061762449E-2"/>
                  <c:y val="-6.69717472249143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74460176884876"/>
                      <c:h val="0.1179198153559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5EA1-4F57-A167-2CB0821FBB32}"/>
                </c:ext>
              </c:extLst>
            </c:dLbl>
            <c:dLbl>
              <c:idx val="2"/>
              <c:layout>
                <c:manualLayout>
                  <c:x val="-6.6707831720614428E-3"/>
                  <c:y val="-1.689565158214140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21739905890332"/>
                      <c:h val="0.1070916352739525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5EA1-4F57-A167-2CB0821FBB32}"/>
                </c:ext>
              </c:extLst>
            </c:dLbl>
            <c:dLbl>
              <c:idx val="3"/>
              <c:layout>
                <c:manualLayout>
                  <c:x val="-0.1186320555644856"/>
                  <c:y val="5.636337412450475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EA1-4F57-A167-2CB0821FBB32}"/>
                </c:ext>
              </c:extLst>
            </c:dLbl>
            <c:dLbl>
              <c:idx val="4"/>
              <c:layout>
                <c:manualLayout>
                  <c:x val="0.13031598154211557"/>
                  <c:y val="0.10950197629597228"/>
                </c:manualLayout>
              </c:layout>
              <c:tx>
                <c:rich>
                  <a:bodyPr/>
                  <a:lstStyle/>
                  <a:p>
                    <a:fld id="{0C6AF21A-3A27-4EAD-A8EC-CEBB0561C1B0}" type="CATEGORYNAME">
                      <a:rPr lang="ru-RU"/>
                      <a:pPr/>
                      <a:t>[ИМЯ КАТЕГОРИИ]</a:t>
                    </a:fld>
                    <a:r>
                      <a:rPr lang="ru-RU"/>
                      <a:t>
</a:t>
                    </a:r>
                    <a:fld id="{D2D67DD6-E684-4790-B400-211D89B414C3}" type="PERCENTAGE">
                      <a:rPr lang="ru-RU"/>
                      <a:pPr/>
                      <a:t>[ПРОЦЕНТ]</a:t>
                    </a:fld>
                    <a:endParaRPr lang="ru-RU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390396338660531"/>
                      <c:h val="0.1408450526697146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5EA1-4F57-A167-2CB0821FBB32}"/>
                </c:ext>
              </c:extLst>
            </c:dLbl>
            <c:dLbl>
              <c:idx val="5"/>
              <c:layout>
                <c:manualLayout>
                  <c:x val="-2.0484880092135241E-2"/>
                  <c:y val="-2.1157557902834051E-3"/>
                </c:manualLayout>
              </c:layout>
              <c:tx>
                <c:rich>
                  <a:bodyPr/>
                  <a:lstStyle/>
                  <a:p>
                    <a:fld id="{62FDE65E-7611-4801-9D30-A25EF419FA15}" type="CATEGORYNAME">
                      <a:rPr lang="ru-RU"/>
                      <a:pPr/>
                      <a:t>[ИМЯ КАТЕГОРИИ]</a:t>
                    </a:fld>
                    <a:r>
                      <a:rPr lang="ru-RU"/>
                      <a:t>
</a:t>
                    </a:r>
                    <a:fld id="{C3C40E4D-7D48-4DCE-8E0E-9A65DD600846}" type="PERCENTAGE">
                      <a:rPr lang="ru-RU"/>
                      <a:pPr/>
                      <a:t>[ПРОЦЕНТ]</a:t>
                    </a:fld>
                    <a:endParaRPr lang="ru-RU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5EA1-4F57-A167-2CB0821FBB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Математика</c:v>
                </c:pt>
                <c:pt idx="1">
                  <c:v>Английский язык</c:v>
                </c:pt>
                <c:pt idx="2">
                  <c:v>Окружающий мир</c:v>
                </c:pt>
                <c:pt idx="3">
                  <c:v>Литература</c:v>
                </c:pt>
                <c:pt idx="4">
                  <c:v>Русский язык</c:v>
                </c:pt>
                <c:pt idx="5">
                  <c:v>Физкультура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22</c:v>
                </c:pt>
                <c:pt idx="1">
                  <c:v>5</c:v>
                </c:pt>
                <c:pt idx="2">
                  <c:v>8</c:v>
                </c:pt>
                <c:pt idx="3">
                  <c:v>10</c:v>
                </c:pt>
                <c:pt idx="4">
                  <c:v>38</c:v>
                </c:pt>
                <c:pt idx="5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EA1-4F57-A167-2CB0821FBB32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 w="19050" cap="flat" cmpd="sng" algn="ctr">
          <a:solidFill>
            <a:schemeClr val="tx1">
              <a:lumMod val="25000"/>
              <a:lumOff val="75000"/>
            </a:schemeClr>
          </a:solidFill>
          <a:round/>
        </a:ln>
        <a:effectLst/>
        <a:sp3d contourW="19050">
          <a:contourClr>
            <a:schemeClr val="tx1">
              <a:lumMod val="25000"/>
              <a:lumOff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4675261761238822E-2"/>
          <c:y val="0.40790173427482496"/>
          <c:w val="0.95861460169290313"/>
          <c:h val="0.5920982657251751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Отвлекался</c:v>
                </c:pt>
              </c:strCache>
            </c:strRef>
          </c:tx>
          <c:spPr>
            <a:pattFill prst="ltDnDiag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solidFill>
                <a:schemeClr val="accent1"/>
              </a:solidFill>
            </a:ln>
            <a:effectLst/>
            <a:sp3d>
              <a:contourClr>
                <a:schemeClr val="accent1"/>
              </a:contourClr>
            </a:sp3d>
          </c:spPr>
          <c:invertIfNegative val="0"/>
          <c:dLbls>
            <c:dLbl>
              <c:idx val="0"/>
              <c:layout>
                <c:manualLayout>
                  <c:x val="1.5191033223507346E-3"/>
                  <c:y val="-4.086849740372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3C1-4A5F-9FD1-5B8689C3F8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1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C1-4A5F-9FD1-5B8689C3F8E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отвлекался</c:v>
                </c:pt>
              </c:strCache>
            </c:strRef>
          </c:tx>
          <c:spPr>
            <a:pattFill prst="ltDnDiag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solidFill>
                <a:schemeClr val="accent2"/>
              </a:solidFill>
            </a:ln>
            <a:effectLst/>
            <a:sp3d>
              <a:contourClr>
                <a:schemeClr val="accent2"/>
              </a:contourClr>
            </a:sp3d>
          </c:spPr>
          <c:invertIfNegative val="0"/>
          <c:dLbls>
            <c:dLbl>
              <c:idx val="0"/>
              <c:layout>
                <c:manualLayout>
                  <c:x val="6.0764132894029384E-3"/>
                  <c:y val="-3.26947979229792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3C1-4A5F-9FD1-5B8689C3F8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1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3C1-4A5F-9FD1-5B8689C3F8E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474689016"/>
        <c:axId val="474689344"/>
        <c:axId val="0"/>
      </c:bar3DChart>
      <c:catAx>
        <c:axId val="4746890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4689344"/>
        <c:crosses val="autoZero"/>
        <c:auto val="1"/>
        <c:lblAlgn val="ctr"/>
        <c:lblOffset val="100"/>
        <c:noMultiLvlLbl val="0"/>
      </c:catAx>
      <c:valAx>
        <c:axId val="474689344"/>
        <c:scaling>
          <c:orientation val="minMax"/>
        </c:scaling>
        <c:delete val="0"/>
        <c:axPos val="b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4689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653012878288126"/>
          <c:y val="0.64554626120202885"/>
          <c:w val="0.28762666421058358"/>
          <c:h val="0.167266071295254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5662607379851221"/>
          <c:y val="0.19397753220867095"/>
          <c:w val="0.68167355832475429"/>
          <c:h val="0.69517816367208851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Родители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"/>
                  <c:y val="-4.334892643141062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1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9517827964930981E-2"/>
                      <c:h val="0.314009212500191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7052-44E6-A70C-1C14D93939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1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Родственники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52-44E6-A70C-1C14D93939D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Брат/Сестра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19502704062054E-16"/>
                  <c:y val="-5.960477384318952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1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9517827964930981E-2"/>
                      <c:h val="0.3031719808923393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052-44E6-A70C-1C14D93939D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1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Родственники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52-44E6-A70C-1C14D93939D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cylinder"/>
        <c:axId val="474689016"/>
        <c:axId val="474689344"/>
        <c:axId val="0"/>
      </c:bar3DChart>
      <c:catAx>
        <c:axId val="474689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4689344"/>
        <c:crosses val="autoZero"/>
        <c:auto val="1"/>
        <c:lblAlgn val="ctr"/>
        <c:lblOffset val="100"/>
        <c:noMultiLvlLbl val="0"/>
      </c:catAx>
      <c:valAx>
        <c:axId val="474689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74689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6240801535339198"/>
          <c:y val="0.24873418204867767"/>
          <c:w val="0.13009089529374379"/>
          <c:h val="0.5194054711806438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3245193005171674"/>
          <c:y val="0.15349742284749257"/>
          <c:w val="0.64435332901003639"/>
          <c:h val="0.69300515430501486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Кошка</c:v>
                </c:pt>
              </c:strCache>
            </c:strRef>
          </c:tx>
          <c:spPr>
            <a:solidFill>
              <a:schemeClr val="accent6">
                <a:tint val="77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"/>
                  <c:y val="-4.334892643141062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1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9517827964930981E-2"/>
                      <c:h val="0.314009212500191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92C4-40FC-A6CA-3FD2367A9E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1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Домашние животные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C4-40FC-A6CA-3FD2367A9E5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Собака</c:v>
                </c:pt>
              </c:strCache>
            </c:strRef>
          </c:tx>
          <c:spPr>
            <a:solidFill>
              <a:schemeClr val="accent6">
                <a:shade val="76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19502704062054E-16"/>
                  <c:y val="-5.960477384318952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1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9517827964930981E-2"/>
                      <c:h val="0.3031719808923393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92C4-40FC-A6CA-3FD2367A9E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1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Домашние животные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2C4-40FC-A6CA-3FD2367A9E5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cylinder"/>
        <c:axId val="474689016"/>
        <c:axId val="474689344"/>
        <c:axId val="0"/>
      </c:bar3DChart>
      <c:catAx>
        <c:axId val="474689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4689344"/>
        <c:crosses val="autoZero"/>
        <c:auto val="1"/>
        <c:lblAlgn val="ctr"/>
        <c:lblOffset val="100"/>
        <c:noMultiLvlLbl val="0"/>
      </c:catAx>
      <c:valAx>
        <c:axId val="474689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74689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563833005494882"/>
          <c:y val="0.19776335466035536"/>
          <c:w val="0.10148010168510813"/>
          <c:h val="0.5410799343963491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2731450650455284"/>
          <c:y val="0.16101239182640245"/>
          <c:w val="0.54985949110857635"/>
          <c:h val="0.70481061498492881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Ремонт у соседей</c:v>
                </c:pt>
              </c:strCache>
            </c:strRef>
          </c:tx>
          <c:spPr>
            <a:solidFill>
              <a:schemeClr val="dk1">
                <a:tint val="885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"/>
                  <c:y val="-4.334892643141062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1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9517827964930981E-2"/>
                      <c:h val="0.314009212500191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23F2-4B6C-92C3-B5C1D54E35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1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Посторонний шум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F2-4B6C-92C3-B5C1D54E357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Шум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19502704062054E-16"/>
                  <c:y val="-5.960477384318952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1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9517827964930981E-2"/>
                      <c:h val="0.3031719808923393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23F2-4B6C-92C3-B5C1D54E35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1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Посторонний шум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3F2-4B6C-92C3-B5C1D54E357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cylinder"/>
        <c:axId val="474689016"/>
        <c:axId val="474689344"/>
        <c:axId val="0"/>
      </c:bar3DChart>
      <c:catAx>
        <c:axId val="474689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4689344"/>
        <c:crosses val="autoZero"/>
        <c:auto val="1"/>
        <c:lblAlgn val="ctr"/>
        <c:lblOffset val="100"/>
        <c:noMultiLvlLbl val="0"/>
      </c:catAx>
      <c:valAx>
        <c:axId val="474689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74689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424902580062373"/>
          <c:y val="0.27513150930100128"/>
          <c:w val="0.21153963597342682"/>
          <c:h val="0.432707618317822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12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9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830507-90F3-4AFD-B209-25ABE20978A9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2C055C-6E02-4D26-BEE1-03D3E7BA70F3}">
      <dgm:prSet phldrT="[Текст]"/>
      <dgm:spPr>
        <a:solidFill>
          <a:srgbClr val="FF8500"/>
        </a:solidFill>
        <a:ln>
          <a:solidFill>
            <a:srgbClr val="FFFF00"/>
          </a:solidFill>
        </a:ln>
        <a:effectLst>
          <a:glow rad="139700">
            <a:schemeClr val="accent4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dirty="0"/>
            <a:t>Цель проекта:</a:t>
          </a:r>
        </a:p>
      </dgm:t>
    </dgm:pt>
    <dgm:pt modelId="{4B73CA31-D8F1-44C0-951E-A78D692B5E88}" type="parTrans" cxnId="{F9B42F4A-FA9C-4910-92F2-95A9D4025D96}">
      <dgm:prSet/>
      <dgm:spPr/>
      <dgm:t>
        <a:bodyPr/>
        <a:lstStyle/>
        <a:p>
          <a:endParaRPr lang="ru-RU"/>
        </a:p>
      </dgm:t>
    </dgm:pt>
    <dgm:pt modelId="{5D7973BC-DB87-4A83-95EF-87344D911219}" type="sibTrans" cxnId="{F9B42F4A-FA9C-4910-92F2-95A9D4025D96}">
      <dgm:prSet/>
      <dgm:spPr/>
      <dgm:t>
        <a:bodyPr/>
        <a:lstStyle/>
        <a:p>
          <a:endParaRPr lang="ru-RU"/>
        </a:p>
      </dgm:t>
    </dgm:pt>
    <dgm:pt modelId="{A60162F9-CB44-46C1-B835-74E60A9950B9}">
      <dgm:prSet phldrT="[Текст]"/>
      <dgm:spPr>
        <a:solidFill>
          <a:srgbClr val="FF8500"/>
        </a:solidFill>
        <a:ln>
          <a:solidFill>
            <a:srgbClr val="FFFF00"/>
          </a:solidFill>
        </a:ln>
        <a:effectLst>
          <a:glow rad="139700">
            <a:schemeClr val="accent4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dirty="0"/>
            <a:t>Выявить заинтересованность учеников к онлайн образованию</a:t>
          </a:r>
        </a:p>
      </dgm:t>
    </dgm:pt>
    <dgm:pt modelId="{D21D4AB4-27C0-4360-8287-7F6837EBF59C}" type="parTrans" cxnId="{BEFC332F-3EC1-45CA-887F-8C1A44ECB01B}">
      <dgm:prSet/>
      <dgm:spPr/>
      <dgm:t>
        <a:bodyPr/>
        <a:lstStyle/>
        <a:p>
          <a:endParaRPr lang="ru-RU"/>
        </a:p>
      </dgm:t>
    </dgm:pt>
    <dgm:pt modelId="{C687BCE2-CED6-4F2D-BB35-D5C9AB036397}" type="sibTrans" cxnId="{BEFC332F-3EC1-45CA-887F-8C1A44ECB01B}">
      <dgm:prSet/>
      <dgm:spPr/>
      <dgm:t>
        <a:bodyPr/>
        <a:lstStyle/>
        <a:p>
          <a:endParaRPr lang="ru-RU"/>
        </a:p>
      </dgm:t>
    </dgm:pt>
    <dgm:pt modelId="{82BA4D49-2C20-4C69-B44F-76E10947F012}">
      <dgm:prSet phldrT="[Текст]"/>
      <dgm:spPr>
        <a:solidFill>
          <a:srgbClr val="FF8500"/>
        </a:solidFill>
        <a:ln>
          <a:solidFill>
            <a:srgbClr val="FFFF00"/>
          </a:solidFill>
        </a:ln>
        <a:effectLst>
          <a:glow rad="139700">
            <a:schemeClr val="accent3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dirty="0"/>
            <a:t>Целевая аудитория:</a:t>
          </a:r>
        </a:p>
      </dgm:t>
    </dgm:pt>
    <dgm:pt modelId="{7CE62C14-5373-469D-BF96-00C2E8D8397E}" type="parTrans" cxnId="{8EBEB7A2-4FDC-4423-B3B1-7DDB15E95A1A}">
      <dgm:prSet/>
      <dgm:spPr/>
      <dgm:t>
        <a:bodyPr/>
        <a:lstStyle/>
        <a:p>
          <a:endParaRPr lang="ru-RU"/>
        </a:p>
      </dgm:t>
    </dgm:pt>
    <dgm:pt modelId="{7E2F0DA0-20B1-472C-AFA6-22B240073E60}" type="sibTrans" cxnId="{8EBEB7A2-4FDC-4423-B3B1-7DDB15E95A1A}">
      <dgm:prSet/>
      <dgm:spPr/>
      <dgm:t>
        <a:bodyPr/>
        <a:lstStyle/>
        <a:p>
          <a:endParaRPr lang="ru-RU"/>
        </a:p>
      </dgm:t>
    </dgm:pt>
    <dgm:pt modelId="{55D6A091-EB04-4D4E-82DF-034FA4A8774F}">
      <dgm:prSet phldrT="[Текст]"/>
      <dgm:spPr>
        <a:solidFill>
          <a:srgbClr val="FF8500"/>
        </a:solidFill>
        <a:ln>
          <a:solidFill>
            <a:srgbClr val="FFFF00"/>
          </a:solidFill>
        </a:ln>
        <a:effectLst>
          <a:glow rad="139700">
            <a:schemeClr val="accent3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dirty="0"/>
            <a:t>В пределах школы, среди 4х классов</a:t>
          </a:r>
        </a:p>
      </dgm:t>
    </dgm:pt>
    <dgm:pt modelId="{037DF72B-F446-400E-9603-0716535FE6C3}" type="parTrans" cxnId="{523CD06B-ADCF-40A1-AC21-45E5FBC3DE86}">
      <dgm:prSet/>
      <dgm:spPr/>
      <dgm:t>
        <a:bodyPr/>
        <a:lstStyle/>
        <a:p>
          <a:endParaRPr lang="ru-RU"/>
        </a:p>
      </dgm:t>
    </dgm:pt>
    <dgm:pt modelId="{470DBC77-2CC1-43FC-A993-6770B7C6EE29}" type="sibTrans" cxnId="{523CD06B-ADCF-40A1-AC21-45E5FBC3DE86}">
      <dgm:prSet/>
      <dgm:spPr/>
      <dgm:t>
        <a:bodyPr/>
        <a:lstStyle/>
        <a:p>
          <a:endParaRPr lang="ru-RU"/>
        </a:p>
      </dgm:t>
    </dgm:pt>
    <dgm:pt modelId="{B3F5C7A2-DD27-4163-92A8-D0B1AB0759DE}">
      <dgm:prSet phldrT="[Текст]"/>
      <dgm:spPr>
        <a:solidFill>
          <a:srgbClr val="FF8500"/>
        </a:solidFill>
        <a:ln>
          <a:solidFill>
            <a:srgbClr val="FFFF00"/>
          </a:solidFill>
        </a:ln>
        <a:effectLst>
          <a:glow rad="139700">
            <a:schemeClr val="accent3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dirty="0"/>
            <a:t>100 человек</a:t>
          </a:r>
        </a:p>
      </dgm:t>
    </dgm:pt>
    <dgm:pt modelId="{9F1FE205-313B-4C4B-A549-688E1C7A8746}" type="parTrans" cxnId="{170D07F0-795B-4A8B-92D1-A4E023050611}">
      <dgm:prSet/>
      <dgm:spPr/>
      <dgm:t>
        <a:bodyPr/>
        <a:lstStyle/>
        <a:p>
          <a:endParaRPr lang="ru-RU"/>
        </a:p>
      </dgm:t>
    </dgm:pt>
    <dgm:pt modelId="{6A570E7C-9F8A-46A8-AA6E-266FC3148DDF}" type="sibTrans" cxnId="{170D07F0-795B-4A8B-92D1-A4E023050611}">
      <dgm:prSet/>
      <dgm:spPr/>
      <dgm:t>
        <a:bodyPr/>
        <a:lstStyle/>
        <a:p>
          <a:endParaRPr lang="ru-RU"/>
        </a:p>
      </dgm:t>
    </dgm:pt>
    <dgm:pt modelId="{9DB7BAC3-914F-4B32-9CCF-EBB98B0B7815}">
      <dgm:prSet phldrT="[Текст]"/>
      <dgm:spPr>
        <a:solidFill>
          <a:srgbClr val="FF8601"/>
        </a:solidFill>
        <a:ln>
          <a:solidFill>
            <a:srgbClr val="FFFF00"/>
          </a:solidFill>
        </a:ln>
        <a:effectLst>
          <a:glow rad="139700">
            <a:schemeClr val="accent4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dirty="0"/>
            <a:t>План:</a:t>
          </a:r>
        </a:p>
      </dgm:t>
    </dgm:pt>
    <dgm:pt modelId="{0ABF5EDF-997E-42C9-BF6E-9163ED9B6AFB}" type="parTrans" cxnId="{9E542FEA-2B10-49D2-978B-E513C83C99EA}">
      <dgm:prSet/>
      <dgm:spPr/>
      <dgm:t>
        <a:bodyPr/>
        <a:lstStyle/>
        <a:p>
          <a:endParaRPr lang="ru-RU"/>
        </a:p>
      </dgm:t>
    </dgm:pt>
    <dgm:pt modelId="{BDCCAF7F-4CED-4431-B4ED-0A908EC1AA50}" type="sibTrans" cxnId="{9E542FEA-2B10-49D2-978B-E513C83C99EA}">
      <dgm:prSet/>
      <dgm:spPr/>
      <dgm:t>
        <a:bodyPr/>
        <a:lstStyle/>
        <a:p>
          <a:endParaRPr lang="ru-RU"/>
        </a:p>
      </dgm:t>
    </dgm:pt>
    <dgm:pt modelId="{423F4879-F018-499D-9CEA-0740A89EBCAB}">
      <dgm:prSet phldrT="[Текст]"/>
      <dgm:spPr>
        <a:solidFill>
          <a:srgbClr val="FF8601"/>
        </a:solidFill>
        <a:ln>
          <a:solidFill>
            <a:srgbClr val="FFFF00"/>
          </a:solidFill>
        </a:ln>
        <a:effectLst>
          <a:glow rad="139700">
            <a:schemeClr val="accent4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dirty="0"/>
            <a:t>Разработка анкеты</a:t>
          </a:r>
        </a:p>
      </dgm:t>
    </dgm:pt>
    <dgm:pt modelId="{F7DE4D5C-34DF-4B63-BCB3-9FEDF90EE0FA}" type="parTrans" cxnId="{C6332BA6-4990-4ABB-BB49-2586ECF8DF94}">
      <dgm:prSet/>
      <dgm:spPr/>
      <dgm:t>
        <a:bodyPr/>
        <a:lstStyle/>
        <a:p>
          <a:endParaRPr lang="ru-RU"/>
        </a:p>
      </dgm:t>
    </dgm:pt>
    <dgm:pt modelId="{5022A894-1A17-4536-8597-E7B0634D4D11}" type="sibTrans" cxnId="{C6332BA6-4990-4ABB-BB49-2586ECF8DF94}">
      <dgm:prSet/>
      <dgm:spPr/>
      <dgm:t>
        <a:bodyPr/>
        <a:lstStyle/>
        <a:p>
          <a:endParaRPr lang="ru-RU"/>
        </a:p>
      </dgm:t>
    </dgm:pt>
    <dgm:pt modelId="{D7D73BCF-44F1-4274-A1C5-44A0A9D31310}">
      <dgm:prSet phldrT="[Текст]"/>
      <dgm:spPr>
        <a:solidFill>
          <a:srgbClr val="FF8500"/>
        </a:solidFill>
        <a:ln>
          <a:solidFill>
            <a:srgbClr val="FFFF00"/>
          </a:solidFill>
        </a:ln>
        <a:effectLst>
          <a:glow rad="139700">
            <a:schemeClr val="accent4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dirty="0"/>
            <a:t>Выявить барьеры, влияющие на качество онлайн образования</a:t>
          </a:r>
        </a:p>
      </dgm:t>
    </dgm:pt>
    <dgm:pt modelId="{EA363BD2-4E5A-485D-9528-4703546C18DD}" type="sibTrans" cxnId="{4A67408A-8534-4C7F-ABF8-21845F5CBF55}">
      <dgm:prSet/>
      <dgm:spPr/>
      <dgm:t>
        <a:bodyPr/>
        <a:lstStyle/>
        <a:p>
          <a:endParaRPr lang="ru-RU"/>
        </a:p>
      </dgm:t>
    </dgm:pt>
    <dgm:pt modelId="{39685062-3E87-4652-9EED-9692366B8AD6}" type="parTrans" cxnId="{4A67408A-8534-4C7F-ABF8-21845F5CBF55}">
      <dgm:prSet/>
      <dgm:spPr/>
      <dgm:t>
        <a:bodyPr/>
        <a:lstStyle/>
        <a:p>
          <a:endParaRPr lang="ru-RU"/>
        </a:p>
      </dgm:t>
    </dgm:pt>
    <dgm:pt modelId="{6E1E5D1F-DE19-4E8B-A3AA-C4AB69614CB8}">
      <dgm:prSet phldrT="[Текст]"/>
      <dgm:spPr>
        <a:solidFill>
          <a:srgbClr val="FF8601"/>
        </a:solidFill>
        <a:ln>
          <a:solidFill>
            <a:srgbClr val="FFFF00"/>
          </a:solidFill>
        </a:ln>
        <a:effectLst>
          <a:glow rad="139700">
            <a:schemeClr val="accent4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dirty="0"/>
            <a:t>Подготовка вопросов для проведения опроса</a:t>
          </a:r>
        </a:p>
      </dgm:t>
    </dgm:pt>
    <dgm:pt modelId="{FEC7A903-16FF-41FB-8835-332961828754}" type="sibTrans" cxnId="{CC833DBE-6EDB-4F3B-BB3B-E19FCA1595E7}">
      <dgm:prSet/>
      <dgm:spPr/>
      <dgm:t>
        <a:bodyPr/>
        <a:lstStyle/>
        <a:p>
          <a:endParaRPr lang="ru-RU"/>
        </a:p>
      </dgm:t>
    </dgm:pt>
    <dgm:pt modelId="{8D3426C5-CA28-4FAE-9DF9-767B39148F98}" type="parTrans" cxnId="{CC833DBE-6EDB-4F3B-BB3B-E19FCA1595E7}">
      <dgm:prSet/>
      <dgm:spPr/>
      <dgm:t>
        <a:bodyPr/>
        <a:lstStyle/>
        <a:p>
          <a:endParaRPr lang="ru-RU"/>
        </a:p>
      </dgm:t>
    </dgm:pt>
    <dgm:pt modelId="{46005D70-F7BC-4A4A-94BF-B26E92700E57}">
      <dgm:prSet phldrT="[Текст]"/>
      <dgm:spPr>
        <a:solidFill>
          <a:srgbClr val="FF8601"/>
        </a:solidFill>
        <a:ln>
          <a:solidFill>
            <a:srgbClr val="FFFF00"/>
          </a:solidFill>
        </a:ln>
        <a:effectLst>
          <a:glow rad="139700">
            <a:schemeClr val="accent4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r>
            <a:rPr lang="ru-RU" dirty="0"/>
            <a:t>Сбор статистики и анализ результатов</a:t>
          </a:r>
        </a:p>
      </dgm:t>
    </dgm:pt>
    <dgm:pt modelId="{1A2AD388-629A-4F10-B57C-ECA464280C5C}" type="parTrans" cxnId="{EACD4045-BCDA-454D-9600-6E9D1A27B470}">
      <dgm:prSet/>
      <dgm:spPr/>
      <dgm:t>
        <a:bodyPr/>
        <a:lstStyle/>
        <a:p>
          <a:endParaRPr lang="ru-RU"/>
        </a:p>
      </dgm:t>
    </dgm:pt>
    <dgm:pt modelId="{11641E4A-CD0D-45E9-9435-6FCADDC53180}" type="sibTrans" cxnId="{EACD4045-BCDA-454D-9600-6E9D1A27B470}">
      <dgm:prSet/>
      <dgm:spPr/>
      <dgm:t>
        <a:bodyPr/>
        <a:lstStyle/>
        <a:p>
          <a:endParaRPr lang="ru-RU"/>
        </a:p>
      </dgm:t>
    </dgm:pt>
    <dgm:pt modelId="{9EA06790-0EB2-4C2C-B649-4B5EE6405045}" type="pres">
      <dgm:prSet presAssocID="{9E830507-90F3-4AFD-B209-25ABE20978A9}" presName="linear" presStyleCnt="0">
        <dgm:presLayoutVars>
          <dgm:dir/>
          <dgm:resizeHandles val="exact"/>
        </dgm:presLayoutVars>
      </dgm:prSet>
      <dgm:spPr/>
    </dgm:pt>
    <dgm:pt modelId="{30C9E4E6-CFCC-4631-8C6B-99B8F8CF558B}" type="pres">
      <dgm:prSet presAssocID="{962C055C-6E02-4D26-BEE1-03D3E7BA70F3}" presName="comp" presStyleCnt="0"/>
      <dgm:spPr/>
    </dgm:pt>
    <dgm:pt modelId="{DF6B7BD8-F007-48E0-99D0-CCC9755FBE74}" type="pres">
      <dgm:prSet presAssocID="{962C055C-6E02-4D26-BEE1-03D3E7BA70F3}" presName="box" presStyleLbl="node1" presStyleIdx="0" presStyleCnt="3" custScaleY="97246" custLinFactNeighborX="1830" custLinFactNeighborY="-11847"/>
      <dgm:spPr>
        <a:prstGeom prst="roundRect">
          <a:avLst/>
        </a:prstGeom>
      </dgm:spPr>
    </dgm:pt>
    <dgm:pt modelId="{1B793275-D537-4891-B847-5143DF177020}" type="pres">
      <dgm:prSet presAssocID="{962C055C-6E02-4D26-BEE1-03D3E7BA70F3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8ADD72DC-EA3F-45E2-99DF-7B969A6FE1EA}" type="pres">
      <dgm:prSet presAssocID="{962C055C-6E02-4D26-BEE1-03D3E7BA70F3}" presName="text" presStyleLbl="node1" presStyleIdx="0" presStyleCnt="3">
        <dgm:presLayoutVars>
          <dgm:bulletEnabled val="1"/>
        </dgm:presLayoutVars>
      </dgm:prSet>
      <dgm:spPr/>
    </dgm:pt>
    <dgm:pt modelId="{AAEF115D-7B88-4673-8856-9F1F18C28864}" type="pres">
      <dgm:prSet presAssocID="{5D7973BC-DB87-4A83-95EF-87344D911219}" presName="spacer" presStyleCnt="0"/>
      <dgm:spPr/>
    </dgm:pt>
    <dgm:pt modelId="{A3ADC095-2221-4BD5-824F-91F14F7B3E62}" type="pres">
      <dgm:prSet presAssocID="{82BA4D49-2C20-4C69-B44F-76E10947F012}" presName="comp" presStyleCnt="0"/>
      <dgm:spPr/>
    </dgm:pt>
    <dgm:pt modelId="{1D5951E7-3C24-4E5A-AD08-8856D50AB434}" type="pres">
      <dgm:prSet presAssocID="{82BA4D49-2C20-4C69-B44F-76E10947F012}" presName="box" presStyleLbl="node1" presStyleIdx="1" presStyleCnt="3" custScaleY="96130"/>
      <dgm:spPr>
        <a:prstGeom prst="roundRect">
          <a:avLst/>
        </a:prstGeom>
      </dgm:spPr>
    </dgm:pt>
    <dgm:pt modelId="{A9645A05-9ACF-4FF9-9B5A-C34767BCDC89}" type="pres">
      <dgm:prSet presAssocID="{82BA4D49-2C20-4C69-B44F-76E10947F012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21460185-D3BC-4A98-ABEF-6B6B7810DA3C}" type="pres">
      <dgm:prSet presAssocID="{82BA4D49-2C20-4C69-B44F-76E10947F012}" presName="text" presStyleLbl="node1" presStyleIdx="1" presStyleCnt="3">
        <dgm:presLayoutVars>
          <dgm:bulletEnabled val="1"/>
        </dgm:presLayoutVars>
      </dgm:prSet>
      <dgm:spPr/>
    </dgm:pt>
    <dgm:pt modelId="{2F6E8D41-16B5-4093-82D5-3ECD01488BD6}" type="pres">
      <dgm:prSet presAssocID="{7E2F0DA0-20B1-472C-AFA6-22B240073E60}" presName="spacer" presStyleCnt="0"/>
      <dgm:spPr/>
    </dgm:pt>
    <dgm:pt modelId="{BBF38183-E042-42D5-BAB0-EDACCD94FA5B}" type="pres">
      <dgm:prSet presAssocID="{9DB7BAC3-914F-4B32-9CCF-EBB98B0B7815}" presName="comp" presStyleCnt="0"/>
      <dgm:spPr/>
    </dgm:pt>
    <dgm:pt modelId="{BFD67B05-4A8F-43E9-8636-403C35D15ACE}" type="pres">
      <dgm:prSet presAssocID="{9DB7BAC3-914F-4B32-9CCF-EBB98B0B7815}" presName="box" presStyleLbl="node1" presStyleIdx="2" presStyleCnt="3" custScaleY="99943"/>
      <dgm:spPr>
        <a:prstGeom prst="roundRect">
          <a:avLst/>
        </a:prstGeom>
      </dgm:spPr>
    </dgm:pt>
    <dgm:pt modelId="{840A1A10-A968-4C54-BF55-27A22E5978B6}" type="pres">
      <dgm:prSet presAssocID="{9DB7BAC3-914F-4B32-9CCF-EBB98B0B7815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0D77AA80-91F5-4A3B-B9D2-A9C2742B68E6}" type="pres">
      <dgm:prSet presAssocID="{9DB7BAC3-914F-4B32-9CCF-EBB98B0B7815}" presName="text" presStyleLbl="node1" presStyleIdx="2" presStyleCnt="3">
        <dgm:presLayoutVars>
          <dgm:bulletEnabled val="1"/>
        </dgm:presLayoutVars>
      </dgm:prSet>
      <dgm:spPr/>
    </dgm:pt>
  </dgm:ptLst>
  <dgm:cxnLst>
    <dgm:cxn modelId="{62A9D302-02F2-464C-A741-D82EB7925A89}" type="presOf" srcId="{9DB7BAC3-914F-4B32-9CCF-EBB98B0B7815}" destId="{BFD67B05-4A8F-43E9-8636-403C35D15ACE}" srcOrd="0" destOrd="0" presId="urn:microsoft.com/office/officeart/2005/8/layout/vList4"/>
    <dgm:cxn modelId="{1377E10A-901A-4E4A-BB1A-88B262AB5F4D}" type="presOf" srcId="{46005D70-F7BC-4A4A-94BF-B26E92700E57}" destId="{BFD67B05-4A8F-43E9-8636-403C35D15ACE}" srcOrd="0" destOrd="3" presId="urn:microsoft.com/office/officeart/2005/8/layout/vList4"/>
    <dgm:cxn modelId="{56EFF90E-9E8D-4F21-82C2-8613E9D92A6A}" type="presOf" srcId="{82BA4D49-2C20-4C69-B44F-76E10947F012}" destId="{1D5951E7-3C24-4E5A-AD08-8856D50AB434}" srcOrd="0" destOrd="0" presId="urn:microsoft.com/office/officeart/2005/8/layout/vList4"/>
    <dgm:cxn modelId="{BEFC332F-3EC1-45CA-887F-8C1A44ECB01B}" srcId="{962C055C-6E02-4D26-BEE1-03D3E7BA70F3}" destId="{A60162F9-CB44-46C1-B835-74E60A9950B9}" srcOrd="0" destOrd="0" parTransId="{D21D4AB4-27C0-4360-8287-7F6837EBF59C}" sibTransId="{C687BCE2-CED6-4F2D-BB35-D5C9AB036397}"/>
    <dgm:cxn modelId="{AF538733-8F0D-464A-96BB-8DDFBCC62CEA}" type="presOf" srcId="{6E1E5D1F-DE19-4E8B-A3AA-C4AB69614CB8}" destId="{BFD67B05-4A8F-43E9-8636-403C35D15ACE}" srcOrd="0" destOrd="1" presId="urn:microsoft.com/office/officeart/2005/8/layout/vList4"/>
    <dgm:cxn modelId="{92657942-3FBC-4043-B0C5-57B01E018E53}" type="presOf" srcId="{962C055C-6E02-4D26-BEE1-03D3E7BA70F3}" destId="{DF6B7BD8-F007-48E0-99D0-CCC9755FBE74}" srcOrd="0" destOrd="0" presId="urn:microsoft.com/office/officeart/2005/8/layout/vList4"/>
    <dgm:cxn modelId="{F5C66B64-8A31-4C5C-83E0-A6B3AA12F06C}" type="presOf" srcId="{82BA4D49-2C20-4C69-B44F-76E10947F012}" destId="{21460185-D3BC-4A98-ABEF-6B6B7810DA3C}" srcOrd="1" destOrd="0" presId="urn:microsoft.com/office/officeart/2005/8/layout/vList4"/>
    <dgm:cxn modelId="{EACD4045-BCDA-454D-9600-6E9D1A27B470}" srcId="{9DB7BAC3-914F-4B32-9CCF-EBB98B0B7815}" destId="{46005D70-F7BC-4A4A-94BF-B26E92700E57}" srcOrd="2" destOrd="0" parTransId="{1A2AD388-629A-4F10-B57C-ECA464280C5C}" sibTransId="{11641E4A-CD0D-45E9-9435-6FCADDC53180}"/>
    <dgm:cxn modelId="{F9B42F4A-FA9C-4910-92F2-95A9D4025D96}" srcId="{9E830507-90F3-4AFD-B209-25ABE20978A9}" destId="{962C055C-6E02-4D26-BEE1-03D3E7BA70F3}" srcOrd="0" destOrd="0" parTransId="{4B73CA31-D8F1-44C0-951E-A78D692B5E88}" sibTransId="{5D7973BC-DB87-4A83-95EF-87344D911219}"/>
    <dgm:cxn modelId="{523CD06B-ADCF-40A1-AC21-45E5FBC3DE86}" srcId="{82BA4D49-2C20-4C69-B44F-76E10947F012}" destId="{55D6A091-EB04-4D4E-82DF-034FA4A8774F}" srcOrd="0" destOrd="0" parTransId="{037DF72B-F446-400E-9603-0716535FE6C3}" sibTransId="{470DBC77-2CC1-43FC-A993-6770B7C6EE29}"/>
    <dgm:cxn modelId="{D207ED4B-125D-4E3C-A5DB-A5DCD9C0D77E}" type="presOf" srcId="{423F4879-F018-499D-9CEA-0740A89EBCAB}" destId="{0D77AA80-91F5-4A3B-B9D2-A9C2742B68E6}" srcOrd="1" destOrd="2" presId="urn:microsoft.com/office/officeart/2005/8/layout/vList4"/>
    <dgm:cxn modelId="{56899F4F-0DCA-4EA9-BB42-349F3197C8E4}" type="presOf" srcId="{9E830507-90F3-4AFD-B209-25ABE20978A9}" destId="{9EA06790-0EB2-4C2C-B649-4B5EE6405045}" srcOrd="0" destOrd="0" presId="urn:microsoft.com/office/officeart/2005/8/layout/vList4"/>
    <dgm:cxn modelId="{CCD21D71-84F6-4BD6-BFFD-EE144660B988}" type="presOf" srcId="{423F4879-F018-499D-9CEA-0740A89EBCAB}" destId="{BFD67B05-4A8F-43E9-8636-403C35D15ACE}" srcOrd="0" destOrd="2" presId="urn:microsoft.com/office/officeart/2005/8/layout/vList4"/>
    <dgm:cxn modelId="{345BE287-BD81-4FFC-8FDC-E7853DF38C13}" type="presOf" srcId="{9DB7BAC3-914F-4B32-9CCF-EBB98B0B7815}" destId="{0D77AA80-91F5-4A3B-B9D2-A9C2742B68E6}" srcOrd="1" destOrd="0" presId="urn:microsoft.com/office/officeart/2005/8/layout/vList4"/>
    <dgm:cxn modelId="{4A67408A-8534-4C7F-ABF8-21845F5CBF55}" srcId="{962C055C-6E02-4D26-BEE1-03D3E7BA70F3}" destId="{D7D73BCF-44F1-4274-A1C5-44A0A9D31310}" srcOrd="1" destOrd="0" parTransId="{39685062-3E87-4652-9EED-9692366B8AD6}" sibTransId="{EA363BD2-4E5A-485D-9528-4703546C18DD}"/>
    <dgm:cxn modelId="{6F84968F-268C-49E7-A839-6846170F0161}" type="presOf" srcId="{962C055C-6E02-4D26-BEE1-03D3E7BA70F3}" destId="{8ADD72DC-EA3F-45E2-99DF-7B969A6FE1EA}" srcOrd="1" destOrd="0" presId="urn:microsoft.com/office/officeart/2005/8/layout/vList4"/>
    <dgm:cxn modelId="{1817C992-98F6-4767-9EEF-66CC76A21916}" type="presOf" srcId="{55D6A091-EB04-4D4E-82DF-034FA4A8774F}" destId="{21460185-D3BC-4A98-ABEF-6B6B7810DA3C}" srcOrd="1" destOrd="1" presId="urn:microsoft.com/office/officeart/2005/8/layout/vList4"/>
    <dgm:cxn modelId="{6ACE1D96-3E16-4DB8-9307-0D7B59C665E2}" type="presOf" srcId="{55D6A091-EB04-4D4E-82DF-034FA4A8774F}" destId="{1D5951E7-3C24-4E5A-AD08-8856D50AB434}" srcOrd="0" destOrd="1" presId="urn:microsoft.com/office/officeart/2005/8/layout/vList4"/>
    <dgm:cxn modelId="{8EBEB7A2-4FDC-4423-B3B1-7DDB15E95A1A}" srcId="{9E830507-90F3-4AFD-B209-25ABE20978A9}" destId="{82BA4D49-2C20-4C69-B44F-76E10947F012}" srcOrd="1" destOrd="0" parTransId="{7CE62C14-5373-469D-BF96-00C2E8D8397E}" sibTransId="{7E2F0DA0-20B1-472C-AFA6-22B240073E60}"/>
    <dgm:cxn modelId="{8109BCA4-7B12-45D1-8888-91925B9ED7DC}" type="presOf" srcId="{D7D73BCF-44F1-4274-A1C5-44A0A9D31310}" destId="{DF6B7BD8-F007-48E0-99D0-CCC9755FBE74}" srcOrd="0" destOrd="2" presId="urn:microsoft.com/office/officeart/2005/8/layout/vList4"/>
    <dgm:cxn modelId="{C49F2AA6-892B-4B6F-BBA7-60B6FDE273AA}" type="presOf" srcId="{D7D73BCF-44F1-4274-A1C5-44A0A9D31310}" destId="{8ADD72DC-EA3F-45E2-99DF-7B969A6FE1EA}" srcOrd="1" destOrd="2" presId="urn:microsoft.com/office/officeart/2005/8/layout/vList4"/>
    <dgm:cxn modelId="{C6332BA6-4990-4ABB-BB49-2586ECF8DF94}" srcId="{9DB7BAC3-914F-4B32-9CCF-EBB98B0B7815}" destId="{423F4879-F018-499D-9CEA-0740A89EBCAB}" srcOrd="1" destOrd="0" parTransId="{F7DE4D5C-34DF-4B63-BCB3-9FEDF90EE0FA}" sibTransId="{5022A894-1A17-4536-8597-E7B0634D4D11}"/>
    <dgm:cxn modelId="{66B90DB6-3872-435E-B913-6250FBB9BEBB}" type="presOf" srcId="{B3F5C7A2-DD27-4163-92A8-D0B1AB0759DE}" destId="{21460185-D3BC-4A98-ABEF-6B6B7810DA3C}" srcOrd="1" destOrd="2" presId="urn:microsoft.com/office/officeart/2005/8/layout/vList4"/>
    <dgm:cxn modelId="{AEB161B6-B4FA-4691-BAB7-1F8B6E401716}" type="presOf" srcId="{6E1E5D1F-DE19-4E8B-A3AA-C4AB69614CB8}" destId="{0D77AA80-91F5-4A3B-B9D2-A9C2742B68E6}" srcOrd="1" destOrd="1" presId="urn:microsoft.com/office/officeart/2005/8/layout/vList4"/>
    <dgm:cxn modelId="{9F98CFBB-60E5-4CDC-A648-EFA32BEFD0D0}" type="presOf" srcId="{B3F5C7A2-DD27-4163-92A8-D0B1AB0759DE}" destId="{1D5951E7-3C24-4E5A-AD08-8856D50AB434}" srcOrd="0" destOrd="2" presId="urn:microsoft.com/office/officeart/2005/8/layout/vList4"/>
    <dgm:cxn modelId="{CC833DBE-6EDB-4F3B-BB3B-E19FCA1595E7}" srcId="{9DB7BAC3-914F-4B32-9CCF-EBB98B0B7815}" destId="{6E1E5D1F-DE19-4E8B-A3AA-C4AB69614CB8}" srcOrd="0" destOrd="0" parTransId="{8D3426C5-CA28-4FAE-9DF9-767B39148F98}" sibTransId="{FEC7A903-16FF-41FB-8835-332961828754}"/>
    <dgm:cxn modelId="{50F679C8-B4AC-4E92-8B08-711870910B6D}" type="presOf" srcId="{A60162F9-CB44-46C1-B835-74E60A9950B9}" destId="{8ADD72DC-EA3F-45E2-99DF-7B969A6FE1EA}" srcOrd="1" destOrd="1" presId="urn:microsoft.com/office/officeart/2005/8/layout/vList4"/>
    <dgm:cxn modelId="{9E542FEA-2B10-49D2-978B-E513C83C99EA}" srcId="{9E830507-90F3-4AFD-B209-25ABE20978A9}" destId="{9DB7BAC3-914F-4B32-9CCF-EBB98B0B7815}" srcOrd="2" destOrd="0" parTransId="{0ABF5EDF-997E-42C9-BF6E-9163ED9B6AFB}" sibTransId="{BDCCAF7F-4CED-4431-B4ED-0A908EC1AA50}"/>
    <dgm:cxn modelId="{0D215CEF-D96F-4A37-86C1-5FA0016235D1}" type="presOf" srcId="{A60162F9-CB44-46C1-B835-74E60A9950B9}" destId="{DF6B7BD8-F007-48E0-99D0-CCC9755FBE74}" srcOrd="0" destOrd="1" presId="urn:microsoft.com/office/officeart/2005/8/layout/vList4"/>
    <dgm:cxn modelId="{170D07F0-795B-4A8B-92D1-A4E023050611}" srcId="{82BA4D49-2C20-4C69-B44F-76E10947F012}" destId="{B3F5C7A2-DD27-4163-92A8-D0B1AB0759DE}" srcOrd="1" destOrd="0" parTransId="{9F1FE205-313B-4C4B-A549-688E1C7A8746}" sibTransId="{6A570E7C-9F8A-46A8-AA6E-266FC3148DDF}"/>
    <dgm:cxn modelId="{485F4CF7-B279-410F-AEDD-B2DFD9479939}" type="presOf" srcId="{46005D70-F7BC-4A4A-94BF-B26E92700E57}" destId="{0D77AA80-91F5-4A3B-B9D2-A9C2742B68E6}" srcOrd="1" destOrd="3" presId="urn:microsoft.com/office/officeart/2005/8/layout/vList4"/>
    <dgm:cxn modelId="{9684083D-30F1-4A11-ABF4-23D100AAC877}" type="presParOf" srcId="{9EA06790-0EB2-4C2C-B649-4B5EE6405045}" destId="{30C9E4E6-CFCC-4631-8C6B-99B8F8CF558B}" srcOrd="0" destOrd="0" presId="urn:microsoft.com/office/officeart/2005/8/layout/vList4"/>
    <dgm:cxn modelId="{F849AAB2-40E6-48DD-8311-80C418F46715}" type="presParOf" srcId="{30C9E4E6-CFCC-4631-8C6B-99B8F8CF558B}" destId="{DF6B7BD8-F007-48E0-99D0-CCC9755FBE74}" srcOrd="0" destOrd="0" presId="urn:microsoft.com/office/officeart/2005/8/layout/vList4"/>
    <dgm:cxn modelId="{E12CFC74-E8F2-4C0B-BB52-C31369BC77A9}" type="presParOf" srcId="{30C9E4E6-CFCC-4631-8C6B-99B8F8CF558B}" destId="{1B793275-D537-4891-B847-5143DF177020}" srcOrd="1" destOrd="0" presId="urn:microsoft.com/office/officeart/2005/8/layout/vList4"/>
    <dgm:cxn modelId="{4390F99C-1CA0-4F4D-9E64-A0E87A5AA862}" type="presParOf" srcId="{30C9E4E6-CFCC-4631-8C6B-99B8F8CF558B}" destId="{8ADD72DC-EA3F-45E2-99DF-7B969A6FE1EA}" srcOrd="2" destOrd="0" presId="urn:microsoft.com/office/officeart/2005/8/layout/vList4"/>
    <dgm:cxn modelId="{0E6D6F5D-9104-402D-AED3-1ED2B2A1392E}" type="presParOf" srcId="{9EA06790-0EB2-4C2C-B649-4B5EE6405045}" destId="{AAEF115D-7B88-4673-8856-9F1F18C28864}" srcOrd="1" destOrd="0" presId="urn:microsoft.com/office/officeart/2005/8/layout/vList4"/>
    <dgm:cxn modelId="{6E758A04-2AD4-4009-9887-E4B5DF2D9597}" type="presParOf" srcId="{9EA06790-0EB2-4C2C-B649-4B5EE6405045}" destId="{A3ADC095-2221-4BD5-824F-91F14F7B3E62}" srcOrd="2" destOrd="0" presId="urn:microsoft.com/office/officeart/2005/8/layout/vList4"/>
    <dgm:cxn modelId="{982027FB-D2E1-4A16-905E-E8D8DC929BDE}" type="presParOf" srcId="{A3ADC095-2221-4BD5-824F-91F14F7B3E62}" destId="{1D5951E7-3C24-4E5A-AD08-8856D50AB434}" srcOrd="0" destOrd="0" presId="urn:microsoft.com/office/officeart/2005/8/layout/vList4"/>
    <dgm:cxn modelId="{6FC82A1A-C80C-4B5F-8C2A-95D44119A49B}" type="presParOf" srcId="{A3ADC095-2221-4BD5-824F-91F14F7B3E62}" destId="{A9645A05-9ACF-4FF9-9B5A-C34767BCDC89}" srcOrd="1" destOrd="0" presId="urn:microsoft.com/office/officeart/2005/8/layout/vList4"/>
    <dgm:cxn modelId="{597443FC-E862-40BA-BDFD-38376BC6CE0D}" type="presParOf" srcId="{A3ADC095-2221-4BD5-824F-91F14F7B3E62}" destId="{21460185-D3BC-4A98-ABEF-6B6B7810DA3C}" srcOrd="2" destOrd="0" presId="urn:microsoft.com/office/officeart/2005/8/layout/vList4"/>
    <dgm:cxn modelId="{423C7407-79FC-4FE5-B67B-61E194613157}" type="presParOf" srcId="{9EA06790-0EB2-4C2C-B649-4B5EE6405045}" destId="{2F6E8D41-16B5-4093-82D5-3ECD01488BD6}" srcOrd="3" destOrd="0" presId="urn:microsoft.com/office/officeart/2005/8/layout/vList4"/>
    <dgm:cxn modelId="{2015DCB5-5902-4181-B536-DF04C3D037E7}" type="presParOf" srcId="{9EA06790-0EB2-4C2C-B649-4B5EE6405045}" destId="{BBF38183-E042-42D5-BAB0-EDACCD94FA5B}" srcOrd="4" destOrd="0" presId="urn:microsoft.com/office/officeart/2005/8/layout/vList4"/>
    <dgm:cxn modelId="{F5BF0720-18D9-435E-B586-382609A8ED0D}" type="presParOf" srcId="{BBF38183-E042-42D5-BAB0-EDACCD94FA5B}" destId="{BFD67B05-4A8F-43E9-8636-403C35D15ACE}" srcOrd="0" destOrd="0" presId="urn:microsoft.com/office/officeart/2005/8/layout/vList4"/>
    <dgm:cxn modelId="{328BEBBD-001E-45D2-96F3-4EE6EE8E5D3E}" type="presParOf" srcId="{BBF38183-E042-42D5-BAB0-EDACCD94FA5B}" destId="{840A1A10-A968-4C54-BF55-27A22E5978B6}" srcOrd="1" destOrd="0" presId="urn:microsoft.com/office/officeart/2005/8/layout/vList4"/>
    <dgm:cxn modelId="{84CBCBEB-5946-4A99-AD56-1FF0BC16B6F6}" type="presParOf" srcId="{BBF38183-E042-42D5-BAB0-EDACCD94FA5B}" destId="{0D77AA80-91F5-4A3B-B9D2-A9C2742B68E6}" srcOrd="2" destOrd="0" presId="urn:microsoft.com/office/officeart/2005/8/layout/vList4"/>
  </dgm:cxnLst>
  <dgm:bg/>
  <dgm:whole>
    <a:ln>
      <a:solidFill>
        <a:srgbClr val="FFC000"/>
      </a:solidFill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6B7BD8-F007-48E0-99D0-CCC9755FBE74}">
      <dsp:nvSpPr>
        <dsp:cNvPr id="0" name=""/>
        <dsp:cNvSpPr/>
      </dsp:nvSpPr>
      <dsp:spPr>
        <a:xfrm>
          <a:off x="0" y="0"/>
          <a:ext cx="7865533" cy="1459628"/>
        </a:xfrm>
        <a:prstGeom prst="roundRect">
          <a:avLst/>
        </a:prstGeom>
        <a:solidFill>
          <a:srgbClr val="FF8500"/>
        </a:solidFill>
        <a:ln w="12700" cap="flat" cmpd="sng" algn="ctr">
          <a:solidFill>
            <a:srgbClr val="FFFF00"/>
          </a:solidFill>
          <a:prstDash val="solid"/>
          <a:miter lim="800000"/>
        </a:ln>
        <a:effectLst>
          <a:glow rad="139700">
            <a:schemeClr val="accent4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Цель проекта: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kern="1200" dirty="0"/>
            <a:t>Выявить заинтересованность учеников к онлайн образованию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kern="1200" dirty="0"/>
            <a:t>Выявить барьеры, влияющие на качество онлайн образования</a:t>
          </a:r>
        </a:p>
      </dsp:txBody>
      <dsp:txXfrm>
        <a:off x="1723203" y="0"/>
        <a:ext cx="6142329" cy="1459628"/>
      </dsp:txXfrm>
    </dsp:sp>
    <dsp:sp modelId="{1B793275-D537-4891-B847-5143DF177020}">
      <dsp:nvSpPr>
        <dsp:cNvPr id="0" name=""/>
        <dsp:cNvSpPr/>
      </dsp:nvSpPr>
      <dsp:spPr>
        <a:xfrm>
          <a:off x="150096" y="129428"/>
          <a:ext cx="1573106" cy="120077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5951E7-3C24-4E5A-AD08-8856D50AB434}">
      <dsp:nvSpPr>
        <dsp:cNvPr id="0" name=""/>
        <dsp:cNvSpPr/>
      </dsp:nvSpPr>
      <dsp:spPr>
        <a:xfrm>
          <a:off x="0" y="1609724"/>
          <a:ext cx="7865533" cy="1442877"/>
        </a:xfrm>
        <a:prstGeom prst="roundRect">
          <a:avLst/>
        </a:prstGeom>
        <a:solidFill>
          <a:srgbClr val="FF8500"/>
        </a:solidFill>
        <a:ln w="12700" cap="flat" cmpd="sng" algn="ctr">
          <a:solidFill>
            <a:srgbClr val="FFFF00"/>
          </a:solidFill>
          <a:prstDash val="solid"/>
          <a:miter lim="800000"/>
        </a:ln>
        <a:effectLst>
          <a:glow rad="139700">
            <a:schemeClr val="accent3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Целевая аудитория: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kern="1200" dirty="0"/>
            <a:t>В пределах школы, среди 4х классов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kern="1200" dirty="0"/>
            <a:t>100 человек</a:t>
          </a:r>
        </a:p>
      </dsp:txBody>
      <dsp:txXfrm>
        <a:off x="1723203" y="1609724"/>
        <a:ext cx="6142329" cy="1442877"/>
      </dsp:txXfrm>
    </dsp:sp>
    <dsp:sp modelId="{A9645A05-9ACF-4FF9-9B5A-C34767BCDC89}">
      <dsp:nvSpPr>
        <dsp:cNvPr id="0" name=""/>
        <dsp:cNvSpPr/>
      </dsp:nvSpPr>
      <dsp:spPr>
        <a:xfrm>
          <a:off x="150096" y="1730777"/>
          <a:ext cx="1573106" cy="120077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D67B05-4A8F-43E9-8636-403C35D15ACE}">
      <dsp:nvSpPr>
        <dsp:cNvPr id="0" name=""/>
        <dsp:cNvSpPr/>
      </dsp:nvSpPr>
      <dsp:spPr>
        <a:xfrm>
          <a:off x="0" y="3202698"/>
          <a:ext cx="7865533" cy="1500109"/>
        </a:xfrm>
        <a:prstGeom prst="roundRect">
          <a:avLst/>
        </a:prstGeom>
        <a:solidFill>
          <a:srgbClr val="FF8601"/>
        </a:solidFill>
        <a:ln w="12700" cap="flat" cmpd="sng" algn="ctr">
          <a:solidFill>
            <a:srgbClr val="FFFF00"/>
          </a:solidFill>
          <a:prstDash val="solid"/>
          <a:miter lim="800000"/>
        </a:ln>
        <a:effectLst>
          <a:glow rad="139700">
            <a:schemeClr val="accent4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План: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kern="1200" dirty="0"/>
            <a:t>Подготовка вопросов для проведения опроса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kern="1200" dirty="0"/>
            <a:t>Разработка анкеты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700" kern="1200" dirty="0"/>
            <a:t>Сбор статистики и анализ результатов</a:t>
          </a:r>
        </a:p>
      </dsp:txBody>
      <dsp:txXfrm>
        <a:off x="1723203" y="3202698"/>
        <a:ext cx="6142329" cy="1500109"/>
      </dsp:txXfrm>
    </dsp:sp>
    <dsp:sp modelId="{840A1A10-A968-4C54-BF55-27A22E5978B6}">
      <dsp:nvSpPr>
        <dsp:cNvPr id="0" name=""/>
        <dsp:cNvSpPr/>
      </dsp:nvSpPr>
      <dsp:spPr>
        <a:xfrm>
          <a:off x="150096" y="3352367"/>
          <a:ext cx="1573106" cy="120077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CEB5FB-C38F-4FEC-A7AF-C15F73C3FD79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16AF5C-EA97-4E48-9CA8-DC83BD7AD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064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16AF5C-EA97-4E48-9CA8-DC83BD7AD3B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179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BBF-E604-4640-9283-22A93ACF859C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E0F6-8C62-4F7E-9937-C917E81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154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BBF-E604-4640-9283-22A93ACF859C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E0F6-8C62-4F7E-9937-C917E81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083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BBF-E604-4640-9283-22A93ACF859C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E0F6-8C62-4F7E-9937-C917E81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920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BBF-E604-4640-9283-22A93ACF859C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E0F6-8C62-4F7E-9937-C917E81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909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BBF-E604-4640-9283-22A93ACF859C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E0F6-8C62-4F7E-9937-C917E81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098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BBF-E604-4640-9283-22A93ACF859C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E0F6-8C62-4F7E-9937-C917E81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017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BBF-E604-4640-9283-22A93ACF859C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E0F6-8C62-4F7E-9937-C917E81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943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BBF-E604-4640-9283-22A93ACF859C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E0F6-8C62-4F7E-9937-C917E81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820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BBF-E604-4640-9283-22A93ACF859C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E0F6-8C62-4F7E-9937-C917E81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254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BBF-E604-4640-9283-22A93ACF859C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E0F6-8C62-4F7E-9937-C917E81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57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BBF-E604-4640-9283-22A93ACF859C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8E0F6-8C62-4F7E-9937-C917E81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065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4DBBF-E604-4640-9283-22A93ACF859C}" type="datetimeFigureOut">
              <a:rPr lang="ru-RU" smtClean="0"/>
              <a:t>23.01.2022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8E0F6-8C62-4F7E-9937-C917E811D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549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13" Type="http://schemas.openxmlformats.org/officeDocument/2006/relationships/image" Target="../media/image18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12" Type="http://schemas.openxmlformats.org/officeDocument/2006/relationships/image" Target="../media/image17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11" Type="http://schemas.openxmlformats.org/officeDocument/2006/relationships/image" Target="../media/image16.jpg"/><Relationship Id="rId5" Type="http://schemas.openxmlformats.org/officeDocument/2006/relationships/image" Target="../media/image10.jpg"/><Relationship Id="rId15" Type="http://schemas.openxmlformats.org/officeDocument/2006/relationships/image" Target="../media/image2.png"/><Relationship Id="rId10" Type="http://schemas.openxmlformats.org/officeDocument/2006/relationships/image" Target="../media/image15.jpg"/><Relationship Id="rId4" Type="http://schemas.openxmlformats.org/officeDocument/2006/relationships/image" Target="../media/image9.jpg"/><Relationship Id="rId9" Type="http://schemas.openxmlformats.org/officeDocument/2006/relationships/image" Target="../media/image14.jpg"/><Relationship Id="rId1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image" Target="../media/image2.png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.xml"/><Relationship Id="rId13" Type="http://schemas.openxmlformats.org/officeDocument/2006/relationships/image" Target="../media/image22.jpeg"/><Relationship Id="rId18" Type="http://schemas.openxmlformats.org/officeDocument/2006/relationships/image" Target="../media/image26.jpeg"/><Relationship Id="rId3" Type="http://schemas.openxmlformats.org/officeDocument/2006/relationships/image" Target="../media/image3.png"/><Relationship Id="rId21" Type="http://schemas.openxmlformats.org/officeDocument/2006/relationships/image" Target="../media/image29.gif"/><Relationship Id="rId7" Type="http://schemas.openxmlformats.org/officeDocument/2006/relationships/chart" Target="../charts/chart9.xml"/><Relationship Id="rId12" Type="http://schemas.openxmlformats.org/officeDocument/2006/relationships/image" Target="../media/image21.jpeg"/><Relationship Id="rId17" Type="http://schemas.openxmlformats.org/officeDocument/2006/relationships/image" Target="../media/image25.png"/><Relationship Id="rId2" Type="http://schemas.openxmlformats.org/officeDocument/2006/relationships/image" Target="../media/image2.png"/><Relationship Id="rId16" Type="http://schemas.openxmlformats.org/officeDocument/2006/relationships/image" Target="../media/image24.png"/><Relationship Id="rId20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8.xml"/><Relationship Id="rId11" Type="http://schemas.openxmlformats.org/officeDocument/2006/relationships/image" Target="../media/image20.jpeg"/><Relationship Id="rId5" Type="http://schemas.openxmlformats.org/officeDocument/2006/relationships/chart" Target="../charts/chart7.xml"/><Relationship Id="rId15" Type="http://schemas.openxmlformats.org/officeDocument/2006/relationships/image" Target="../media/image23.jpeg"/><Relationship Id="rId10" Type="http://schemas.openxmlformats.org/officeDocument/2006/relationships/image" Target="../media/image19.jpeg"/><Relationship Id="rId19" Type="http://schemas.openxmlformats.org/officeDocument/2006/relationships/image" Target="../media/image27.jpeg"/><Relationship Id="rId4" Type="http://schemas.openxmlformats.org/officeDocument/2006/relationships/chart" Target="../charts/chart6.xml"/><Relationship Id="rId9" Type="http://schemas.openxmlformats.org/officeDocument/2006/relationships/chart" Target="../charts/chart11.xml"/><Relationship Id="rId14" Type="http://schemas.openxmlformats.org/officeDocument/2006/relationships/chart" Target="../charts/char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bxWE91qZgh0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068" y="994629"/>
            <a:ext cx="9664932" cy="5870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1EE4ECA-2ED8-4C1B-8626-E34D024630E2}"/>
              </a:ext>
            </a:extLst>
          </p:cNvPr>
          <p:cNvSpPr/>
          <p:nvPr/>
        </p:nvSpPr>
        <p:spPr>
          <a:xfrm>
            <a:off x="0" y="0"/>
            <a:ext cx="12192000" cy="954105"/>
          </a:xfrm>
          <a:prstGeom prst="rect">
            <a:avLst/>
          </a:prstGeom>
          <a:solidFill>
            <a:srgbClr val="FF8601"/>
          </a:solidFill>
          <a:ln w="12700" cap="flat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"/>
              </a:rPr>
              <a:t>Исследовательский проект: 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"/>
              </a:rPr>
              <a:t> </a:t>
            </a:r>
            <a:r>
              <a:rPr lang="ru-RU" sz="3600" b="1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"/>
              </a:rPr>
              <a:t>ДИСТАНЦИОННОЕ ОБУЧЕНИЕ В НАЧАЛЬНЫХ КЛАССАХ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1EE4ECA-2ED8-4C1B-8626-E34D024630E2}"/>
              </a:ext>
            </a:extLst>
          </p:cNvPr>
          <p:cNvSpPr/>
          <p:nvPr/>
        </p:nvSpPr>
        <p:spPr>
          <a:xfrm>
            <a:off x="0" y="5391092"/>
            <a:ext cx="2353733" cy="400108"/>
          </a:xfrm>
          <a:prstGeom prst="rect">
            <a:avLst/>
          </a:prstGeom>
          <a:solidFill>
            <a:srgbClr val="FF8601"/>
          </a:solidFill>
          <a:ln w="12700" cap="flat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"/>
              </a:rPr>
              <a:t>Щипулина Виктория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1EE4ECA-2ED8-4C1B-8626-E34D024630E2}"/>
              </a:ext>
            </a:extLst>
          </p:cNvPr>
          <p:cNvSpPr/>
          <p:nvPr/>
        </p:nvSpPr>
        <p:spPr>
          <a:xfrm>
            <a:off x="0" y="6156774"/>
            <a:ext cx="3556001" cy="707884"/>
          </a:xfrm>
          <a:prstGeom prst="rect">
            <a:avLst/>
          </a:prstGeom>
          <a:solidFill>
            <a:srgbClr val="FF8601"/>
          </a:solidFill>
          <a:ln w="12700" cap="flat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"/>
              </a:rPr>
              <a:t>МАОУ Домодедовская СОШ №1 класс 4 «з»</a:t>
            </a:r>
          </a:p>
        </p:txBody>
      </p:sp>
    </p:spTree>
    <p:extLst>
      <p:ext uri="{BB962C8B-B14F-4D97-AF65-F5344CB8AC3E}">
        <p14:creationId xmlns:p14="http://schemas.microsoft.com/office/powerpoint/2010/main" val="656208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5247" y="5094429"/>
            <a:ext cx="1162212" cy="12479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117" y="4476778"/>
            <a:ext cx="1371791" cy="195289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1EE4ECA-2ED8-4C1B-8626-E34D024630E2}"/>
              </a:ext>
            </a:extLst>
          </p:cNvPr>
          <p:cNvSpPr/>
          <p:nvPr/>
        </p:nvSpPr>
        <p:spPr>
          <a:xfrm>
            <a:off x="0" y="335090"/>
            <a:ext cx="3530600" cy="400108"/>
          </a:xfrm>
          <a:prstGeom prst="rect">
            <a:avLst/>
          </a:prstGeom>
          <a:solidFill>
            <a:srgbClr val="FF8601"/>
          </a:solidFill>
          <a:ln w="12700" cap="flat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"/>
              </a:rPr>
              <a:t>ДИСТАНЦИОННОЕ ОБУЧЕНИЕ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749398145"/>
              </p:ext>
            </p:extLst>
          </p:nvPr>
        </p:nvGraphicFramePr>
        <p:xfrm>
          <a:off x="2091267" y="1134533"/>
          <a:ext cx="7865533" cy="4707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22576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2C684B92-FF4B-47AC-B2A9-F3128E1402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289307"/>
              </p:ext>
            </p:extLst>
          </p:nvPr>
        </p:nvGraphicFramePr>
        <p:xfrm>
          <a:off x="1169611" y="1084922"/>
          <a:ext cx="10407848" cy="48669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79567">
                  <a:extLst>
                    <a:ext uri="{9D8B030D-6E8A-4147-A177-3AD203B41FA5}">
                      <a16:colId xmlns:a16="http://schemas.microsoft.com/office/drawing/2014/main" val="748026780"/>
                    </a:ext>
                  </a:extLst>
                </a:gridCol>
                <a:gridCol w="5528281">
                  <a:extLst>
                    <a:ext uri="{9D8B030D-6E8A-4147-A177-3AD203B41FA5}">
                      <a16:colId xmlns:a16="http://schemas.microsoft.com/office/drawing/2014/main" val="126849160"/>
                    </a:ext>
                  </a:extLst>
                </a:gridCol>
              </a:tblGrid>
              <a:tr h="429947">
                <a:tc>
                  <a:txBody>
                    <a:bodyPr/>
                    <a:lstStyle/>
                    <a:p>
                      <a:pPr marL="0" marR="0" lvl="0" indent="0" algn="ct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spc="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Вопрос</a:t>
                      </a:r>
                      <a:endParaRPr lang="en-US" sz="1400" b="1" i="0" u="none" strike="noStrike" cap="none" spc="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highlight>
                          <a:srgbClr val="C0C0C0"/>
                        </a:highlight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b="1" i="0" u="none" strike="noStrike" cap="none" spc="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Ответ</a:t>
                      </a:r>
                      <a:endParaRPr lang="en-US" sz="1400" b="1" i="0" u="none" strike="noStrike" cap="none" spc="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8734182"/>
                  </a:ext>
                </a:extLst>
              </a:tr>
              <a:tr h="6507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cap="none" spc="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Какое устройство ты использовал(а) при обучении?</a:t>
                      </a: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0" i="0" u="none" strike="noStrike" kern="1200" cap="none" spc="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uFillTx/>
                        <a:latin typeface="+mn-lt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6234394"/>
                  </a:ext>
                </a:extLst>
              </a:tr>
              <a:tr h="616413">
                <a:tc>
                  <a:txBody>
                    <a:bodyPr/>
                    <a:lstStyle/>
                    <a:p>
                      <a:pPr marL="0" marR="0" indent="0" algn="ct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i="0" u="none" strike="noStrike" kern="1200" cap="none" spc="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Учитель так же интересно вела урок?</a:t>
                      </a: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0" i="0" u="none" strike="noStrike" kern="1200" cap="none" spc="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uFillTx/>
                        <a:latin typeface="+mn-lt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61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cap="none" spc="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Где тебе понравилось обучаться, дома или в школе?</a:t>
                      </a: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0" i="0" u="none" strike="noStrike" kern="1200" cap="none" spc="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uFillTx/>
                        <a:latin typeface="+mn-lt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6688409"/>
                  </a:ext>
                </a:extLst>
              </a:tr>
              <a:tr h="6069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cap="none" spc="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Какие предметы больше понравилось изучать онлайн?</a:t>
                      </a:r>
                      <a:endParaRPr lang="en-US" sz="1600" b="0" i="0" u="none" strike="noStrike" kern="1200" cap="none" spc="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uFillTx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0" i="0" u="none" strike="noStrike" kern="1200" cap="none" spc="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uFillTx/>
                        <a:latin typeface="+mn-lt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8827">
                <a:tc>
                  <a:txBody>
                    <a:bodyPr/>
                    <a:lstStyle/>
                    <a:p>
                      <a:pPr marL="0" marR="0" indent="0" algn="ct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b="0" i="0" u="none" strike="noStrike" kern="1200" cap="none" spc="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Какие предметы лучше изучать в школе?</a:t>
                      </a:r>
                      <a:endParaRPr lang="en-US" sz="1600" b="0" i="0" u="none" strike="noStrike" kern="1200" cap="none" spc="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uFillTx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0" i="0" u="none" strike="noStrike" kern="1200" cap="none" spc="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uFillTx/>
                        <a:latin typeface="+mn-lt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7585199"/>
                  </a:ext>
                </a:extLst>
              </a:tr>
              <a:tr h="63047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cap="none" spc="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Что тебя отвлекало во время учебы онлайн?</a:t>
                      </a: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0" i="0" u="none" strike="noStrike" kern="1200" cap="none" spc="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uFillTx/>
                        <a:latin typeface="+mn-lt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47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cap="none" spc="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Как ты сдавал(а) домашнее задание или контрольную работу?</a:t>
                      </a: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ru-RU" sz="1400" b="0" i="0" u="none" strike="noStrike" kern="1200" cap="none" spc="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uFillTx/>
                        <a:latin typeface="+mn-lt"/>
                        <a:ea typeface="+mn-ea"/>
                        <a:cs typeface="+mn-cs"/>
                        <a:sym typeface="Calibri"/>
                      </a:endParaRPr>
                    </a:p>
                  </a:txBody>
                  <a:tcPr marL="60960" marR="6096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637073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863" y="840265"/>
            <a:ext cx="9221112" cy="51123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827" y="835690"/>
            <a:ext cx="9476662" cy="53112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206" y="838908"/>
            <a:ext cx="9568232" cy="51774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767" y="833965"/>
            <a:ext cx="9672152" cy="53916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691" y="841904"/>
            <a:ext cx="9757573" cy="543922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620" y="834814"/>
            <a:ext cx="9686197" cy="51827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620" y="835623"/>
            <a:ext cx="9669299" cy="52029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905" y="834902"/>
            <a:ext cx="9519780" cy="515127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159" y="841884"/>
            <a:ext cx="9706481" cy="538140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691" y="839530"/>
            <a:ext cx="9938388" cy="55099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363" y="836935"/>
            <a:ext cx="9966649" cy="536294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159" y="850637"/>
            <a:ext cx="9898655" cy="52964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69117" y="4476778"/>
            <a:ext cx="1371791" cy="19528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415247" y="5094429"/>
            <a:ext cx="1162212" cy="124794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1EE4ECA-2ED8-4C1B-8626-E34D024630E2}"/>
              </a:ext>
            </a:extLst>
          </p:cNvPr>
          <p:cNvSpPr/>
          <p:nvPr/>
        </p:nvSpPr>
        <p:spPr>
          <a:xfrm>
            <a:off x="0" y="335090"/>
            <a:ext cx="3530600" cy="400108"/>
          </a:xfrm>
          <a:prstGeom prst="rect">
            <a:avLst/>
          </a:prstGeom>
          <a:solidFill>
            <a:srgbClr val="FF8601"/>
          </a:solidFill>
          <a:ln w="12700" cap="flat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"/>
              </a:rPr>
              <a:t>ДИСТАНЦИОННОЕ ОБУЧЕНИЕ</a:t>
            </a:r>
          </a:p>
        </p:txBody>
      </p:sp>
    </p:spTree>
    <p:extLst>
      <p:ext uri="{BB962C8B-B14F-4D97-AF65-F5344CB8AC3E}">
        <p14:creationId xmlns:p14="http://schemas.microsoft.com/office/powerpoint/2010/main" val="177782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5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1EE4ECA-2ED8-4C1B-8626-E34D024630E2}"/>
              </a:ext>
            </a:extLst>
          </p:cNvPr>
          <p:cNvSpPr/>
          <p:nvPr/>
        </p:nvSpPr>
        <p:spPr>
          <a:xfrm>
            <a:off x="0" y="335090"/>
            <a:ext cx="3530600" cy="400108"/>
          </a:xfrm>
          <a:prstGeom prst="rect">
            <a:avLst/>
          </a:prstGeom>
          <a:solidFill>
            <a:srgbClr val="FF8601"/>
          </a:solidFill>
          <a:ln w="12700" cap="flat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"/>
              </a:rPr>
              <a:t>ДИСТАНЦИОННОЕ ОБУЧЕНИЕ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718012118"/>
              </p:ext>
            </p:extLst>
          </p:nvPr>
        </p:nvGraphicFramePr>
        <p:xfrm>
          <a:off x="1246119" y="807396"/>
          <a:ext cx="4329953" cy="4883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117" y="4476778"/>
            <a:ext cx="1371791" cy="1952898"/>
          </a:xfrm>
          <a:prstGeom prst="rect">
            <a:avLst/>
          </a:prstGeom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431889283"/>
              </p:ext>
            </p:extLst>
          </p:nvPr>
        </p:nvGraphicFramePr>
        <p:xfrm>
          <a:off x="6453074" y="335090"/>
          <a:ext cx="4786233" cy="5208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1EE4ECA-2ED8-4C1B-8626-E34D024630E2}"/>
              </a:ext>
            </a:extLst>
          </p:cNvPr>
          <p:cNvSpPr/>
          <p:nvPr/>
        </p:nvSpPr>
        <p:spPr>
          <a:xfrm>
            <a:off x="3296156" y="6168564"/>
            <a:ext cx="5216718" cy="400108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"/>
              </a:rPr>
              <a:t>АНАЛИЗ   РЕЗУЛЬТАТОВ   ОПРОСА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7426" y="5066706"/>
            <a:ext cx="1162212" cy="124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374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117" y="4476778"/>
            <a:ext cx="1371791" cy="1952898"/>
          </a:xfrm>
          <a:prstGeom prst="rect">
            <a:avLst/>
          </a:prstGeom>
        </p:spPr>
      </p:pic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793636568"/>
              </p:ext>
            </p:extLst>
          </p:nvPr>
        </p:nvGraphicFramePr>
        <p:xfrm>
          <a:off x="202757" y="1070288"/>
          <a:ext cx="5982510" cy="5553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5247" y="5094429"/>
            <a:ext cx="1162212" cy="124794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1EE4ECA-2ED8-4C1B-8626-E34D024630E2}"/>
              </a:ext>
            </a:extLst>
          </p:cNvPr>
          <p:cNvSpPr/>
          <p:nvPr/>
        </p:nvSpPr>
        <p:spPr>
          <a:xfrm>
            <a:off x="0" y="335090"/>
            <a:ext cx="3530600" cy="400108"/>
          </a:xfrm>
          <a:prstGeom prst="rect">
            <a:avLst/>
          </a:prstGeom>
          <a:solidFill>
            <a:srgbClr val="FF8601"/>
          </a:solidFill>
          <a:ln w="12700" cap="flat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"/>
              </a:rPr>
              <a:t>ДИСТАНЦИОННОЕ ОБУЧЕНИЕ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1EE4ECA-2ED8-4C1B-8626-E34D024630E2}"/>
              </a:ext>
            </a:extLst>
          </p:cNvPr>
          <p:cNvSpPr/>
          <p:nvPr/>
        </p:nvSpPr>
        <p:spPr>
          <a:xfrm>
            <a:off x="3296156" y="6168564"/>
            <a:ext cx="5216718" cy="400108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"/>
              </a:rPr>
              <a:t>АНАЛИЗ   РЕЗУЛЬТАТОВ   ОПРОСА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027679718"/>
              </p:ext>
            </p:extLst>
          </p:nvPr>
        </p:nvGraphicFramePr>
        <p:xfrm>
          <a:off x="3367874" y="0"/>
          <a:ext cx="8461796" cy="1201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596453518"/>
              </p:ext>
            </p:extLst>
          </p:nvPr>
        </p:nvGraphicFramePr>
        <p:xfrm>
          <a:off x="5357651" y="998005"/>
          <a:ext cx="6994606" cy="5539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637164" y="1132292"/>
            <a:ext cx="24779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/>
              <a:t>ПРЕДМЕТЫ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5876125" y="2061881"/>
            <a:ext cx="0" cy="36206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6823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5247" y="5094429"/>
            <a:ext cx="1162212" cy="12479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117" y="4476778"/>
            <a:ext cx="1371791" cy="195289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1EE4ECA-2ED8-4C1B-8626-E34D024630E2}"/>
              </a:ext>
            </a:extLst>
          </p:cNvPr>
          <p:cNvSpPr/>
          <p:nvPr/>
        </p:nvSpPr>
        <p:spPr>
          <a:xfrm>
            <a:off x="0" y="335090"/>
            <a:ext cx="3530600" cy="400108"/>
          </a:xfrm>
          <a:prstGeom prst="rect">
            <a:avLst/>
          </a:prstGeom>
          <a:solidFill>
            <a:srgbClr val="FF8601"/>
          </a:solidFill>
          <a:ln w="12700" cap="flat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"/>
              </a:rPr>
              <a:t>ДИСТАНЦИОННОЕ ОБУЧЕНИЕ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1EE4ECA-2ED8-4C1B-8626-E34D024630E2}"/>
              </a:ext>
            </a:extLst>
          </p:cNvPr>
          <p:cNvSpPr/>
          <p:nvPr/>
        </p:nvSpPr>
        <p:spPr>
          <a:xfrm>
            <a:off x="3296156" y="6168564"/>
            <a:ext cx="5216718" cy="400108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"/>
              </a:rPr>
              <a:t>АНАЛИЗ   РЕЗУЛЬТАТОВ   ОПРОСА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134562966"/>
              </p:ext>
            </p:extLst>
          </p:nvPr>
        </p:nvGraphicFramePr>
        <p:xfrm>
          <a:off x="3854950" y="306672"/>
          <a:ext cx="8360195" cy="1553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453905843"/>
              </p:ext>
            </p:extLst>
          </p:nvPr>
        </p:nvGraphicFramePr>
        <p:xfrm>
          <a:off x="1646012" y="1845447"/>
          <a:ext cx="8083686" cy="916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117994776"/>
              </p:ext>
            </p:extLst>
          </p:nvPr>
        </p:nvGraphicFramePr>
        <p:xfrm>
          <a:off x="1055012" y="2572040"/>
          <a:ext cx="8168149" cy="910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893669049"/>
              </p:ext>
            </p:extLst>
          </p:nvPr>
        </p:nvGraphicFramePr>
        <p:xfrm>
          <a:off x="1425332" y="3229443"/>
          <a:ext cx="7583150" cy="946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3187498953"/>
              </p:ext>
            </p:extLst>
          </p:nvPr>
        </p:nvGraphicFramePr>
        <p:xfrm>
          <a:off x="1095735" y="3923644"/>
          <a:ext cx="6118698" cy="910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4022568242"/>
              </p:ext>
            </p:extLst>
          </p:nvPr>
        </p:nvGraphicFramePr>
        <p:xfrm>
          <a:off x="2339233" y="5237538"/>
          <a:ext cx="3965799" cy="910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1026" name="Picture 2" descr="https://img2.freepng.ru/20200531/gxk/transparent-emoticon-5ed3ddef5c30c8.916384971590943215377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66" y="1462973"/>
            <a:ext cx="783380" cy="783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55.userapi.com/ovVnTRrUTf-606VB-aJ-AAjE1HN_xyyQ9kBtGA/n55eQ_bXOzc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63" y="2196223"/>
            <a:ext cx="1167542" cy="1167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766555" y="203049"/>
            <a:ext cx="6536986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Arial Black" panose="020B0A04020102020204" pitchFamily="34" charset="0"/>
              </a:rPr>
              <a:t>ОТВЛЕКАЛСЯ ИЛИ НЕТ?</a:t>
            </a:r>
          </a:p>
        </p:txBody>
      </p:sp>
      <p:pic>
        <p:nvPicPr>
          <p:cNvPr id="1036" name="Picture 12" descr="http://www.eduportal44.ru/npo/kbs/SiteAssets/SitePages/%D0%A1%D1%82%D1%80%D0%BE%D0%B8%D1%82%D0%B5%D0%BB%D1%8C%D0%BD%D1%8B%D0%B9%20%D0%BF%D1%80%D0%BE%D1%84%D0%B8%D0%BB%D1%8C/12121005172541.gi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245" y="3040160"/>
            <a:ext cx="1187835" cy="8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tcso-novogireevo.ru/files/order-services-catalog/92/housewife-vacuuming-home-with-a-vacuum-cleaner_88465-48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8717" y="2882638"/>
            <a:ext cx="841961" cy="104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858621601"/>
              </p:ext>
            </p:extLst>
          </p:nvPr>
        </p:nvGraphicFramePr>
        <p:xfrm>
          <a:off x="209891" y="4505915"/>
          <a:ext cx="7737605" cy="910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pic>
        <p:nvPicPr>
          <p:cNvPr id="1042" name="Picture 18" descr="https://okeygorelovo.ru/media/k2/items/cache/42a35505dabe860dcdeb51f92d5be768_XL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653" y="4151954"/>
            <a:ext cx="662772" cy="443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i.tpg.ua/news/news_20171021_173631_1508596591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425" y="3939702"/>
            <a:ext cx="685701" cy="685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0800000" flipH="1" flipV="1">
            <a:off x="6867224" y="4853609"/>
            <a:ext cx="1492915" cy="453167"/>
          </a:xfrm>
          <a:prstGeom prst="rect">
            <a:avLst/>
          </a:prstGeom>
        </p:spPr>
      </p:pic>
      <p:pic>
        <p:nvPicPr>
          <p:cNvPr id="1048" name="Picture 24" descr="http://toys-opt.com/wp-content/uploads/2019/02/kontakt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662" y="4842090"/>
            <a:ext cx="1386488" cy="47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ds04.infourok.ru/uploads/ex/040d/0016faf4-7b591f2e/img22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899" y="5331498"/>
            <a:ext cx="1102147" cy="82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https://yt3.ggpht.com/ytc/AAUvwni1JFNCDNqAHJsfs_cKx3vrPucjpHfl7kiCijjq1w=s48-c-k-c0xffffffff-no-rj-mo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354" y="5428589"/>
            <a:ext cx="614904" cy="61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https://cdn.imgbb.ru/user/196/1967667/201511/17be84e6a6e7100772b5853c0e598bb1.gif"/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684" y="5396841"/>
            <a:ext cx="629007" cy="695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00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688" y="720384"/>
            <a:ext cx="8485697" cy="56219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5247" y="5094429"/>
            <a:ext cx="1162212" cy="12479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117" y="4476778"/>
            <a:ext cx="1371791" cy="195289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1EE4ECA-2ED8-4C1B-8626-E34D024630E2}"/>
              </a:ext>
            </a:extLst>
          </p:cNvPr>
          <p:cNvSpPr/>
          <p:nvPr/>
        </p:nvSpPr>
        <p:spPr>
          <a:xfrm>
            <a:off x="0" y="335090"/>
            <a:ext cx="3530600" cy="400108"/>
          </a:xfrm>
          <a:prstGeom prst="rect">
            <a:avLst/>
          </a:prstGeom>
          <a:solidFill>
            <a:srgbClr val="FF8601"/>
          </a:solidFill>
          <a:ln w="12700" cap="flat">
            <a:noFill/>
            <a:prstDash val="solid"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"/>
              </a:rPr>
              <a:t>ДИСТАНЦИОННОЕ ОБУЧЕНИЕ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73271" y="1221876"/>
            <a:ext cx="27382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4964847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12430</TotalTime>
  <Words>192</Words>
  <Application>Microsoft Office PowerPoint</Application>
  <PresentationFormat>Широкоэкранный</PresentationFormat>
  <Paragraphs>59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Щипулин Дмитрий Викторович</dc:creator>
  <cp:lastModifiedBy>Дмитрий Щипулин</cp:lastModifiedBy>
  <cp:revision>74</cp:revision>
  <cp:lastPrinted>2021-12-08T11:30:38Z</cp:lastPrinted>
  <dcterms:created xsi:type="dcterms:W3CDTF">2021-12-08T11:27:39Z</dcterms:created>
  <dcterms:modified xsi:type="dcterms:W3CDTF">2022-01-23T19:21:25Z</dcterms:modified>
</cp:coreProperties>
</file>