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9" r:id="rId3"/>
    <p:sldId id="270" r:id="rId4"/>
    <p:sldId id="265" r:id="rId5"/>
    <p:sldId id="266" r:id="rId6"/>
    <p:sldId id="256" r:id="rId7"/>
    <p:sldId id="257" r:id="rId8"/>
    <p:sldId id="258" r:id="rId9"/>
    <p:sldId id="259" r:id="rId10"/>
    <p:sldId id="260" r:id="rId11"/>
    <p:sldId id="261" r:id="rId12"/>
    <p:sldId id="271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ru-RU" dirty="0" smtClean="0"/>
              <a:t> </a:t>
            </a:r>
            <a:r>
              <a:rPr lang="ru-RU" sz="2000" b="1" dirty="0" smtClean="0"/>
              <a:t>Выполнил:</a:t>
            </a:r>
            <a:endParaRPr lang="ru-RU" sz="2000" dirty="0" smtClean="0"/>
          </a:p>
          <a:p>
            <a:pPr algn="r">
              <a:buNone/>
            </a:pPr>
            <a:r>
              <a:rPr lang="ru-RU" sz="2000" dirty="0" smtClean="0"/>
              <a:t> учащийся 4 В класса </a:t>
            </a:r>
          </a:p>
          <a:p>
            <a:pPr algn="r">
              <a:buNone/>
            </a:pPr>
            <a:r>
              <a:rPr lang="ru-RU" sz="2000" dirty="0" smtClean="0"/>
              <a:t>МАОУ СОШ № 12 ст. Михайловской</a:t>
            </a:r>
          </a:p>
          <a:p>
            <a:pPr algn="r">
              <a:buNone/>
            </a:pPr>
            <a:r>
              <a:rPr lang="ru-RU" sz="2000" dirty="0" smtClean="0"/>
              <a:t>Кулик </a:t>
            </a:r>
            <a:r>
              <a:rPr lang="ru-RU" sz="2000" dirty="0" smtClean="0"/>
              <a:t> </a:t>
            </a:r>
            <a:r>
              <a:rPr lang="ru-RU" sz="2000" dirty="0" smtClean="0"/>
              <a:t>С</a:t>
            </a:r>
            <a:r>
              <a:rPr lang="ru-RU" sz="2000" dirty="0" smtClean="0"/>
              <a:t>ергей</a:t>
            </a:r>
            <a:endParaRPr lang="ru-RU" sz="2000" dirty="0" smtClean="0"/>
          </a:p>
          <a:p>
            <a:pPr algn="r">
              <a:buNone/>
            </a:pPr>
            <a:r>
              <a:rPr lang="ru-RU" sz="2000" b="1" dirty="0" smtClean="0"/>
              <a:t>Руководитель проекта:</a:t>
            </a:r>
            <a:endParaRPr lang="ru-RU" sz="2000" dirty="0" smtClean="0"/>
          </a:p>
          <a:p>
            <a:pPr algn="r">
              <a:buNone/>
            </a:pPr>
            <a:r>
              <a:rPr lang="ru-RU" sz="2000" dirty="0" smtClean="0"/>
              <a:t>Лучанинова Н.А.учитель начальных классов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b="1" dirty="0" smtClean="0"/>
              <a:t>Исследовательский проект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«История происхождения бумаги»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SAM_19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480" y="1546860"/>
            <a:ext cx="6035040" cy="4526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SAM_19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480" y="1546860"/>
            <a:ext cx="6035040" cy="4526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ВЫВОД:</a:t>
            </a:r>
            <a:endParaRPr lang="ru-RU" dirty="0" smtClean="0"/>
          </a:p>
          <a:p>
            <a:r>
              <a:rPr lang="ru-RU" dirty="0" smtClean="0"/>
              <a:t>В ходе работы мы: </a:t>
            </a:r>
          </a:p>
          <a:p>
            <a:pPr lvl="0"/>
            <a:r>
              <a:rPr lang="ru-RU" dirty="0" smtClean="0"/>
              <a:t>Изучили свойства бумаги.                         </a:t>
            </a:r>
          </a:p>
          <a:p>
            <a:pPr lvl="0"/>
            <a:r>
              <a:rPr lang="ru-RU" dirty="0" smtClean="0"/>
              <a:t>Узнали,  как изготавливают бумагу на производстве.</a:t>
            </a:r>
          </a:p>
          <a:p>
            <a:r>
              <a:rPr lang="ru-RU" b="1" dirty="0" smtClean="0"/>
              <a:t>ТАКИМ ОБРАЗОМ: </a:t>
            </a:r>
            <a:endParaRPr lang="ru-RU" dirty="0" smtClean="0"/>
          </a:p>
          <a:p>
            <a:r>
              <a:rPr lang="ru-RU" b="1" dirty="0" smtClean="0"/>
              <a:t>Мы можем сказать, что бумага – одно из уникальных изобретений человека. Производство бумаги - весьма трудоемкий и масштабный процесс.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Цель исследовательского проекта</a:t>
            </a:r>
            <a:r>
              <a:rPr lang="ru-RU" dirty="0" smtClean="0"/>
              <a:t> – познакомиться с ролью бумаги в жизни человека, выяснить историю ее происхождения.</a:t>
            </a:r>
          </a:p>
          <a:p>
            <a:r>
              <a:rPr lang="ru-RU" b="1" dirty="0" smtClean="0"/>
              <a:t>        Задачи проекта:</a:t>
            </a:r>
            <a:endParaRPr lang="ru-RU" dirty="0" smtClean="0"/>
          </a:p>
          <a:p>
            <a:pPr lvl="0"/>
            <a:r>
              <a:rPr lang="ru-RU" dirty="0" smtClean="0"/>
              <a:t>Узнать  свойства бумаги,  как материала.</a:t>
            </a:r>
          </a:p>
          <a:p>
            <a:pPr lvl="0"/>
            <a:r>
              <a:rPr lang="ru-RU" dirty="0" smtClean="0"/>
              <a:t>Узнать как изготавливают бумагу на производстве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>Сделать выводы о свойствах бумаги, её значении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Методы исследования:</a:t>
            </a:r>
            <a:endParaRPr lang="ru-RU" dirty="0" smtClean="0"/>
          </a:p>
          <a:p>
            <a:pPr lvl="0"/>
            <a:r>
              <a:rPr lang="ru-RU" dirty="0" smtClean="0"/>
              <a:t>сбор и анализ информации по данной теме</a:t>
            </a:r>
          </a:p>
          <a:p>
            <a:pPr lvl="0"/>
            <a:r>
              <a:rPr lang="ru-RU" dirty="0" smtClean="0"/>
              <a:t>наблюдение;</a:t>
            </a:r>
          </a:p>
          <a:p>
            <a:pPr lvl="0"/>
            <a:r>
              <a:rPr lang="ru-RU" dirty="0" smtClean="0"/>
              <a:t>эксперимент.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Documents and Settings\Учитель\Мои документы\SAM_18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480" y="1546860"/>
            <a:ext cx="6035040" cy="4526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Учитель\Мои документы\SAM_19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480" y="1546860"/>
            <a:ext cx="6035040" cy="4526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SAM_19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480" y="1546860"/>
            <a:ext cx="6035040" cy="4526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SAM_19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480" y="1546860"/>
            <a:ext cx="6035040" cy="452628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SAM_19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480" y="1546860"/>
            <a:ext cx="6035040" cy="4526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SAM_19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480" y="1546860"/>
            <a:ext cx="6035040" cy="45262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24</TotalTime>
  <Words>129</Words>
  <PresentationFormat>Экран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             Исследовательский проект  «История происхождения бумаги»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Учитель</cp:lastModifiedBy>
  <cp:revision>5</cp:revision>
  <dcterms:modified xsi:type="dcterms:W3CDTF">2016-03-23T05:32:22Z</dcterms:modified>
</cp:coreProperties>
</file>