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6AE2948-0C04-438E-9E58-DE8F5D583772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C02D077-76F3-4BB9-8E4E-1BED315F43D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4536504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Нетрадиционные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и методы работы с детьми, как средство развития познавательной активности дошкольников.</a:t>
            </a:r>
            <a:b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 1 категории :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Головлёва Марина Евгеньевна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55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034888"/>
          </a:xfrm>
        </p:spPr>
        <p:txBody>
          <a:bodyPr>
            <a:normAutofit/>
          </a:bodyPr>
          <a:lstStyle/>
          <a:p>
            <a:r>
              <a:rPr lang="ru-RU" sz="4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Современные нетрадиционные методы </a:t>
            </a:r>
            <a:r>
              <a:rPr lang="ru-RU" sz="4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 познавательных способностей </a:t>
            </a:r>
            <a:r>
              <a:rPr lang="ru-RU" sz="4800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ребёнка.</a:t>
            </a:r>
            <a:r>
              <a:rPr lang="ru-RU" sz="4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88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2924944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Эксперименты с водой, сахаром, солью,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песком, крупами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 д.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836712"/>
            <a:ext cx="6417734" cy="2160240"/>
          </a:xfrm>
        </p:spPr>
        <p:txBody>
          <a:bodyPr>
            <a:normAutofit fontScale="92500" lnSpcReduction="10000"/>
          </a:bodyPr>
          <a:lstStyle/>
          <a:p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«Метод </a:t>
            </a:r>
            <a:r>
              <a:rPr lang="ru-RU" sz="5200" dirty="0">
                <a:latin typeface="Times New Roman" pitchFamily="18" charset="0"/>
                <a:cs typeface="Times New Roman" pitchFamily="18" charset="0"/>
              </a:rPr>
              <a:t>экспериментирования и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опытов»</a:t>
            </a:r>
            <a:endParaRPr lang="ru-RU" sz="5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7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268760"/>
            <a:ext cx="7772400" cy="5256584"/>
          </a:xfrm>
        </p:spPr>
        <p:txBody>
          <a:bodyPr>
            <a:normAutofit fontScale="90000"/>
          </a:bodyPr>
          <a:lstStyle/>
          <a:p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Развитию логического мышления, сообразительности способствуют логические задачи, упражнения, головоломки.</a:t>
            </a:r>
            <a:b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Например: Какая фигура </a:t>
            </a:r>
            <a:r>
              <a:rPr lang="ru-RU" sz="3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лишняя? Чем </a:t>
            </a:r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отличается одна картинка от другой</a:t>
            </a:r>
            <a:r>
              <a:rPr lang="ru-RU" sz="3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?? </a:t>
            </a:r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6 фигур одной группы отличаются от фигур другой группы? 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из </a:t>
            </a:r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многообразия головоломок дети отдают предпочтение головоломкам с палочками. Их называют задачами на смекалку геометрического характера, т. е. дети составляют фигуры из определенного количества палочек, изменяют её, убрав определённое количество палочек или их перекладывают.</a:t>
            </a:r>
            <a:b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476673"/>
            <a:ext cx="6417734" cy="93610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«Решение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логических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задач»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336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Кроссворды, ребусы, такие задания как «Назови одним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словом»,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«Лишнее слово», «Чем похожи и чем отличаются», «Подскажи словечко».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548681"/>
            <a:ext cx="6417734" cy="1368152"/>
          </a:xfrm>
        </p:spPr>
        <p:txBody>
          <a:bodyPr>
            <a:normAutofit fontScale="55000" lnSpcReduction="20000"/>
          </a:bodyPr>
          <a:lstStyle/>
          <a:p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800" dirty="0" smtClean="0">
                <a:latin typeface="Times New Roman" pitchFamily="18" charset="0"/>
                <a:cs typeface="Times New Roman" pitchFamily="18" charset="0"/>
              </a:rPr>
              <a:t>«Метод вопросов»</a:t>
            </a:r>
            <a:endParaRPr lang="ru-RU" sz="9800" dirty="0">
              <a:latin typeface="Times New Roman" pitchFamily="18" charset="0"/>
              <a:cs typeface="Times New Roman" pitchFamily="18" charset="0"/>
            </a:endParaRPr>
          </a:p>
          <a:p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88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«Метод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моделирования 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конструирования»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27985" y="2785533"/>
            <a:ext cx="4258816" cy="2421467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игре «Палочки </a:t>
            </a:r>
            <a:r>
              <a:rPr lang="ru-RU" sz="2800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Кюизенера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дети знакомятся с комплектом палочек, закрепляют количественный и порядковый счет, образование чисел в пределах 10, учатся сравнивать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341212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412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1650173"/>
          </a:xfrm>
        </p:spPr>
        <p:txBody>
          <a:bodyPr>
            <a:noAutofit/>
          </a:bodyPr>
          <a:lstStyle/>
          <a:p>
            <a:pPr algn="ctr"/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«Метод сравнительного анализа»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39477" y="2204865"/>
            <a:ext cx="4247323" cy="465313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«Круги Эйлера» или «Игры с обручами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Предшествует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формированию одного из важнейших общеобразовательных умений – умение классифицировать объект и развивает логическое мышление дошкольников. Дети учатся классифицировать предметы по 2 и 3 свойствам (цвет,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величина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54460"/>
            <a:ext cx="3611893" cy="3226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422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121812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«Метод системного анализа»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355977" y="1628800"/>
            <a:ext cx="4330824" cy="5229199"/>
          </a:xfrm>
        </p:spPr>
        <p:txBody>
          <a:bodyPr>
            <a:noAutofit/>
          </a:bodyPr>
          <a:lstStyle/>
          <a:p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Интересная для детей игра с фигурами </a:t>
            </a:r>
            <a:r>
              <a:rPr lang="ru-RU" sz="27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Дьенеща</a:t>
            </a:r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48 геометрических фигур характеризуются 4</a:t>
            </a:r>
          </a:p>
          <a:p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признаками: форма, цвет, величина, толщина. Например, «составление цепочки» по правилам: чтобы рядом не было одинаковых по форме и цвету фигур или одинакового размера и т. д.</a:t>
            </a:r>
          </a:p>
          <a:p>
            <a:endParaRPr lang="ru-RU" sz="3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57" y="1340768"/>
            <a:ext cx="3466959" cy="314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00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основе большинства проектов лежит групповая работа детей, при этом работа в группах организуется с учетом индивидуальных способностей, возможностей </a:t>
            </a:r>
            <a:r>
              <a:rPr lang="ru-RU" sz="3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участников </a:t>
            </a:r>
            <a:r>
              <a:rPr lang="ru-RU" sz="3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проекта. При таком подходе ребята работают активно и самостоятельно. Роль воспитателя в этом случае – ненавязчивый контроль.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«Метод проектирования»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34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3594728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53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962880"/>
          </a:xfrm>
        </p:spPr>
        <p:txBody>
          <a:bodyPr>
            <a:normAutofit/>
          </a:bodyPr>
          <a:lstStyle/>
          <a:p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современной дидактике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дошкольных образовательных учреждений 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выделяются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следующие нетрадиционные 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формы:</a:t>
            </a:r>
            <a:b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26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выстраиваются на основе соревнования между детьми: кто быстрее назовёт, найдёт, определит, заметит 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т.д.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«Игры- соревнования»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28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предполагает разделение детей на 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две подгруппы </a:t>
            </a:r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проводится, как математическая или литературная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викторина.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«КВН»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9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разыгрываются сценки, несущие детям познавательную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информацию.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«Театрализованные игры»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75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входит в сюжетно-ролевую игру, как равноправный партнёр, подсказывая сюжетную линию игры и решая, таким образом, задачи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обучения.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«Сюжетно- ролевые игры»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12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ребёнок- «консультант» обучает других детей сравнивать, классифицировать,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обобщать. 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«Игры </a:t>
            </a: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взаимообучению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8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со схемой, ориентировка по схеме с детективной сюжетной 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линией.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000" dirty="0">
                <a:latin typeface="Times New Roman" pitchFamily="18" charset="0"/>
                <a:cs typeface="Times New Roman" pitchFamily="18" charset="0"/>
              </a:rPr>
              <a:t>Следствие ведут знатоки» </a:t>
            </a:r>
          </a:p>
        </p:txBody>
      </p:sp>
    </p:spTree>
    <p:extLst>
      <p:ext uri="{BB962C8B-B14F-4D97-AF65-F5344CB8AC3E}">
        <p14:creationId xmlns:p14="http://schemas.microsoft.com/office/powerpoint/2010/main" val="137301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259024"/>
          </a:xfrm>
        </p:spPr>
        <p:txBody>
          <a:bodyPr>
            <a:normAutofit/>
          </a:bodyPr>
          <a:lstStyle/>
          <a:p>
            <a:r>
              <a:rPr lang="ru-RU" sz="3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так же существует  много других форм: </a:t>
            </a:r>
            <a:br>
              <a:rPr lang="ru-RU" sz="35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«Сказки»,</a:t>
            </a:r>
            <a:br>
              <a:rPr lang="ru-RU" sz="30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«Игры- </a:t>
            </a:r>
            <a:r>
              <a:rPr lang="ru-RU" sz="3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путешествия»,</a:t>
            </a:r>
            <a:br>
              <a:rPr lang="ru-RU" sz="3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«Поле-чудес»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(проводится, как игра «Поле чудес» для читающих детей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«Диалоги</a:t>
            </a:r>
            <a:r>
              <a:rPr lang="ru-RU" sz="30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проводятся по типу беседы, но тематика выбирается актуальной и интересной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u="sng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Игры викторины </a:t>
            </a:r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(проводятся викторины с ответами на вопросы: Что? Где? Когда?).</a:t>
            </a:r>
            <a:br>
              <a:rPr lang="ru-RU" sz="3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04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170</TotalTime>
  <Words>387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Волна</vt:lpstr>
      <vt:lpstr>              Нетрадиционные формы и методы работы с детьми, как средство развития познавательной активности дошкольников.                       Подготовила воспитатель 1 категории :                             Головлёва Марина Евгеньевна</vt:lpstr>
      <vt:lpstr>В современной дидактике дошкольных образовательных учреждений выделяются следующие нетрадиционные формы: </vt:lpstr>
      <vt:lpstr>выстраиваются на основе соревнования между детьми: кто быстрее назовёт, найдёт, определит, заметит и т.д.</vt:lpstr>
      <vt:lpstr>предполагает разделение детей на  две подгруппы и проводится, как математическая или литературная викторина.</vt:lpstr>
      <vt:lpstr>разыгрываются сценки, несущие детям познавательную информацию.</vt:lpstr>
      <vt:lpstr>педагог входит в сюжетно-ролевую игру, как равноправный партнёр, подсказывая сюжетную линию игры и решая, таким образом, задачи обучения.</vt:lpstr>
      <vt:lpstr>ребёнок- «консультант» обучает других детей сравнивать, классифицировать, обобщать. </vt:lpstr>
      <vt:lpstr>работа со схемой, ориентировка по схеме с детективной сюжетной линией.</vt:lpstr>
      <vt:lpstr>А так же существует  много других форм:  «Сказки»,  «Игры- путешествия»,  «Поле-чудес» (проводится, как игра «Поле чудес» для читающих детей), «Диалоги» (проводятся по типу беседы, но тематика выбирается актуальной и интересной), Игры викторины (проводятся викторины с ответами на вопросы: Что? Где? Когда?). </vt:lpstr>
      <vt:lpstr> Современные нетрадиционные методы развития познавательных способностей ребёнка. </vt:lpstr>
      <vt:lpstr>Эксперименты с водой, сахаром, солью, песком, крупами и т. д. </vt:lpstr>
      <vt:lpstr>Развитию логического мышления, сообразительности способствуют логические задачи, упражнения, головоломки. Например: Какая фигура лишняя? Чем отличается одна картинка от другой?? Чем 6 фигур одной группы отличаются от фигур другой группы?  Но из всего многообразия головоломок дети отдают предпочтение головоломкам с палочками. Их называют задачами на смекалку геометрического характера, т. е. дети составляют фигуры из определенного количества палочек, изменяют её, убрав определённое количество палочек или их перекладывают. </vt:lpstr>
      <vt:lpstr>Кроссворды, ребусы, такие задания как «Назови одним словом», «Лишнее слово», «Чем похожи и чем отличаются», «Подскажи словечко». </vt:lpstr>
      <vt:lpstr>«Метод моделирования и конструирования»</vt:lpstr>
      <vt:lpstr>«Метод сравнительного анализа»</vt:lpstr>
      <vt:lpstr>«Метод системного анализа»</vt:lpstr>
      <vt:lpstr>В основе большинства проектов лежит групповая работа детей, при этом работа в группах организуется с учетом индивидуальных способностей, возможностей участников проекта. При таком подходе ребята работают активно и самостоятельно. Роль воспитателя в этом случае – ненавязчивый контроль.</vt:lpstr>
      <vt:lpstr>  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Нетрадиционные формы и методы работы с детьми, как средство развития познавательной активности дошкольников.  </dc:title>
  <dc:creator>Windows User</dc:creator>
  <cp:lastModifiedBy>User</cp:lastModifiedBy>
  <cp:revision>33</cp:revision>
  <dcterms:created xsi:type="dcterms:W3CDTF">2017-11-13T18:11:50Z</dcterms:created>
  <dcterms:modified xsi:type="dcterms:W3CDTF">2021-01-21T20:09:45Z</dcterms:modified>
</cp:coreProperties>
</file>