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31.01.2022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31.01.2022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31.01.2022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31.01.2022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Моя мама бухгалтер!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353454"/>
            <a:ext cx="4038600" cy="3019454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5141168"/>
          </a:xfrm>
        </p:spPr>
        <p:txBody>
          <a:bodyPr>
            <a:normAutofit lnSpcReduction="10000"/>
          </a:bodyPr>
          <a:lstStyle/>
          <a:p>
            <a:r>
              <a:rPr lang="ru-RU" sz="2500" b="1" dirty="0" smtClean="0"/>
              <a:t>Содержание                                                                                                                                   </a:t>
            </a:r>
            <a:endParaRPr lang="ru-RU" sz="2500" dirty="0"/>
          </a:p>
          <a:p>
            <a:pPr lvl="0"/>
            <a:r>
              <a:rPr lang="ru-RU" sz="2500" b="1" dirty="0"/>
              <a:t>Введение.                                                                                                                 </a:t>
            </a:r>
            <a:endParaRPr lang="ru-RU" sz="2500" dirty="0"/>
          </a:p>
          <a:p>
            <a:pPr lvl="0"/>
            <a:r>
              <a:rPr lang="ru-RU" sz="2500" b="1" dirty="0"/>
              <a:t>Основная часть.       </a:t>
            </a:r>
            <a:endParaRPr lang="ru-RU" sz="2500" dirty="0"/>
          </a:p>
          <a:p>
            <a:pPr lvl="0" fontAlgn="base"/>
            <a:r>
              <a:rPr lang="ru-RU" sz="2500" dirty="0"/>
              <a:t>История возникновения бухгалтеров</a:t>
            </a:r>
          </a:p>
          <a:p>
            <a:pPr lvl="0" fontAlgn="base"/>
            <a:r>
              <a:rPr lang="ru-RU" sz="2500" dirty="0"/>
              <a:t>Чем занимается бухгалтер?</a:t>
            </a:r>
          </a:p>
          <a:p>
            <a:pPr lvl="0" fontAlgn="base"/>
            <a:r>
              <a:rPr lang="ru-RU" sz="2500" dirty="0"/>
              <a:t>Личные качества бухгалтера.</a:t>
            </a:r>
          </a:p>
          <a:p>
            <a:pPr lvl="0" fontAlgn="base"/>
            <a:r>
              <a:rPr lang="ru-RU" sz="2500" dirty="0"/>
              <a:t>Смогу ли я стать бухгалтером?</a:t>
            </a:r>
          </a:p>
          <a:p>
            <a:r>
              <a:rPr lang="ru-RU" sz="2500" b="1" dirty="0"/>
              <a:t> </a:t>
            </a:r>
            <a:r>
              <a:rPr lang="en-US" sz="2500" b="1" dirty="0" smtClean="0"/>
              <a:t>III</a:t>
            </a:r>
            <a:r>
              <a:rPr lang="ru-RU" sz="2500" b="1" dirty="0"/>
              <a:t>. Заключение.                                                                                               </a:t>
            </a:r>
            <a:endParaRPr lang="ru-RU" sz="2500" dirty="0"/>
          </a:p>
          <a:p>
            <a:endParaRPr lang="ru-RU" sz="2500" dirty="0"/>
          </a:p>
        </p:txBody>
      </p:sp>
    </p:spTree>
    <p:extLst>
      <p:ext uri="{BB962C8B-B14F-4D97-AF65-F5344CB8AC3E}">
        <p14:creationId xmlns:p14="http://schemas.microsoft.com/office/powerpoint/2010/main" val="5830596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Содержание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/>
              <a:t>Моя мама - бухгалтер. Мне очень нравится бывать у мамы на работе и </a:t>
            </a:r>
            <a:r>
              <a:rPr lang="ru-RU" dirty="0" smtClean="0"/>
              <a:t>смотреть, </a:t>
            </a:r>
            <a:r>
              <a:rPr lang="ru-RU" dirty="0"/>
              <a:t>как она </a:t>
            </a:r>
            <a:r>
              <a:rPr lang="ru-RU" dirty="0" smtClean="0"/>
              <a:t>быстро справляется </a:t>
            </a:r>
            <a:r>
              <a:rPr lang="ru-RU" dirty="0"/>
              <a:t>с большим количеством документов и разными приспособлениями, начиная от печатей и  заканчивая кассовыми аппаратами и компьютером.  Хочу узнать,  в чем же заключается её работа. </a:t>
            </a:r>
          </a:p>
          <a:p>
            <a:r>
              <a:rPr lang="ru-RU" b="1" dirty="0"/>
              <a:t>Цель</a:t>
            </a:r>
            <a:r>
              <a:rPr lang="ru-RU" dirty="0"/>
              <a:t> исследования: Узнать, для чего нужна профессия бухгалтер?</a:t>
            </a:r>
          </a:p>
          <a:p>
            <a:r>
              <a:rPr lang="ru-RU" dirty="0"/>
              <a:t>  Чтобы достичь цели исследования, я </a:t>
            </a:r>
            <a:r>
              <a:rPr lang="ru-RU" dirty="0" smtClean="0"/>
              <a:t>поставил себе </a:t>
            </a:r>
            <a:r>
              <a:rPr lang="ru-RU" dirty="0"/>
              <a:t>следующие </a:t>
            </a:r>
            <a:r>
              <a:rPr lang="ru-RU" b="1" dirty="0"/>
              <a:t>задачи:</a:t>
            </a:r>
            <a:endParaRPr lang="ru-RU" dirty="0"/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/>
              <a:t>1. Узнать об истории возникновения  профессии бухгалтер. </a:t>
            </a:r>
          </a:p>
          <a:p>
            <a:r>
              <a:rPr lang="ru-RU" dirty="0"/>
              <a:t>2. Узнать, чем занимается бухгалтер.</a:t>
            </a:r>
          </a:p>
          <a:p>
            <a:r>
              <a:rPr lang="ru-RU" dirty="0"/>
              <a:t>3. Выяснить, какими средствами труда пользуется бухгалтер. </a:t>
            </a:r>
          </a:p>
          <a:p>
            <a:r>
              <a:rPr lang="ru-RU" dirty="0"/>
              <a:t>4. Определить, какими качествами должен обладать человек этой профессии. </a:t>
            </a:r>
          </a:p>
          <a:p>
            <a:r>
              <a:rPr lang="ru-RU" dirty="0"/>
              <a:t>5. Решить, смогу ли я стать бухгалтером.</a:t>
            </a:r>
          </a:p>
          <a:p>
            <a:r>
              <a:rPr lang="ru-RU" dirty="0"/>
              <a:t>6. Провести исследование: «Определение типа будущей профессии</a:t>
            </a:r>
          </a:p>
        </p:txBody>
      </p:sp>
    </p:spTree>
    <p:extLst>
      <p:ext uri="{BB962C8B-B14F-4D97-AF65-F5344CB8AC3E}">
        <p14:creationId xmlns:p14="http://schemas.microsoft.com/office/powerpoint/2010/main" val="15774329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Введение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132683"/>
            <a:ext cx="3970338" cy="2737097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16016" y="1412776"/>
            <a:ext cx="4176464" cy="511256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400" dirty="0" smtClean="0"/>
              <a:t>Из интернета я узнал, что профессия </a:t>
            </a:r>
            <a:r>
              <a:rPr lang="ru-RU" sz="1400" b="1" u="sng" dirty="0" smtClean="0"/>
              <a:t>бухгалтер</a:t>
            </a:r>
            <a:r>
              <a:rPr lang="ru-RU" sz="1400" dirty="0" smtClean="0"/>
              <a:t>, произошла в древние времена. Люди </a:t>
            </a:r>
            <a:r>
              <a:rPr lang="ru-RU" sz="1400" dirty="0" smtClean="0"/>
              <a:t>разводили </a:t>
            </a:r>
            <a:r>
              <a:rPr lang="ru-RU" sz="1400" dirty="0"/>
              <a:t>животных, выращивали растения,   продавали изделия ручной работы,   в те времена,  никаких </a:t>
            </a:r>
            <a:r>
              <a:rPr lang="ru-RU" sz="1400" dirty="0" smtClean="0"/>
              <a:t>компаний </a:t>
            </a:r>
            <a:r>
              <a:rPr lang="ru-RU" sz="1400" dirty="0"/>
              <a:t>еще не было.  Но уже тогда нужен был такой человек,  который бы  следил  за тем, чтобы ни товары,  ни деньги, не терялись, т.е.  мог бы вести </a:t>
            </a:r>
            <a:r>
              <a:rPr lang="ru-RU" sz="1400" dirty="0" smtClean="0"/>
              <a:t>учет. Как говорится в одной пословице </a:t>
            </a:r>
            <a:r>
              <a:rPr lang="ru-RU" sz="1400" b="1" dirty="0" smtClean="0"/>
              <a:t>«Деньги любят счет».</a:t>
            </a:r>
          </a:p>
          <a:p>
            <a:pPr marL="0" indent="0">
              <a:buNone/>
            </a:pPr>
            <a:r>
              <a:rPr lang="ru-RU" sz="1400" dirty="0"/>
              <a:t> Мне было интересно узнать, что в далекие времена, когда не существовало даже цифр, люди уже тогда владели основами бухгалтерии. Для счета люди использовали  зарубки на сучках деревьев, на стенах пещер, на костях животных,  и  на поверхностях скал. Но особенно интересным носителем данных были веревки, на которых завязывали узелки.  Позже носителями информации стали папирус, глиняные обожженные таблицы - "кирпичи", пергамент, воск, дерево, бумага.</a:t>
            </a:r>
            <a:endParaRPr lang="ru-RU" sz="1400" b="1" dirty="0"/>
          </a:p>
        </p:txBody>
      </p:sp>
    </p:spTree>
    <p:extLst>
      <p:ext uri="{BB962C8B-B14F-4D97-AF65-F5344CB8AC3E}">
        <p14:creationId xmlns:p14="http://schemas.microsoft.com/office/powerpoint/2010/main" val="42022324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Чем занимается бухгалтер?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51520" y="1600200"/>
            <a:ext cx="4536504" cy="4781128"/>
          </a:xfrm>
        </p:spPr>
        <p:txBody>
          <a:bodyPr>
            <a:normAutofit/>
          </a:bodyPr>
          <a:lstStyle/>
          <a:p>
            <a:r>
              <a:rPr lang="ru-RU" sz="1400" dirty="0" smtClean="0"/>
              <a:t>Мама мне рассказала, что у бухгалтеров много обязанностей:</a:t>
            </a:r>
          </a:p>
          <a:p>
            <a:r>
              <a:rPr lang="ru-RU" sz="1400" dirty="0" smtClean="0"/>
              <a:t>1) Вести учет всех денег, которые есть в организации</a:t>
            </a:r>
          </a:p>
          <a:p>
            <a:r>
              <a:rPr lang="ru-RU" sz="1400" dirty="0" smtClean="0"/>
              <a:t>2) Рассчитывать и выдавать зарплату сотрудникам</a:t>
            </a:r>
          </a:p>
          <a:p>
            <a:r>
              <a:rPr lang="ru-RU" sz="1400" dirty="0" smtClean="0"/>
              <a:t>3) Составлять отчеты, раз в месяц. Это самая сложная и трудная работа.</a:t>
            </a:r>
          </a:p>
          <a:p>
            <a:r>
              <a:rPr lang="ru-RU" sz="1400" dirty="0" smtClean="0"/>
              <a:t>4) Платить налоги в государственный бюджет</a:t>
            </a:r>
          </a:p>
          <a:p>
            <a:r>
              <a:rPr lang="ru-RU" sz="1400" dirty="0" smtClean="0"/>
              <a:t>Мама мне показала очень много, что делает бухгалтер. Это акты, заполнение документов ,счет-фактуры, внесение данных в базу. И это лишь малая часть того, что я смог узнать об этой профессии и помогать ей с документами.</a:t>
            </a:r>
          </a:p>
          <a:p>
            <a:r>
              <a:rPr lang="ru-RU" sz="1400" dirty="0" smtClean="0"/>
              <a:t>На помощь бухгалтеру подходят разные средства: программа 1С,для ускорения учета данных, калькулятор, электронные подписи для отправки документов ,без посещения Налогового органа, принтер, кассовый аппарат и многое другое.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1987943"/>
            <a:ext cx="4038600" cy="3750477"/>
          </a:xfrm>
        </p:spPr>
      </p:pic>
    </p:spTree>
    <p:extLst>
      <p:ext uri="{BB962C8B-B14F-4D97-AF65-F5344CB8AC3E}">
        <p14:creationId xmlns:p14="http://schemas.microsoft.com/office/powerpoint/2010/main" val="42470284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Личные качества бухгалтера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268760"/>
            <a:ext cx="3744416" cy="3131936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211960" y="1484784"/>
            <a:ext cx="4474840" cy="4641379"/>
          </a:xfrm>
        </p:spPr>
        <p:txBody>
          <a:bodyPr>
            <a:normAutofit/>
          </a:bodyPr>
          <a:lstStyle/>
          <a:p>
            <a:r>
              <a:rPr lang="ru-RU" sz="1800" dirty="0" smtClean="0"/>
              <a:t>1. Внимательность, </a:t>
            </a:r>
            <a:r>
              <a:rPr lang="ru-RU" sz="1800" dirty="0" err="1" smtClean="0"/>
              <a:t>т.к</a:t>
            </a:r>
            <a:r>
              <a:rPr lang="ru-RU" sz="1800" dirty="0" smtClean="0"/>
              <a:t> в работе важная каждая мелочь, проверять каждую цифру и не допускать ошибки</a:t>
            </a:r>
          </a:p>
          <a:p>
            <a:r>
              <a:rPr lang="ru-RU" sz="1800" dirty="0" smtClean="0"/>
              <a:t>2. Усидчивость-работа монотонная, сидячая</a:t>
            </a:r>
          </a:p>
          <a:p>
            <a:r>
              <a:rPr lang="ru-RU" sz="1800" dirty="0" smtClean="0"/>
              <a:t>3.Организованность,тк нужно уметь работать в режиме многозадачности и все успевать</a:t>
            </a:r>
          </a:p>
          <a:p>
            <a:r>
              <a:rPr lang="ru-RU" sz="1800" dirty="0" smtClean="0"/>
              <a:t>4. Ответственность</a:t>
            </a:r>
          </a:p>
          <a:p>
            <a:r>
              <a:rPr lang="ru-RU" sz="1800" dirty="0" smtClean="0"/>
              <a:t>5. Хорошая </a:t>
            </a:r>
            <a:r>
              <a:rPr lang="ru-RU" sz="1800" dirty="0" err="1" smtClean="0"/>
              <a:t>память,т.к</a:t>
            </a:r>
            <a:r>
              <a:rPr lang="ru-RU" sz="1800" dirty="0" smtClean="0"/>
              <a:t> нужно запоминать очень много</a:t>
            </a:r>
          </a:p>
          <a:p>
            <a:r>
              <a:rPr lang="ru-RU" sz="1800" dirty="0" smtClean="0"/>
              <a:t>6. Спокойствие ,нельзя нервничать, когда ,что –то не получается, сохранять хладнокровный ум.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26191564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Смогу ли я стать бухгалтером?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ru-RU" sz="1400" dirty="0" smtClean="0"/>
              <a:t>Этот вопрос для меня оказался очень сложным, но если задуматься:</a:t>
            </a:r>
          </a:p>
          <a:p>
            <a:r>
              <a:rPr lang="ru-RU" sz="1400" dirty="0" smtClean="0"/>
              <a:t>1.Я тоже очень люблю математику, как и моя мама. </a:t>
            </a:r>
          </a:p>
          <a:p>
            <a:r>
              <a:rPr lang="ru-RU" sz="1400" dirty="0" smtClean="0"/>
              <a:t>2. У меня хорошая память</a:t>
            </a:r>
          </a:p>
          <a:p>
            <a:r>
              <a:rPr lang="ru-RU" sz="1400" dirty="0" smtClean="0"/>
              <a:t>3. Я легко справляюсь с большим объемом информации</a:t>
            </a:r>
          </a:p>
          <a:p>
            <a:r>
              <a:rPr lang="ru-RU" sz="1400" dirty="0" smtClean="0"/>
              <a:t>4.Но,я не усидчивый, и для меня немного скучно</a:t>
            </a:r>
          </a:p>
          <a:p>
            <a:r>
              <a:rPr lang="ru-RU" sz="1400" dirty="0" smtClean="0"/>
              <a:t>Я думаю, что профессия Бухгалтер, очень интересная работа ,но мне больше нравится ухаживать за животными, заботиться о них, поэтому я наверно все-таки стану ВЕТЕРИНАРОМ!</a:t>
            </a:r>
            <a:endParaRPr lang="ru-RU" sz="14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2276872"/>
            <a:ext cx="4388296" cy="2787148"/>
          </a:xfrm>
        </p:spPr>
      </p:pic>
    </p:spTree>
    <p:extLst>
      <p:ext uri="{BB962C8B-B14F-4D97-AF65-F5344CB8AC3E}">
        <p14:creationId xmlns:p14="http://schemas.microsoft.com/office/powerpoint/2010/main" val="413147012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570</Words>
  <Application>Microsoft Office PowerPoint</Application>
  <PresentationFormat>Экран (4:3)</PresentationFormat>
  <Paragraphs>44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Моя мама бухгалтер!</vt:lpstr>
      <vt:lpstr>Содержание</vt:lpstr>
      <vt:lpstr>Введение</vt:lpstr>
      <vt:lpstr>Чем занимается бухгалтер?</vt:lpstr>
      <vt:lpstr>Личные качества бухгалтера</vt:lpstr>
      <vt:lpstr>Смогу ли я стать бухгалтером?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Екатерина</dc:creator>
  <cp:lastModifiedBy>Екатерина</cp:lastModifiedBy>
  <cp:revision>8</cp:revision>
  <dcterms:created xsi:type="dcterms:W3CDTF">2022-01-30T19:00:19Z</dcterms:created>
  <dcterms:modified xsi:type="dcterms:W3CDTF">2022-01-31T08:14:31Z</dcterms:modified>
</cp:coreProperties>
</file>