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445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37155" y="496570"/>
            <a:ext cx="668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СПб. ГБПОУ «Колледж Водных ресурсов»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134995" y="2055495"/>
            <a:ext cx="56927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Тема занятия: Устройство домофона</a:t>
            </a: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622665" y="5838190"/>
            <a:ext cx="3520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Разработал: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Преподаватель-организатор ОБЖ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Широков А.Д.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430"/>
            <a:ext cx="12192000" cy="68808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17955" y="695960"/>
            <a:ext cx="92500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Домофон – это устройство, которое позволяет кому-либо проникнуть в помещение или наоборот, запретить вход, без прямого контакта с ним.</a:t>
            </a:r>
          </a:p>
        </p:txBody>
      </p:sp>
      <p:pic>
        <p:nvPicPr>
          <p:cNvPr id="7" name="Изображение 6" descr="aa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880" y="2300605"/>
            <a:ext cx="6747510" cy="4441825"/>
          </a:xfrm>
          <a:prstGeom prst="rect">
            <a:avLst/>
          </a:prstGeom>
        </p:spPr>
      </p:pic>
      <p:sp>
        <p:nvSpPr>
          <p:cNvPr id="8" name="Текстовое поле 7"/>
          <p:cNvSpPr txBox="1"/>
          <p:nvPr/>
        </p:nvSpPr>
        <p:spPr>
          <a:xfrm>
            <a:off x="1239520" y="1636395"/>
            <a:ext cx="9991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Домофон в квартире или частном доме состоит из трубки, вызывной панели, видеоаппаратуры (при необходимости дополнительного подключения наблюдения за дверью или калиткой), замка и коммутатора.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pic>
        <p:nvPicPr>
          <p:cNvPr id="6" name="Изображение 5" descr="videodomofony-dlya-kvartiry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445"/>
            <a:ext cx="9544685" cy="684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190240" y="157480"/>
            <a:ext cx="58515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Рассмотрим функции каждой детали: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26720" y="1397000"/>
            <a:ext cx="1121029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1. Трубка цифрового домофона устанавливается в помещении, чтобы хозяин квартиры или дома мог принять вызов и при необходимости открыть дверь. Стандартно, абонентское устройство обязательно подключено к запирающей системе;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2. Вызывная панель необходима для набора нужного кода. Она может быть нескольких типов: с наборными кнопками, специальным считывателем кода с ключей или карточек, подсветкой или даже визуальным определителем. Последний – самый редкий вид, он используется для охраны промышленных или государственных объектов;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3. Замок или запирающее устройство домофона используется для контроля положения двери подъезда многоквартирного дома или калитки частного. Сейчас наиболее часто производится подключение цифрового домофона с электромагнитным замком. Запор с магнитным типом легко можно открыть снаружи, но, при этом он считается более надежным, чем устаревший вариант с металлической задвижкой, подключенной к электродвигателю;Фото — схема замка</a:t>
            </a: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4. При помощи модуля коммутатора (например, Panasonic TDA TDE или АТС) производится передача сигналов от вызывной панели к конкретному абоненту. Эта практика более распространена в многоквартирном доме, т. к. в частном здании есть только один абонент.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225"/>
            <a:ext cx="12192000" cy="687133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470400" y="683260"/>
            <a:ext cx="3251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Виды домофонов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883920" y="1827530"/>
            <a:ext cx="103879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типов домофонов, которые используются для защиты от непрошеных гостей квартирного или частного здания. В зависимости от вида разнится их подключение:</a:t>
            </a:r>
          </a:p>
          <a:p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Цифровые (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Eplutus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EP-2297C,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Gardi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GRD,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Hyundai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HA-201);</a:t>
            </a:r>
          </a:p>
          <a:p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Координатно-матричные (AVC-305,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Commax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CDV-DPV-43 MTN,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Laskomex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403225" y="1386840"/>
            <a:ext cx="114242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Цифровые работают по такому принципу: при звонке они передают сигнал по двухпроводной линии, в которой распознается номер подключенной квартиры. В данном случае для сопряжения используются так называемые джамперы, которые по витой сетке передают сигналы к конкретной трубке. Каждая трубка в свою очередь оснащена микросхемами. Очень удобно, что к такому контроллеру можно подключить все квартиры не только в подъезде, но и на конкретном этаже.</a:t>
            </a: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- Схема подключения домофона координатно-матричного типа более простая надежная, поэтому пользуется большей популярностью. К координатному устройству связи подключен коммутатор, который при вызове переключает сигнал на конкретную трубку. Подключение производится при помощи проводов десяток и единиц, т. е., каждая квартира обозначена двумя кабелями, номера которых не повторяются. Чтобы установить связь, сигнал подается по линии DAT1 к коммутатору. После этого модулятор преображает и обрабатывает полученную информацию и подключается к одной определенной «Единице» и одному «Десятку». После благодаря электромагнитному реле по телефонной линии LIN происходит соединение с определенной квартирой.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728085" y="523240"/>
            <a:ext cx="4735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Классификация домофонов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73405" y="2047240"/>
            <a:ext cx="110458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По количеству обслуживаемых абонентов домофоны делятся на следующие типы:</a:t>
            </a:r>
          </a:p>
          <a:p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многоабонентные;</a:t>
            </a: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малоабонентные.</a:t>
            </a:r>
          </a:p>
          <a:p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По техническому устройству домофоны подразделяются на такие группы, как:</a:t>
            </a:r>
          </a:p>
          <a:p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многопроводные (десятеричные и шестнадцатеричные координатные системы);</a:t>
            </a: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- малопроводные (двухпроводные).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55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31775" y="1388745"/>
            <a:ext cx="118605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Необходимо отметить, что в настоящее время появляется новый класс домофонов - беспроводные. При их монтаже проводные линии либо совсем не используются, либо применяются ранее проложенные, технически предназначенные для решения совершенно иных задач. Беспроводные системы (</a:t>
            </a:r>
            <a:r>
              <a:rPr lang="ru-RU" altLang="en-US" sz="2400" dirty="0" err="1">
                <a:latin typeface="Times New Roman" panose="02020603050405020304" charset="0"/>
                <a:cs typeface="Times New Roman" panose="02020603050405020304" charset="0"/>
              </a:rPr>
              <a:t>Wi-Fi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 или подключаемые к электросети) находятся еще в процессе развития. За рубежом имеется их серийное производство, но в нашей стране они пока не получили широкого распространения.</a:t>
            </a:r>
          </a:p>
          <a:p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Еще одна новинка на отечественном рынке - это домофоны на основе технологий оптического волокна. </a:t>
            </a:r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Главное их преимущество заключается в беспрецедентной информативности, повышенной пропускной способности сигнала.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635</Words>
  <Application>Microsoft Office PowerPoint</Application>
  <PresentationFormat>Широкоэкранный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Широков А.Д.</cp:lastModifiedBy>
  <cp:revision>2</cp:revision>
  <dcterms:created xsi:type="dcterms:W3CDTF">2020-08-31T18:22:50Z</dcterms:created>
  <dcterms:modified xsi:type="dcterms:W3CDTF">2021-09-08T07:43:05Z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