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27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8445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637155" y="496570"/>
            <a:ext cx="668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СПб. ГБПОУ «Колледж Водных ресурсов»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134995" y="2055495"/>
            <a:ext cx="65570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Тема занятия: Устройство видеодомофона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8622665" y="5838190"/>
            <a:ext cx="3520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  Разработал: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Преподаватель-организатор ОБЖ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Широков А.Д.</a:t>
            </a:r>
          </a:p>
        </p:txBody>
      </p:sp>
      <p:pic>
        <p:nvPicPr>
          <p:cNvPr id="7" name="Изображение 6" descr="Neo-Slim_men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2910840"/>
            <a:ext cx="4572635" cy="3223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4960" y="-1270"/>
            <a:ext cx="12478385" cy="686054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486410" y="472440"/>
            <a:ext cx="11191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Видеодомофон – устройство, созданное для повышения безопасности в доме, квартире или офисе. В нынешнем не спокойном мире, проводной видеодомофон стал незаменимым средством защиты.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3474085" y="1325880"/>
            <a:ext cx="5243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Виды видеодомофонов: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-40005" y="2128520"/>
            <a:ext cx="1220343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- индивидуальные – используются исключительно для одной двери;</a:t>
            </a:r>
          </a:p>
          <a:p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- групповые (или подъездные) – устанавливают в десятках или даже сотнях квартир. На внешней панели гаджета располагаются видеокамера и кнопка вызова домофона. Их задача распространять сигнал на соответствующий заданному номеру монитор.</a:t>
            </a:r>
          </a:p>
        </p:txBody>
      </p:sp>
      <p:pic>
        <p:nvPicPr>
          <p:cNvPr id="11" name="Изображение 10" descr="3794725043_20955250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325" y="4066540"/>
            <a:ext cx="4299585" cy="26879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8140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61950" y="1427480"/>
            <a:ext cx="110382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Панель вызова бывает </a:t>
            </a:r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накладного</a:t>
            </a:r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 или </a:t>
            </a:r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врезного</a:t>
            </a:r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 типа. Накладные более экономичные, однако, их легче повредить. Врезные крепкие и долговечные. Не бояться плохих погодных условий. Ряд производителей использует специальные антивандальные накладки, что надежно защищает устройство от взлома или действий хулиганов.</a:t>
            </a:r>
          </a:p>
        </p:txBody>
      </p:sp>
      <p:pic>
        <p:nvPicPr>
          <p:cNvPr id="6" name="Изображение 5" descr="20панель20COMMAX20DRC-41UN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340" y="3429000"/>
            <a:ext cx="3379470" cy="2957195"/>
          </a:xfrm>
          <a:prstGeom prst="rect">
            <a:avLst/>
          </a:prstGeom>
        </p:spPr>
      </p:pic>
      <p:pic>
        <p:nvPicPr>
          <p:cNvPr id="7" name="Изображение 6" descr="tk-230930_0-1200x8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000" y="3636645"/>
            <a:ext cx="3811270" cy="2541270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1766570" y="6263640"/>
            <a:ext cx="23545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Врезная панель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7405370" y="6263640"/>
            <a:ext cx="27666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Накладная панель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00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554730" y="600710"/>
            <a:ext cx="40328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Элементы конструкции</a:t>
            </a:r>
          </a:p>
        </p:txBody>
      </p:sp>
      <p:pic>
        <p:nvPicPr>
          <p:cNvPr id="6" name="Изображение 5" descr="Elementy-konstruktsi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" y="2484120"/>
            <a:ext cx="4549775" cy="350520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19050" y="1874520"/>
            <a:ext cx="49149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Система видеодомофона состоит из трех частей.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4629785" y="2484120"/>
            <a:ext cx="737997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1. Наружная часть – имеет цифровую камеру, интегрированный микрофон для общения с владельцем, радиодинамик, клавишу вызова и индикатор. Корпус изготавливают из легкого, прочного пластика.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2. Внутренняя часть – отдельная малогабаритная установка, в которой имеются: микрофон для общей связи или трубка, кнопки управления, монитор, пластиковый корпус.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3. Между собой лучше всего соединить видеодомофон кабелем по витой паре. За счет этого качество изображения и звука никогда не подведут своего владельца.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81610" y="5847080"/>
            <a:ext cx="11615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Важной деталью устройств являются мониторы — сердца видеодомофонов. Они бывают монохромные и цветные. Совсем недавно считалось, что качество первого гораздо лучше. Однако современные технологии дают возможность получить на мониторе качественное цветное изображение.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730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049020" y="327660"/>
            <a:ext cx="1009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Проводной видеодомофон – установка и принцип работы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217282" y="1183640"/>
            <a:ext cx="1135368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Последовательность действий при установке видеодомофона:</a:t>
            </a:r>
          </a:p>
          <a:p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1. Проверить исправность аппарата;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2. Наметить место расположения устройства и провести к нему проводку. 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3. Просверлить отверстие под крепление прибора.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4. Просверлить пазы под панель вызова, желательно в месте скрытом от прямых солнечных лучей (чтобы в дальнейшем не страдало качество изображения);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5. Сделать отверстия под провода, соединяющие панели. Подключить видеодомофон по витой паре.</a:t>
            </a:r>
          </a:p>
        </p:txBody>
      </p:sp>
      <p:pic>
        <p:nvPicPr>
          <p:cNvPr id="7" name="Изображение 6" descr="ustanovka-i-printsip-rabot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840" y="4296410"/>
            <a:ext cx="3731895" cy="2481580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8860790" y="6409690"/>
            <a:ext cx="2753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Kocom KCV-A374SD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374" y="-1270"/>
            <a:ext cx="12193779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751205" y="600710"/>
            <a:ext cx="96621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Выбор видеодомофона для лучшей безопасности жилого дома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16048" y="1721485"/>
            <a:ext cx="1125113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- выбор монитора – можно приобрести видеодомофон с цветным жидкокристаллическим монитором или черно-белым. Современные плоские устройства используют последний вариант воспроизведения видео;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- функция записи – сохраняет картинку в памяти, при этом на видеозаписи отражается дата и время визита незваного гостя;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- система с добавочной камерой – позволяет переключать изображение, выбирая необходимую камеру.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- отражение изображения владельца домофона на панель вызова – при желании есть возможность вести разговор с гостем по средствам видеосвязи.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8140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470780" y="1356360"/>
            <a:ext cx="1129513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Существуют беспроводные видеодомофоны, которые обмениваются данными с помощью локальной сети или </a:t>
            </a:r>
            <a:r>
              <a:rPr lang="ru-RU" altLang="en-US" sz="2800" dirty="0" err="1">
                <a:latin typeface="Times New Roman" panose="02020603050405020304" charset="0"/>
                <a:cs typeface="Times New Roman" panose="02020603050405020304" charset="0"/>
              </a:rPr>
              <a:t>интернет-соединения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. Устройства с </a:t>
            </a:r>
            <a:r>
              <a:rPr lang="ru-RU" altLang="en-US" sz="2800" dirty="0" err="1">
                <a:latin typeface="Times New Roman" panose="02020603050405020304" charset="0"/>
                <a:cs typeface="Times New Roman" panose="02020603050405020304" charset="0"/>
              </a:rPr>
              <a:t>Wi-Fiмодулем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 отличаются простым и быстрым подключением, но подходят только для объектов небольшой площади. Беспроводные видеодомофоны имеют серьезные ограничения по расстоянию между наружным и внутренним блоком. Если его превысить, качество сигнала сильно ухудшится, появятся помехи и другие проблемы с передачей данных. Другой существенный недостаток беспроводных видеодомофонов – зависимость работы устройства от внешних факторов. На качество съемки влияют погодные факторы, электромагнитные поля и другие негативные воздействия.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536</Words>
  <Application>Microsoft Office PowerPoint</Application>
  <PresentationFormat>Широкоэкранный</PresentationFormat>
  <Paragraphs>34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Широков А.Д.</cp:lastModifiedBy>
  <cp:revision>4</cp:revision>
  <dcterms:created xsi:type="dcterms:W3CDTF">2020-08-31T18:22:00Z</dcterms:created>
  <dcterms:modified xsi:type="dcterms:W3CDTF">2021-09-10T06:42:06Z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