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600960" y="252730"/>
            <a:ext cx="668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СПб. ГБПОУ «Колледж Водных ресурсов»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203200" y="1927225"/>
            <a:ext cx="11871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         Тема занятия: Технические характеристики видеодомофонов.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8758555" y="5966460"/>
            <a:ext cx="34404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  Разработал: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Преподаватель-организатор ОБЖ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Широков А.Д.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426845" y="2463800"/>
            <a:ext cx="9885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Кнопка выхода - устанавливается для открывания двери изнутри.</a:t>
            </a:r>
          </a:p>
        </p:txBody>
      </p:sp>
      <p:pic>
        <p:nvPicPr>
          <p:cNvPr id="7" name="Изображение 6" descr="domofon_st_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305" y="3510280"/>
            <a:ext cx="858139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426845" y="2463800"/>
            <a:ext cx="104851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Считыватель электронных ключей предназначен для считывания кода с электронного ключа и дает команду контролеру на открытие электромагнитного замка.</a:t>
            </a:r>
          </a:p>
        </p:txBody>
      </p:sp>
      <p:pic>
        <p:nvPicPr>
          <p:cNvPr id="7" name="Изображение 6" descr="domofon_st_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115" y="3602355"/>
            <a:ext cx="9843770" cy="240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625600" y="2473960"/>
            <a:ext cx="90424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Источники питания -  блок питания (БП) или блок бесперебойного питания с аккумулятором (ББП).</a:t>
            </a:r>
          </a:p>
        </p:txBody>
      </p:sp>
      <p:pic>
        <p:nvPicPr>
          <p:cNvPr id="6" name="Изображение 5" descr="domofon_st_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175" y="3602355"/>
            <a:ext cx="6888480" cy="267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437005" y="2311400"/>
            <a:ext cx="101904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Кабель и дополнительное оборудование для прокладки -  кабель комбинированный, гофра, короба, крепежные элементы (дюбеля, стяжки и т.д.).</a:t>
            </a:r>
          </a:p>
        </p:txBody>
      </p:sp>
      <p:pic>
        <p:nvPicPr>
          <p:cNvPr id="6" name="Изображение 5" descr="domofon_st_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735" y="3602355"/>
            <a:ext cx="7778115" cy="219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426845" y="2463800"/>
            <a:ext cx="9042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Дополнительное оборудование – дверной доводчик, модули памяти, аудиотрубки</a:t>
            </a:r>
          </a:p>
        </p:txBody>
      </p:sp>
      <p:pic>
        <p:nvPicPr>
          <p:cNvPr id="6" name="Изображение 5" descr="domofon_st_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410" y="3256280"/>
            <a:ext cx="8129905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69240" y="238760"/>
            <a:ext cx="117233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Электромеханический замок.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Механический электрозамок внешне и по исполнению ничем не отличается от обычного механического замка, кроме одного нюанса – он оснащен катушкой и соленоидом. Дверь удерживается в закрытом состоянии за счет ригеля, который помещается в ответную часть замка, установленную в дверном косяке. При подачи импульса на соленоид, ригель смещается и дверь открывается. Особенность механического электрозамка в том, что к нему можно применять обычный механический ключ.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205740" y="3277235"/>
            <a:ext cx="1091565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От способа установки механические электрозамки разделяются на:</a:t>
            </a: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- накладные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- врезные.</a:t>
            </a: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Чтобы правильно выбрать тип замка, необходимо обязательно учесть открывание:</a:t>
            </a: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- внутреннее или наружное.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- открывание левое или правое.</a:t>
            </a: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97485" y="645160"/>
            <a:ext cx="11916410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По нормальному состоянию электромеханические замки разделяются: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«Нормально открытые» - замок без подачи напряжения находится в открытом состоянии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«Нормально закрытые» - замок без подачи напряжения находится в закрытом состоянии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По принципу привода электромеханические замки разделяются: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Электромоторные замки – замок оборудован электромотором, который управляет ригелем.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Соленоидные замки – замок оборудован соленоид, который втягивает стержен-ригель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Курковые замки – снаружи такой замок оборудован ключом, а внутри – кнопкой выхода. Замок недорогой. Недостаток – после открывания замка, ригель остается во взведенном состоянии до захлопывания двери (если нажать на кнопку, но не выйти из помещения и не хлопнуть дверью, замок останется в открытом состоянии).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Электромеханические защелки – любой механический замок имеет ответную часть – стальную пластину с отверстием для язычка (ригеля) замка. Часто вместо такой пластины устанавливают специальную защелку, которая при поступлении команды освобождит ригель закрытого замка и позволит открыть дверь без ключа. Когда дверь вернется в прежнее положение, ригель защелкнется замок будет удерживаться в закрытом положении.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731010" y="208280"/>
            <a:ext cx="93160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Варианты применяемого кабеля для соединения всех элементов схемы.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249555" y="1122680"/>
            <a:ext cx="84474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ШВЭВ 3х0,12 (комбинированный кабель)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Применяется для передачи питания, аудио и видео на вызывную панель. Для прокладки внутри помещений на расстояние не более 40 метров.</a:t>
            </a:r>
          </a:p>
        </p:txBody>
      </p:sp>
      <p:pic>
        <p:nvPicPr>
          <p:cNvPr id="8" name="Изображение 7" descr="domofon_st_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" y="2260600"/>
            <a:ext cx="3543935" cy="2661285"/>
          </a:xfrm>
          <a:prstGeom prst="rect">
            <a:avLst/>
          </a:prstGeom>
        </p:spPr>
      </p:pic>
      <p:pic>
        <p:nvPicPr>
          <p:cNvPr id="9" name="Изображение 8" descr="domofon_st_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970" y="3967480"/>
            <a:ext cx="2844800" cy="2660015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5339715" y="2646680"/>
            <a:ext cx="67100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РК-75-1,5-11 (Кабель коаксиальный)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Бывает, как уличный, так и внутренний. Применяется только для передачи видео и аудио, дополнительно нужно проложить питание и массу.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77165" y="1315720"/>
            <a:ext cx="90424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Кабель UTP-5Ecat 4pair(305м)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Можно передать аудио, питание, массу и отдельно передать питание для открывания электромеханического звонка.  Бывает, как уличный, так и внутренний. Максимальное расстояние – 50 метров. Не служит для передачи видео, т.к. нет экранированной жилы</a:t>
            </a:r>
            <a:r>
              <a:rPr lang="ru-RU" altLang="en-US"/>
              <a:t>.</a:t>
            </a:r>
          </a:p>
        </p:txBody>
      </p:sp>
      <p:pic>
        <p:nvPicPr>
          <p:cNvPr id="7" name="Изображение 6" descr="domofon_st_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5" y="2514600"/>
            <a:ext cx="4066540" cy="4066540"/>
          </a:xfrm>
          <a:prstGeom prst="rect">
            <a:avLst/>
          </a:prstGeom>
        </p:spPr>
      </p:pic>
      <p:pic>
        <p:nvPicPr>
          <p:cNvPr id="8" name="Изображение 7" descr="domofon_st_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8515" y="4349115"/>
            <a:ext cx="3564255" cy="2539365"/>
          </a:xfrm>
          <a:prstGeom prst="rect">
            <a:avLst/>
          </a:prstGeom>
        </p:spPr>
      </p:pic>
      <p:sp>
        <p:nvSpPr>
          <p:cNvPr id="9" name="Текстовое поле 8"/>
          <p:cNvSpPr txBox="1"/>
          <p:nvPr/>
        </p:nvSpPr>
        <p:spPr>
          <a:xfrm>
            <a:off x="5502275" y="2768600"/>
            <a:ext cx="64255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Комбинированный кабель.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КВК-2П-2х0,75. Кабель комбинированный внешний для видеонаблюдения и СКД,</a:t>
            </a:r>
          </a:p>
          <a:p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РК 75 + две жилы питания. Бывает как уличный, так и внутренний.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4140200" y="1051560"/>
            <a:ext cx="3911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Установка вызывной панели.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707390" y="1742440"/>
            <a:ext cx="11067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Выбор оптимального расположения вызывной панели – это один из важных факторов, влияющих на эффективность работы всей системы.</a:t>
            </a:r>
          </a:p>
        </p:txBody>
      </p:sp>
      <p:pic>
        <p:nvPicPr>
          <p:cNvPr id="6" name="Изображение 5" descr="domofon_st_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415" y="3093720"/>
            <a:ext cx="10631805" cy="2245360"/>
          </a:xfrm>
          <a:prstGeom prst="rect">
            <a:avLst/>
          </a:prstGeom>
        </p:spPr>
      </p:pic>
      <p:sp>
        <p:nvSpPr>
          <p:cNvPr id="10" name="Текстовое поле 9"/>
          <p:cNvSpPr txBox="1"/>
          <p:nvPr/>
        </p:nvSpPr>
        <p:spPr>
          <a:xfrm>
            <a:off x="405765" y="5135880"/>
            <a:ext cx="113690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Важно установить вызывную панель так, что бы она охватывала максимальное пространство вокруг входной группы, было минимум «слепых зон» и посетитель попадал в обзор камеры.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Не менее важно поставить вызывную панель на оптимальной высоте от пола. Как правило, она монтируется на уровне среднего роста взрослого человека - от 160 до 175 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3180080" y="533400"/>
            <a:ext cx="5364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Применение видеодомофонов:</a:t>
            </a: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363855" y="1000760"/>
            <a:ext cx="117652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квартиры (автономно, либо в составе подъездного аудиодомофона);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офисы, производственные и складские помещения, помещения внутри организаций с ограниченным допуском;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частные дома (как на входные двери, так и на калитки).</a:t>
            </a:r>
            <a:endParaRPr lang="ru-RU" altLang="en-US"/>
          </a:p>
          <a:p>
            <a:r>
              <a:rPr lang="ru-RU" altLang="en-US"/>
              <a:t> </a:t>
            </a: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4470400" y="1996440"/>
            <a:ext cx="27838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Функции видеодомофонов</a:t>
            </a: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144780" y="2443480"/>
            <a:ext cx="1198435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визуальное наблюдение за посетителями у входа и ведение с ними переговоров;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дистанционное открывание калитки или входной двери;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постоянный контроль за ситуацией перед входной дверью или воротами;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возможность избежать личного контакта с незнакомыми или нежеланными посетителями;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быть в курсе обо всех визитах, которые были во время Вашего отсутствия (такая функция доступна при наличии «встроенной памяти» в домофоне);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другие возможности, которые зависят от встроенных функций, например, видеорегистратор или детектор движения;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возможность подключения несколько мониторов - актуально в больших загородных домах (возможно организовать - -- внутреннюю связь между мониторами - интерком);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возможность подключения несколько вызывных панелей на один монитор (несколько входов с отдельными вызывными панелями);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возможность подключения домофона к обычному подъездному аудиодомофону через блок сопряжения;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возможность подключения дополнительных камер;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функция «прослушивания» (прослушивание окружения вызывной панели);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- функция автоответчика (после вызова воспроизводится записанное приветствие и далее производится запись сообщения посетителя);</a:t>
            </a:r>
          </a:p>
          <a:p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83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10490" y="1955800"/>
            <a:ext cx="1166876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- функция переадресования вызова с вызывной панели на телефон и возможность прослушивать и открывать дверь с телефона (для данной опции монитор должен содержать телефонный модуль);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- возможность установки дополнительно жесткого диска;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- тревожный сигнал – отпугивание людей около вызывной панели;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- сенсорный экран;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- возможность подключения микрофонов;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- возможность совмещения домофона и полноценного видеорегистратора с функцией просмотра через телефон, - -   - отправка по электронной почте сообщения, тревожные входы/выходы (цена порядка 14-15 тысяч рублей);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- возможность управления поворотными камерами (система PTZ).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520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53497" y="1264920"/>
            <a:ext cx="11945488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Технические характеристики видеодомофонов, которые влияют на стоимость устройства.</a:t>
            </a:r>
          </a:p>
          <a:p>
            <a:endParaRPr lang="ru-RU" altLang="en-US" sz="20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- Цветной или черно-белый экран (цветной домофон, как правило, в два раза дороже черно-белого).</a:t>
            </a: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- Диагональ экрана (существенный фактор, влияющий на стоимость). Но большая диагональ экрана, как и цветность домофона, влияет на информативность картинки в целом – есть возможность рассмотреть больше деталей.</a:t>
            </a: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- Разрешение экрана.</a:t>
            </a: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- Количество каналов для подключения вызывных панелей и камер.</a:t>
            </a: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- Наличие </a:t>
            </a:r>
            <a:r>
              <a:rPr lang="ru-RU" altLang="en-US" sz="2000" dirty="0" err="1">
                <a:latin typeface="Times New Roman" panose="02020603050405020304" charset="0"/>
                <a:cs typeface="Times New Roman" panose="02020603050405020304" charset="0"/>
              </a:rPr>
              <a:t>видеофото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 памяти у домофона.</a:t>
            </a: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- Дополнительные факторы-характеристики: дизайн, энергопотребление, сенсорный экран  и т.д. </a:t>
            </a: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4638675" y="662305"/>
            <a:ext cx="23577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Состав системы:</a:t>
            </a:r>
          </a:p>
        </p:txBody>
      </p:sp>
      <p:pic>
        <p:nvPicPr>
          <p:cNvPr id="6" name="Изображение 5" descr="domofon_st_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3602355"/>
            <a:ext cx="10058400" cy="251460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1432560" y="2900680"/>
            <a:ext cx="102000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Видеомонитор – размещается внутри помещения в прихожей квартиры или частного дома.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pic>
        <p:nvPicPr>
          <p:cNvPr id="5" name="Изображение 4" descr="domofon_st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575" y="3510280"/>
            <a:ext cx="9006205" cy="228663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676275" y="2491740"/>
            <a:ext cx="112109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Вызывная панель – устанавливается на улице возле двери квартиры, частного дома или на калитке</a:t>
            </a:r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923290" y="1823720"/>
            <a:ext cx="108750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Электромеханический замок - устанавливается на дверь. Снаружи замок выглядит как обычный и открывается ключом, изнутри открывается встроенной кнопкой или ключом, закрывается автоматически.</a:t>
            </a:r>
          </a:p>
        </p:txBody>
      </p:sp>
      <p:pic>
        <p:nvPicPr>
          <p:cNvPr id="6" name="Изображение 5" descr="domofon_st_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625" y="3896360"/>
            <a:ext cx="6351270" cy="146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986790" y="2392680"/>
            <a:ext cx="104946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Электромагнитный замок - устанавливается на дверной косяк, на дверь устанавливается металлическая пластина. Замки классифицируются по силе удержания от 100 до 600 кг. </a:t>
            </a: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 descr="domofon_st_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305" y="3510280"/>
            <a:ext cx="7840980" cy="200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85" y="-30480"/>
            <a:ext cx="12205970" cy="69189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426845" y="2463800"/>
            <a:ext cx="10698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Контролер  - предназначен для управления электромагнитным замком и считывателем. В его памяти хранятся коды электронных ключей</a:t>
            </a:r>
          </a:p>
        </p:txBody>
      </p:sp>
      <p:pic>
        <p:nvPicPr>
          <p:cNvPr id="7" name="Изображение 6" descr="domofon_st_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3602355"/>
            <a:ext cx="5761355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1123</Words>
  <Application>Microsoft Office PowerPoint</Application>
  <PresentationFormat>Широкоэкранный</PresentationFormat>
  <Paragraphs>87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Широков А.Д.</cp:lastModifiedBy>
  <cp:revision>4</cp:revision>
  <dcterms:created xsi:type="dcterms:W3CDTF">2020-09-02T19:45:49Z</dcterms:created>
  <dcterms:modified xsi:type="dcterms:W3CDTF">2021-09-10T07:40:19Z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