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68" r:id="rId3"/>
    <p:sldId id="269" r:id="rId4"/>
    <p:sldId id="270" r:id="rId5"/>
    <p:sldId id="271" r:id="rId6"/>
    <p:sldId id="272" r:id="rId7"/>
    <p:sldId id="256" r:id="rId8"/>
    <p:sldId id="257" r:id="rId9"/>
    <p:sldId id="258" r:id="rId10"/>
    <p:sldId id="259" r:id="rId11"/>
    <p:sldId id="261" r:id="rId12"/>
    <p:sldId id="262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4660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err="1" smtClean="0"/>
              <a:t>Лиса.Повадки</a:t>
            </a:r>
            <a:r>
              <a:rPr lang="ru-RU" sz="2700" dirty="0" smtClean="0"/>
              <a:t> лисы.</a:t>
            </a:r>
            <a:br>
              <a:rPr lang="ru-RU" sz="2700" dirty="0" smtClean="0"/>
            </a:br>
            <a:r>
              <a:rPr lang="ru-RU" sz="2700" dirty="0" smtClean="0"/>
              <a:t>Образ лисы в русских народных сказках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200" dirty="0" smtClean="0"/>
              <a:t>Выполнила Казакова </a:t>
            </a:r>
            <a:r>
              <a:rPr lang="ru-RU" sz="2200" dirty="0" err="1" smtClean="0"/>
              <a:t>евгения</a:t>
            </a:r>
            <a:r>
              <a:rPr lang="ru-RU" sz="2200" dirty="0" smtClean="0"/>
              <a:t> 4 В класс</a:t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>Руководитель Лучанинова Н.А.</a:t>
            </a:r>
            <a:endParaRPr lang="ru-RU" sz="2200" dirty="0"/>
          </a:p>
        </p:txBody>
      </p:sp>
      <p:pic>
        <p:nvPicPr>
          <p:cNvPr id="4" name="Содержимое 3" descr="Картинка 7 из 24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91680" y="3319272"/>
            <a:ext cx="4968552" cy="320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Учитель\Рабочий стол\лиса\Изображение 1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14675" y="2514356"/>
            <a:ext cx="5100200" cy="32147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Заключение</a:t>
            </a:r>
          </a:p>
          <a:p>
            <a:r>
              <a:rPr lang="ru-RU" dirty="0" smtClean="0"/>
              <a:t>В ходе своего исследования я нашла ответы на многие вопросы. Я прочитала много русских народных сказок. По сказкам я сделала вывод об образе лисы  русских народных сказках. Мне очень понравилось анализировать сказки.  Но моя гипотеза подтвердилась не полностью, все же лисица тоже может обманываться.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поняла, что нужно всегда очень внимательно относиться к чтению любого художественного произведения, так как только вдумчивое чтение позволит сделать какие-нибудь новые открытия.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Цель.</a:t>
            </a:r>
            <a:r>
              <a:rPr lang="ru-RU" dirty="0" smtClean="0"/>
              <a:t> Проанализировать образ лисы в русских народных сказках и сделать вывод о его сущности. </a:t>
            </a:r>
            <a:endParaRPr lang="ru-RU" b="1" dirty="0" smtClean="0"/>
          </a:p>
          <a:p>
            <a:r>
              <a:rPr lang="ru-RU" b="1" dirty="0" smtClean="0"/>
              <a:t>Задачи</a:t>
            </a:r>
            <a:r>
              <a:rPr lang="ru-RU" dirty="0" smtClean="0"/>
              <a:t>. </a:t>
            </a:r>
            <a:endParaRPr lang="ru-RU" b="1" dirty="0" smtClean="0"/>
          </a:p>
          <a:p>
            <a:pPr lvl="0"/>
            <a:r>
              <a:rPr lang="ru-RU" dirty="0" smtClean="0"/>
              <a:t>Узнать из дополнительной литературы о лисе; </a:t>
            </a:r>
            <a:endParaRPr lang="ru-RU" b="1" dirty="0" smtClean="0"/>
          </a:p>
          <a:p>
            <a:pPr lvl="0"/>
            <a:r>
              <a:rPr lang="ru-RU" dirty="0" smtClean="0"/>
              <a:t>изучить повадки лисы в разных источниках;</a:t>
            </a:r>
            <a:endParaRPr lang="ru-RU" b="1" dirty="0" smtClean="0"/>
          </a:p>
          <a:p>
            <a:pPr lvl="0"/>
            <a:r>
              <a:rPr lang="ru-RU" dirty="0" smtClean="0"/>
              <a:t>прочитать русские народные сказки, в которых действует лиса;</a:t>
            </a:r>
            <a:endParaRPr lang="ru-RU" b="1" dirty="0" smtClean="0"/>
          </a:p>
          <a:p>
            <a:pPr lvl="0"/>
            <a:r>
              <a:rPr lang="ru-RU" dirty="0" smtClean="0"/>
              <a:t> проанализировать образ лисы и сделать выводы.</a:t>
            </a:r>
            <a:endParaRPr lang="ru-RU" b="1" dirty="0" smtClean="0"/>
          </a:p>
          <a:p>
            <a:r>
              <a:rPr lang="ru-RU" b="1" dirty="0" smtClean="0"/>
              <a:t>Объект исследования</a:t>
            </a:r>
            <a:r>
              <a:rPr lang="ru-RU" dirty="0" smtClean="0"/>
              <a:t>. Лиса.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Предмет исследования.</a:t>
            </a:r>
            <a:r>
              <a:rPr lang="ru-RU" dirty="0" smtClean="0"/>
              <a:t> Русские народные сказки. Дополнительная литература и разнообразные источники о лисе.</a:t>
            </a:r>
            <a:endParaRPr lang="ru-RU" b="1" dirty="0" smtClean="0"/>
          </a:p>
          <a:p>
            <a:r>
              <a:rPr lang="ru-RU" b="1" dirty="0" smtClean="0"/>
              <a:t>Гипотеза</a:t>
            </a:r>
            <a:r>
              <a:rPr lang="ru-RU" dirty="0" smtClean="0"/>
              <a:t>. Предположим, что лиса - это самый умный и хитрый персонаж русских народных сказок.</a:t>
            </a:r>
            <a:endParaRPr lang="ru-RU" b="1" dirty="0" smtClean="0"/>
          </a:p>
          <a:p>
            <a:r>
              <a:rPr lang="ru-RU" b="1" dirty="0" smtClean="0"/>
              <a:t>Методы исследования</a:t>
            </a:r>
            <a:r>
              <a:rPr lang="ru-RU" dirty="0" smtClean="0"/>
              <a:t>. Размышления, чтение книг, поиск информации о лисе в разных источниках,  анализ результатов.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Лиса. Повадки лисы.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Картинка 7 из 24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424940" y="2263680"/>
            <a:ext cx="5303520" cy="353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Образ лисы в русских народных сказках.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ка 102 из 4428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50161" y="1609725"/>
            <a:ext cx="3853077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Чтение книг и изучение образа лисы в русских народных сказках. Вывод.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Картинка 1 из 440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63340" y="1609725"/>
            <a:ext cx="4226719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Учитель\Рабочий стол\лиса\Изображение 1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50395" y="2264324"/>
            <a:ext cx="4957325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Учитель\Рабочий стол\лиса\Изображение 1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71801" y="2442921"/>
            <a:ext cx="5171637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Учитель\Рабочий стол\лиса\Изображение 1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41871" y="2487163"/>
            <a:ext cx="5188688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66</TotalTime>
  <Words>199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Times New Roman</vt:lpstr>
      <vt:lpstr>Trebuchet MS</vt:lpstr>
      <vt:lpstr>Wingdings</vt:lpstr>
      <vt:lpstr>Wingdings 2</vt:lpstr>
      <vt:lpstr>Изящная</vt:lpstr>
      <vt:lpstr>      Лиса.Повадки лисы. Образ лисы в русских народных сказках.   Выполнила Казакова евгения 4 В класс  Руководитель Лучанинова Н.А.</vt:lpstr>
      <vt:lpstr>Презентация PowerPoint</vt:lpstr>
      <vt:lpstr>Презентация PowerPoint</vt:lpstr>
      <vt:lpstr>Лиса. Повадки лисы.  </vt:lpstr>
      <vt:lpstr>Образ лисы в русских народных сказках. </vt:lpstr>
      <vt:lpstr> Чтение книг и изучение образа лисы в русских народных сказках. Вывод.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13</cp:revision>
  <dcterms:modified xsi:type="dcterms:W3CDTF">2022-10-12T06:02:57Z</dcterms:modified>
</cp:coreProperties>
</file>