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6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445" y="-1270"/>
            <a:ext cx="12478385" cy="686054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637155" y="496570"/>
            <a:ext cx="66878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СПб. ГБПОУ «Колледж Водных ресурсов»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2725093" y="2055495"/>
            <a:ext cx="6305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    Тема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занятия: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Оценка пожарной </a:t>
            </a:r>
            <a:endParaRPr lang="ru-RU" altLang="en-US" sz="28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защищенности </a:t>
            </a:r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объекта защиты МКД</a:t>
            </a: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622665" y="5838190"/>
            <a:ext cx="3520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  Разработал: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Преподаватель-организатор ОБЖ</a:t>
            </a: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          Широков А.Д.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1141" y="330349"/>
            <a:ext cx="5191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Обследования, расчеты,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испытания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460" y="1113043"/>
            <a:ext cx="1142547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Выездные процедуры в процессе пожаудита включают обследования и визуальный осмотр.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 следующие мероприятия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о состоянии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безопасности, о надлежащем соблюдении противопожарного режима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опишет риски возникновения и распространения огня, воздействия потенциально опасных факторов на граждан, имущественные активы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соответствуют ли разработанные и использованные меры защиты фактической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пожароопасности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объекта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перечень обследований зависит от особенностей здания, сферы деятельности заказчика, вида производственных процессов и используемых материалов, множества других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01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1141" y="330349"/>
            <a:ext cx="5268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заключения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пожаудита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6460" y="1113043"/>
            <a:ext cx="113892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Итоговым документом после проведения пожаудита будет экспертное заключение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примерное содержание утверждено Постановлением № 304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адресные данные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организации;реквизиты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договора, по которому назначен и проведен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пожаудит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(номер, дата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правообладателе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эксперте, реквизиты его квалификационного свидетельства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обследований и расчетов, выполненных в процессе пожаудита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соответствии или несоответствии нормативным значениям в сфере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безопасности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мерах по устранению выявленных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нарушениях.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3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99" y="-17145"/>
            <a:ext cx="4851639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02859" y="434566"/>
            <a:ext cx="55678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Экспертная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обязана направить заключение в МЧС не позже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дней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его утверждения.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полностью соответствует Закону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№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123-ФЗ, а эксперты не выявили нарушений, на основании заключения может приниматься решение 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непроведении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плановой проверки МЧС, либо о ее проведении только по отдельным направлениям.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обратной ситуации, если заключение содержит выводы о грубых нарушениях, влекущих серьезные угрозы людям и имуществу,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пожнадзор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назначить внеочередную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инспекцию.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430"/>
            <a:ext cx="12192000" cy="688086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417955" y="695960"/>
            <a:ext cx="92500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Аудит пожарной безопасности – это проверка здания или организации по нормативам противопожарной безопасности. </a:t>
            </a:r>
            <a:r>
              <a:rPr lang="ru-RU" altLang="en-US" sz="2000" dirty="0" err="1">
                <a:latin typeface="Times New Roman" panose="02020603050405020304" charset="0"/>
                <a:cs typeface="Times New Roman" panose="02020603050405020304" charset="0"/>
              </a:rPr>
              <a:t>Пожаудит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 проводится независимой организацией, что гарантирует объективность результатов обследований и анализа документации. По результатам процедуры оформляется заключение, которое подтверждает соответствие пожарным нормативам, либо свидетельствует о выявленных недостатках и замечаниях. Устранив нарушения, можно избежать предписаний и штрафов при инспекциях МЧС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597646" y="200215"/>
            <a:ext cx="4245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Что такое пожарный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аудит</a:t>
            </a: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26720" y="1397000"/>
            <a:ext cx="1121029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     В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Законе № 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123-ФЗ,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который является основным руководящим актом в сфере </a:t>
            </a:r>
            <a:r>
              <a:rPr lang="ru-RU" altLang="en-US" sz="2000" dirty="0" err="1">
                <a:latin typeface="Times New Roman" panose="02020603050405020304" charset="0"/>
                <a:cs typeface="Times New Roman" panose="02020603050405020304" charset="0"/>
              </a:rPr>
              <a:t>пож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. безопасности, описаны возможные формы оценки соответствия недвижимости, предприятий, товаров, оборудования. В их список входит и независимая оценка рисков. </a:t>
            </a:r>
            <a:endParaRPr lang="ru-RU" altLang="en-US" sz="20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   Вот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основные моменты, связанные с проведением этой проверки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ru-RU" altLang="en-US" sz="2000" dirty="0" err="1" smtClean="0">
                <a:latin typeface="Times New Roman" panose="02020603050405020304" charset="0"/>
                <a:cs typeface="Times New Roman" panose="02020603050405020304" charset="0"/>
              </a:rPr>
              <a:t>пожаудит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вправе провести только организация, никак не связанная с объектов проверки (например, аудиторы не могут владеть проверяемым зданием на праве собственности, либо ранее выполнять какие-либо работы на нем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);</a:t>
            </a:r>
          </a:p>
          <a:p>
            <a:pPr marL="342900" indent="-342900">
              <a:buFontTx/>
              <a:buChar char="-"/>
            </a:pP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экспертная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организация несет ответственность за объективность и полноту выводов в заключении, а при умышленном искажении данных и документации ее могут наказать штрафом, запретить работать в сфере </a:t>
            </a:r>
            <a:r>
              <a:rPr lang="ru-RU" altLang="en-US" sz="2000" dirty="0" err="1">
                <a:latin typeface="Times New Roman" panose="02020603050405020304" charset="0"/>
                <a:cs typeface="Times New Roman" panose="02020603050405020304" charset="0"/>
              </a:rPr>
              <a:t>пож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. безопасности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заключение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независимой оценки позволяет избежать плановой инспекции МЧС, либо документ можно использовать как доказательство при проверках, при устранении предписаний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Так </a:t>
            </a:r>
            <a:r>
              <a:rPr lang="ru-RU" altLang="en-US" sz="2000" dirty="0">
                <a:latin typeface="Times New Roman" panose="02020603050405020304" charset="0"/>
                <a:cs typeface="Times New Roman" panose="02020603050405020304" charset="0"/>
              </a:rPr>
              <a:t>как аудит является официально признаваемой проверкой состояния пожарной защиты, заключение по его завершении нужно передавать в МЧС. Сделать это можно в письменной или электронной </a:t>
            </a:r>
            <a:r>
              <a:rPr lang="ru-RU" altLang="en-US" sz="2000" dirty="0" smtClean="0">
                <a:latin typeface="Times New Roman" panose="02020603050405020304" charset="0"/>
                <a:cs typeface="Times New Roman" panose="02020603050405020304" charset="0"/>
              </a:rPr>
              <a:t>форме.</a:t>
            </a:r>
            <a:endParaRPr lang="ru-RU" altLang="en-US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225"/>
            <a:ext cx="12192000" cy="687133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574107" y="236220"/>
            <a:ext cx="4103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Цели проведения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аудита</a:t>
            </a: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44032" y="1827530"/>
            <a:ext cx="109278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Пока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не возведен и находится в стадии проектирования, аудит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пожбезопасности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проводить не имеет смысла. Обеспечить соответствие пожарным нормативам обязан проектировщик, а проверять документы будут в ходе экспертизы, выдаче разрешений на строительство и ввод в эксплуатацию. </a:t>
            </a:r>
            <a:endParaRPr lang="ru-RU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существующего объекта или фирмы независимая оценка может потребоваться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подтверждения, что после завершения строительных работ, текущего или капитального ремонта здание отвечает нормам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безопасности, обеспечено надлежащими мерами защиты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к плановой инспекции МЧС (сроки ее проведения можно уточнить в графике на сайте прокуратуры или МЧС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 algn="just">
              <a:buFontTx/>
              <a:buChar char="-"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замечаний, выявленных в ходе внеочередной или плановой инспекции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пожнадзора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мер по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безопасности, последующего проектирования и монтажа систем защиты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algn="just"/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Аудит 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заказать и для продукции, выпускаемой в розничную продажу. Перечни товаров, подлежащих пожарной сертификации, указаны в Постановлении № 241, </a:t>
            </a:r>
            <a:r>
              <a:rPr lang="ru-RU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техрегламенте</a:t>
            </a:r>
            <a:r>
              <a:rPr lang="ru-RU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ЕАЭС 043/2017. Прежде чем обращаться на сертификацию, можно пройти предварительную независимую проверку, что изделия отвечают пожарным </a:t>
            </a:r>
            <a:r>
              <a:rPr lang="ru-RU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нормативам.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52630"/>
              </p:ext>
            </p:extLst>
          </p:nvPr>
        </p:nvGraphicFramePr>
        <p:xfrm>
          <a:off x="-1" y="0"/>
          <a:ext cx="12192000" cy="685799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365565">
                  <a:extLst>
                    <a:ext uri="{9D8B030D-6E8A-4147-A177-3AD203B41FA5}">
                      <a16:colId xmlns:a16="http://schemas.microsoft.com/office/drawing/2014/main" val="4109888007"/>
                    </a:ext>
                  </a:extLst>
                </a:gridCol>
                <a:gridCol w="5201216">
                  <a:extLst>
                    <a:ext uri="{9D8B030D-6E8A-4147-A177-3AD203B41FA5}">
                      <a16:colId xmlns:a16="http://schemas.microsoft.com/office/drawing/2014/main" val="1638483155"/>
                    </a:ext>
                  </a:extLst>
                </a:gridCol>
                <a:gridCol w="5625219">
                  <a:extLst>
                    <a:ext uri="{9D8B030D-6E8A-4147-A177-3AD203B41FA5}">
                      <a16:colId xmlns:a16="http://schemas.microsoft.com/office/drawing/2014/main" val="3451539896"/>
                    </a:ext>
                  </a:extLst>
                </a:gridCol>
              </a:tblGrid>
              <a:tr h="85893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	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оценки соответствия по пожарной безопасности	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18876"/>
                  </a:ext>
                </a:extLst>
              </a:tr>
              <a:tr h="14370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Проверка МЧС (федеральный пожарный надзор)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Официальная проверка от имени государства. Проводится в отношении объектов, предприятий. оборудования, продукции в соответствии с планом не чаще 1 раза в 3 года.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1792986"/>
                  </a:ext>
                </a:extLst>
              </a:tr>
              <a:tr h="143701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Сертификация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Проводится в отношении продукции, включенной в Постановление № 241.  Сертификацию могут проводить только органы и центры, аккредитованные МЧС.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585882"/>
                  </a:ext>
                </a:extLst>
              </a:tr>
              <a:tr h="14008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Пожарная экспертиза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Исследование по вопросам, требующим специальных (экспертных) познаний в сфере пожарной безопасности. Проводится независимыми организациями, состоящими в СРО.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394254"/>
                  </a:ext>
                </a:extLst>
              </a:tr>
              <a:tr h="172416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Независимая оценка пожарного риска (аудит пожарной безопасности)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соответствия объекта защиты требованиям пожарной безопасности, проверка соблюдения организациями и гражданами противопожарного режима, проводимые независимым экспертом в области оценки пожарного риска.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58872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445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1815037" y="241013"/>
            <a:ext cx="8601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 dirty="0">
                <a:latin typeface="Times New Roman" panose="02020603050405020304" charset="0"/>
                <a:cs typeface="Times New Roman" panose="02020603050405020304" charset="0"/>
              </a:rPr>
              <a:t>Законодательство для проведения пожарного </a:t>
            </a:r>
            <a:r>
              <a:rPr lang="ru-RU" altLang="en-US" sz="2800" dirty="0" smtClean="0">
                <a:latin typeface="Times New Roman" panose="02020603050405020304" charset="0"/>
                <a:cs typeface="Times New Roman" panose="02020603050405020304" charset="0"/>
              </a:rPr>
              <a:t>аудита</a:t>
            </a:r>
            <a:endParaRPr lang="ru-RU" altLang="en-US" sz="28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65175" y="1122363"/>
            <a:ext cx="113590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   Главными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руководящими актами в сфере противопожарной защиты являются Законы </a:t>
            </a:r>
            <a:r>
              <a:rPr lang="ru-RU" altLang="en-US" sz="2400" b="1" dirty="0">
                <a:latin typeface="Times New Roman" panose="02020603050405020304" charset="0"/>
                <a:cs typeface="Times New Roman" panose="02020603050405020304" charset="0"/>
              </a:rPr>
              <a:t>№ 123-ФЗ и </a:t>
            </a:r>
            <a:r>
              <a:rPr lang="ru-RU" altLang="en-US" sz="2400" b="1" dirty="0" smtClean="0">
                <a:latin typeface="Times New Roman" panose="02020603050405020304" charset="0"/>
                <a:cs typeface="Times New Roman" panose="02020603050405020304" charset="0"/>
              </a:rPr>
              <a:t>69-ФЗ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. 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В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них описаны не только форматы подтверждения пожарным требованиям, но и нормативы по рискам, классам опасности, степени огнезащиты, иным показателям. Алгоритм проведения независимой оценки и оформления заключений по ее итогам регламентированы Постановлением Правительства РФ № 304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В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ходе пожаудита эксперты будут использовать нормативные значения из СП, ГОСТ, НПБ, приказов МЧС, других руководящих документов. Их список зависит от типа и функционального назначения строения, сферы деятельности компании, других факторов. Ссылки на законодательные и подзаконные акты будут указаны в заключении экспертов, в выданных расчетах, актах. других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документах.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4707"/>
            <a:ext cx="12192000" cy="68408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231775" y="1388745"/>
            <a:ext cx="118605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ru-RU" altLang="en-US" sz="2400" dirty="0" err="1" smtClean="0">
                <a:latin typeface="Times New Roman" panose="02020603050405020304" charset="0"/>
                <a:cs typeface="Times New Roman" panose="02020603050405020304" charset="0"/>
              </a:rPr>
              <a:t>Пожаудит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могут проводить специалисты организации, чьим основным видом деятельности по учредительным документам является независимая оценка </a:t>
            </a:r>
            <a:r>
              <a:rPr lang="ru-RU" altLang="en-US" sz="2400" dirty="0" err="1">
                <a:latin typeface="Times New Roman" panose="02020603050405020304" charset="0"/>
                <a:cs typeface="Times New Roman" panose="02020603050405020304" charset="0"/>
              </a:rPr>
              <a:t>пож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. риска.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 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 Есть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еще ряд условий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эксперт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должен числиться в постоянном штате организации, причем это должно быть его основное рабочее место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организация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ранее не должна была выполнять для заказчика работы и услуги в сфере ПБ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проверяемый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объект не должен принадлежать экспертной организации на праве собственности, аренды, другом основании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;</a:t>
            </a:r>
          </a:p>
          <a:p>
            <a:pPr marL="342900" indent="-342900">
              <a:buFontTx/>
              <a:buChar char="-"/>
            </a:pP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эксперты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должны иметь квалификационное свидетельство в сфере ПБ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  <a:p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   Для </a:t>
            </a:r>
            <a:r>
              <a:rPr lang="ru-RU" altLang="en-US" sz="2400" dirty="0">
                <a:latin typeface="Times New Roman" panose="02020603050405020304" charset="0"/>
                <a:cs typeface="Times New Roman" panose="02020603050405020304" charset="0"/>
              </a:rPr>
              <a:t>организации пожаудита заключается договор. В нем описываются цели и направления независимой </a:t>
            </a:r>
            <a:r>
              <a:rPr lang="ru-RU" altLang="en-US" sz="2400" dirty="0" smtClean="0">
                <a:latin typeface="Times New Roman" panose="02020603050405020304" charset="0"/>
                <a:cs typeface="Times New Roman" panose="02020603050405020304" charset="0"/>
              </a:rPr>
              <a:t>оценки.</a:t>
            </a:r>
            <a:endParaRPr lang="ru-RU" altLang="en-US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1965" y="155354"/>
            <a:ext cx="59565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может провести независимую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9755" y="290330"/>
            <a:ext cx="7452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документов по пожарной опасности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885" y="1401435"/>
            <a:ext cx="112987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документов заказчика, разработанных для обеспечения ПБ, является обязательным этапом пожаудита по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Постановлению Правительства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304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Экспертная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инструкции, планы, регламенты и другие документы, описывающие меры по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безопасности, алгоритмы действий на случай задымлений, пожаров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инструктажей, поверки оборудования и средств пожаротушения, индивидуальной защиты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разрешительную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документацию на товары, механизмы, приборы, техустройства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подтверждающую,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эксплуатационную, техническую документацию на строение, конструкции, материалы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разработанные расчеты рисков, декларации ПБ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предписания, протоколы и постановления по итогам проверок МЧС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монтаж, обслуживание систем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документацию, в зависимости 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особенностей объектов.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0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Изображение 3" descr="1587216909_37-p-foni-dlya-delovoi-prezentatsii-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40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2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1139</Words>
  <Application>Microsoft Office PowerPoint</Application>
  <PresentationFormat>Широкоэкранный</PresentationFormat>
  <Paragraphs>81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Широков А.Д.</cp:lastModifiedBy>
  <cp:revision>5</cp:revision>
  <dcterms:created xsi:type="dcterms:W3CDTF">2020-08-31T18:22:50Z</dcterms:created>
  <dcterms:modified xsi:type="dcterms:W3CDTF">2021-10-25T07:03:04Z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1049-10.2.0.7636</vt:lpwstr>
  </property>
</Properties>
</file>