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71" r:id="rId4"/>
    <p:sldId id="262" r:id="rId5"/>
    <p:sldId id="274" r:id="rId6"/>
    <p:sldId id="270" r:id="rId7"/>
    <p:sldId id="272" r:id="rId8"/>
    <p:sldId id="273" r:id="rId9"/>
    <p:sldId id="269" r:id="rId10"/>
    <p:sldId id="268" r:id="rId11"/>
    <p:sldId id="264" r:id="rId12"/>
    <p:sldId id="267" r:id="rId13"/>
    <p:sldId id="266" r:id="rId14"/>
    <p:sldId id="265" r:id="rId15"/>
    <p:sldId id="257" r:id="rId16"/>
    <p:sldId id="258" r:id="rId17"/>
    <p:sldId id="259" r:id="rId18"/>
    <p:sldId id="260" r:id="rId19"/>
    <p:sldId id="261" r:id="rId20"/>
    <p:sldId id="26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DFF4F97-3F0B-48A2-9E0C-4CABB277380A}">
          <p14:sldIdLst>
            <p14:sldId id="275"/>
            <p14:sldId id="256"/>
            <p14:sldId id="271"/>
            <p14:sldId id="262"/>
            <p14:sldId id="274"/>
            <p14:sldId id="270"/>
          </p14:sldIdLst>
        </p14:section>
        <p14:section name="Раздел без заголовка" id="{E41079EA-6EB7-4A4C-9E81-E08A48AD3195}">
          <p14:sldIdLst>
            <p14:sldId id="272"/>
            <p14:sldId id="273"/>
            <p14:sldId id="269"/>
            <p14:sldId id="268"/>
            <p14:sldId id="264"/>
            <p14:sldId id="267"/>
            <p14:sldId id="266"/>
            <p14:sldId id="265"/>
            <p14:sldId id="257"/>
            <p14:sldId id="258"/>
            <p14:sldId id="259"/>
            <p14:sldId id="260"/>
            <p14:sldId id="261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8" d="100"/>
          <a:sy n="38" d="100"/>
        </p:scale>
        <p:origin x="22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818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04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434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648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88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851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787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630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362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724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929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F50AA-C761-44CB-89B3-769217ED1165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AB4CC-6460-4555-9F63-CCC73CBF3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178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3800" y="365125"/>
            <a:ext cx="11861800" cy="1325563"/>
          </a:xfrm>
        </p:spPr>
        <p:txBody>
          <a:bodyPr/>
          <a:lstStyle/>
          <a:p>
            <a:r>
              <a:rPr lang="ru-RU" dirty="0" smtClean="0"/>
              <a:t>Классный час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600" y="-324770"/>
            <a:ext cx="12547600" cy="7462170"/>
          </a:xfrm>
        </p:spPr>
      </p:pic>
    </p:spTree>
    <p:extLst>
      <p:ext uri="{BB962C8B-B14F-4D97-AF65-F5344CB8AC3E}">
        <p14:creationId xmlns:p14="http://schemas.microsoft.com/office/powerpoint/2010/main" val="19830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20600" cy="6858000"/>
          </a:xfrm>
        </p:spPr>
      </p:pic>
    </p:spTree>
    <p:extLst>
      <p:ext uri="{BB962C8B-B14F-4D97-AF65-F5344CB8AC3E}">
        <p14:creationId xmlns:p14="http://schemas.microsoft.com/office/powerpoint/2010/main" val="78834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2000"/>
          </a:xfrm>
        </p:spPr>
      </p:pic>
    </p:spTree>
    <p:extLst>
      <p:ext uri="{BB962C8B-B14F-4D97-AF65-F5344CB8AC3E}">
        <p14:creationId xmlns:p14="http://schemas.microsoft.com/office/powerpoint/2010/main" val="107427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" y="0"/>
            <a:ext cx="12014200" cy="7112000"/>
          </a:xfrm>
        </p:spPr>
      </p:pic>
    </p:spTree>
    <p:extLst>
      <p:ext uri="{BB962C8B-B14F-4D97-AF65-F5344CB8AC3E}">
        <p14:creationId xmlns:p14="http://schemas.microsoft.com/office/powerpoint/2010/main" val="420883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61200"/>
          </a:xfrm>
        </p:spPr>
      </p:pic>
    </p:spTree>
    <p:extLst>
      <p:ext uri="{BB962C8B-B14F-4D97-AF65-F5344CB8AC3E}">
        <p14:creationId xmlns:p14="http://schemas.microsoft.com/office/powerpoint/2010/main" val="19531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9109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6301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86600"/>
          </a:xfrm>
        </p:spPr>
      </p:pic>
    </p:spTree>
    <p:extLst>
      <p:ext uri="{BB962C8B-B14F-4D97-AF65-F5344CB8AC3E}">
        <p14:creationId xmlns:p14="http://schemas.microsoft.com/office/powerpoint/2010/main" val="139574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61200"/>
          </a:xfrm>
        </p:spPr>
      </p:pic>
    </p:spTree>
    <p:extLst>
      <p:ext uri="{BB962C8B-B14F-4D97-AF65-F5344CB8AC3E}">
        <p14:creationId xmlns:p14="http://schemas.microsoft.com/office/powerpoint/2010/main" val="75296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4023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875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200"/>
            <a:ext cx="12192000" cy="866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23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11963400" cy="6858000"/>
          </a:xfrm>
        </p:spPr>
      </p:pic>
    </p:spTree>
    <p:extLst>
      <p:ext uri="{BB962C8B-B14F-4D97-AF65-F5344CB8AC3E}">
        <p14:creationId xmlns:p14="http://schemas.microsoft.com/office/powerpoint/2010/main" val="319451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400" y="0"/>
            <a:ext cx="12471400" cy="6858000"/>
          </a:xfrm>
        </p:spPr>
      </p:pic>
    </p:spTree>
    <p:extLst>
      <p:ext uri="{BB962C8B-B14F-4D97-AF65-F5344CB8AC3E}">
        <p14:creationId xmlns:p14="http://schemas.microsoft.com/office/powerpoint/2010/main" val="73137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71400" cy="7061200"/>
          </a:xfrm>
        </p:spPr>
      </p:pic>
    </p:spTree>
    <p:extLst>
      <p:ext uri="{BB962C8B-B14F-4D97-AF65-F5344CB8AC3E}">
        <p14:creationId xmlns:p14="http://schemas.microsoft.com/office/powerpoint/2010/main" val="213494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2923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3211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62800"/>
          </a:xfrm>
        </p:spPr>
      </p:pic>
    </p:spTree>
    <p:extLst>
      <p:ext uri="{BB962C8B-B14F-4D97-AF65-F5344CB8AC3E}">
        <p14:creationId xmlns:p14="http://schemas.microsoft.com/office/powerpoint/2010/main" val="383302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86600"/>
          </a:xfrm>
        </p:spPr>
      </p:pic>
    </p:spTree>
    <p:extLst>
      <p:ext uri="{BB962C8B-B14F-4D97-AF65-F5344CB8AC3E}">
        <p14:creationId xmlns:p14="http://schemas.microsoft.com/office/powerpoint/2010/main" val="23600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0"/>
            <a:ext cx="12115800" cy="6858000"/>
          </a:xfrm>
        </p:spPr>
      </p:pic>
    </p:spTree>
    <p:extLst>
      <p:ext uri="{BB962C8B-B14F-4D97-AF65-F5344CB8AC3E}">
        <p14:creationId xmlns:p14="http://schemas.microsoft.com/office/powerpoint/2010/main" val="366846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</Words>
  <Application>Microsoft Office PowerPoint</Application>
  <PresentationFormat>Широкоэкранный</PresentationFormat>
  <Paragraphs>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Классный час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</cp:revision>
  <dcterms:created xsi:type="dcterms:W3CDTF">2022-10-12T05:41:38Z</dcterms:created>
  <dcterms:modified xsi:type="dcterms:W3CDTF">2022-10-12T06:23:14Z</dcterms:modified>
</cp:coreProperties>
</file>