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6" r:id="rId8"/>
    <p:sldId id="271" r:id="rId9"/>
    <p:sldId id="260" r:id="rId10"/>
    <p:sldId id="267" r:id="rId11"/>
    <p:sldId id="261" r:id="rId12"/>
    <p:sldId id="268" r:id="rId13"/>
    <p:sldId id="262" r:id="rId14"/>
    <p:sldId id="269" r:id="rId15"/>
    <p:sldId id="263" r:id="rId16"/>
    <p:sldId id="272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645B695-2F73-4C08-A82A-F978789F5695}">
          <p14:sldIdLst>
            <p14:sldId id="256"/>
            <p14:sldId id="257"/>
            <p14:sldId id="264"/>
            <p14:sldId id="258"/>
            <p14:sldId id="265"/>
            <p14:sldId id="259"/>
            <p14:sldId id="266"/>
            <p14:sldId id="271"/>
            <p14:sldId id="260"/>
            <p14:sldId id="267"/>
            <p14:sldId id="261"/>
            <p14:sldId id="268"/>
            <p14:sldId id="262"/>
            <p14:sldId id="269"/>
            <p14:sldId id="263"/>
            <p14:sldId id="272"/>
            <p14:sldId id="270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www.volshebstvozizni.ru/wp-content/uploads/2021/01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C:\Users\Вожатый\Desktop\семь стадий любв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70"/>
            <a:ext cx="9144000" cy="684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966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/>
              <a:t>В ход идет специальная литература, общение с психологами, долгие и часто нелегкие беседы супругов начинают напоминать не поле битвы, а стол переговоров. Это учения, подготовка к любви. Каждый начинает понимать, что нужно начинать с себя: учиться прощать, понимать, принимать, терпеть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Во многих культурах и религиях смирение</a:t>
            </a:r>
            <a:r>
              <a:rPr lang="ru-RU" sz="2400" dirty="0" smtClean="0"/>
              <a:t>,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прежде всего, — удел женщины,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более </a:t>
            </a:r>
            <a:r>
              <a:rPr lang="ru-RU" sz="2400" dirty="0"/>
              <a:t>гибкой от природы.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Именно </a:t>
            </a:r>
            <a:r>
              <a:rPr lang="ru-RU" sz="2400" dirty="0"/>
              <a:t>она своим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примером </a:t>
            </a:r>
            <a:r>
              <a:rPr lang="ru-RU" sz="2400" dirty="0"/>
              <a:t>подталкивает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мужчину </a:t>
            </a:r>
            <a:r>
              <a:rPr lang="ru-RU" sz="2400" dirty="0"/>
              <a:t>принимать и ее.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80928"/>
            <a:ext cx="540060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7597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/>
              <a:t>5 этап любви - Бескорыстие, Служение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Во </a:t>
            </a:r>
            <a:r>
              <a:rPr lang="ru-RU" sz="2800" dirty="0"/>
              <a:t>всех предыдущих этапах хорошие поступки подразумевали под собой ответную реакцию. Оба супруга, делая что-то хорошее своей половинке, осознанно или неосознанно ожидали ответного поведения. В период служения приятное хочется делать просто так, потому что человек дорог, потому что к этому уже готова душа. </a:t>
            </a: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89459"/>
            <a:ext cx="4991954" cy="3268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507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/>
              <a:t>Служение происходит сознательно и добровольно, оно приносит удовольствие обеим супругам. Если кто-то один задерживается на предыдущем этапе, другой собственным поведением ускоряет процесс. Безвозмездное служение – это первые ростки любви.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649696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753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5955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900" b="1" dirty="0"/>
              <a:t>6 этап любви - Дружба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64793" cy="60932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Вот </a:t>
            </a:r>
            <a:r>
              <a:rPr lang="ru-RU" sz="2800" dirty="0"/>
              <a:t>тут уже начинает проявлять себя уважение, понимание. Пара к этому времени уже через многое прошла. Супруги хорошо знают характеры, привычки друг друга, умеют выходить из сложных ситуаций без конфликтов. Оба научились делать приятное и нужное. Им хорошо и интересно вместе. </a:t>
            </a: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1967"/>
            <a:ext cx="5004048" cy="333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21966"/>
            <a:ext cx="4176950" cy="333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147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/>
              <a:t>Период дружбы иногда может длиться годами и десятилетиями, ведь супруги чувствуют себя вполне комфортно. Чаще всего дружба проявляется ярко тогда, когда дети уже немного подросли и у родителей достаточно времени друг на друга. Бездетные пары приходят к дружбе приблизительно в то же время.</a:t>
            </a:r>
          </a:p>
          <a:p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72916"/>
            <a:ext cx="5580112" cy="418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209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/>
              <a:t>7 этап любви - Любовь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Долгожданное </a:t>
            </a:r>
            <a:r>
              <a:rPr lang="ru-RU" sz="2400" dirty="0"/>
              <a:t>глубокое чувство приходит заслуженно и закономерно. Понимание с полуслова, духовное единство – это и есть любовь. К этому этапу приходят немногие. Ведь нужно сначала научиться смиренно и спокойно принимать человека таким, какой он есть, безвозмездно заботится о нем, принимать его индивидуальность.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20" y="3022213"/>
            <a:ext cx="5596880" cy="3835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232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/>
              <a:t>Этап любви выше простого влечения или привычки, именно в любви супруги раскрываются и гармонично дополняют друг друга, их недостатки аккуратно сглаживаются, а достоинства отражаются друг в друге. Гормоны в этот раз уже не кипят, это спокойное и радостное принятие всего человека, целостность.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29540"/>
            <a:ext cx="6192688" cy="412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210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/>
              <a:t>Сейчас в редких парах можно наблюдать, как оба супруга наслаждаются обществом друг друга. Во время беседы они увлечены, улыбаются, их лица излучают тихое мудрое счастье и умиротворение. Это считается эталоном, идеалом любви. Но следует понимать, что такое настоящее чувство не дается просто так и не возникает на пустом месте - все счастливые пары долго выращивают свою любовь и часто идут к ней через ненависть и охлаждение. В этом случае стоит помнить награду своего пути и стараться со своей стороны делать все, чтобы сохранить хрупкий цветок любви.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6095999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144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72"/>
            <a:ext cx="9144000" cy="686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563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1 этап любви - Влюбленность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Самый </a:t>
            </a:r>
            <a:r>
              <a:rPr lang="ru-RU" sz="2400" dirty="0"/>
              <a:t>первый этап длится год-полтора. Люди видят партнера в самом привлекательном и нереалистичном свете. Прекрасная внешность, хороший характер, внимание и поцелуи. Идеал. Именно в период влюбленности написаны многие стихи, романы. Об этом прекрасном периоде сняты фильмы и спеты песни.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6" y="3140968"/>
            <a:ext cx="9113453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106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69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400" dirty="0"/>
              <a:t>«Химия любви» — так назвали первый период ученые, которые изучили человеческий мозг во время влюбленности. Гормоны, </a:t>
            </a:r>
            <a:r>
              <a:rPr lang="ru-RU" sz="2400" dirty="0" err="1"/>
              <a:t>эндорфин</a:t>
            </a:r>
            <a:r>
              <a:rPr lang="ru-RU" sz="2400" dirty="0"/>
              <a:t> и окситоцин, в первое время властвуют в мозгах и крови влюбленных. Центры негативных эмоций и рационального мышления, считай, блокируются этими двумя мощными элементами. Эйфория, приподнятое настроение сопровождают каждую встречу. Влюбленность обычно заканчивается свадьбой или началом совместной жизни.</a:t>
            </a:r>
            <a:endParaRPr lang="ru-RU" sz="2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2382308" cy="357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853436"/>
            <a:ext cx="2699792" cy="403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56992"/>
            <a:ext cx="4104456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116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/>
              <a:t>2 этап любви - Пресыщение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Когда </a:t>
            </a:r>
            <a:r>
              <a:rPr lang="ru-RU" sz="2400" dirty="0"/>
              <a:t>люди начинают жить вместе или проводить много времени рядом, накал страстей спадает, любимый человек становится чем-то привычным, даже обыденным. Влюбленные сыты друг другом. Бытовая ежедневность вступает в свои права. Период пресыщения проходит практически незаметно, он чаще всего короткий и редко </a:t>
            </a:r>
            <a:r>
              <a:rPr lang="ru-RU" sz="2400" dirty="0" smtClean="0"/>
              <a:t>замечаемый </a:t>
            </a:r>
            <a:r>
              <a:rPr lang="ru-RU" sz="2400" dirty="0"/>
              <a:t>самыми супругами. </a:t>
            </a:r>
            <a:endParaRPr lang="ru-RU" sz="2400" dirty="0" smtClean="0"/>
          </a:p>
          <a:p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1" y="3328583"/>
            <a:ext cx="4481271" cy="352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28583"/>
            <a:ext cx="4499992" cy="3502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199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208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/>
              <a:t>Именно на этапе пресыщения становятся заметными недостатки. Причем не потому, что человек раньше их скрывал, а потому что мозг, наконец, начинает работать в своем обычном режиме. Период может затягиваться и меняться местами с обновленной влюбленностью, если в семье рождаются дети именно в отрезке времени влюбленность-пресыщение.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" y="2348879"/>
            <a:ext cx="9134640" cy="4481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61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/>
              <a:t>3 этап любви - Отвращение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600" dirty="0" smtClean="0"/>
              <a:t>Третий </a:t>
            </a:r>
            <a:r>
              <a:rPr lang="ru-RU" sz="2600" dirty="0"/>
              <a:t>этап – настоящее испытания для будущей любви. Розовые очки сняты, буйно расцветает эгоизм. Влюбленность уже позади, насыщение произошло. В этот период особое внимание уделяется недостаткам партнера, которых оказывается, хоть отбавляй. Достоинства становятся незаметными, а милые когда-то чудачества теперь выводят из себя</a:t>
            </a:r>
            <a:r>
              <a:rPr lang="ru-RU" sz="2600" dirty="0" smtClean="0"/>
              <a:t>.</a:t>
            </a:r>
          </a:p>
          <a:p>
            <a:endParaRPr lang="ru-RU" sz="2600" dirty="0" smtClean="0"/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286" y="3520864"/>
            <a:ext cx="4752528" cy="333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8" y="3717032"/>
            <a:ext cx="4301198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461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6450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К сожалению, без третьего этапа путь к искреннему, глубокому чувству, закрыт. У кого-то отвращение длится несколько недель или месяцев, а у кого-то оно затягивает на годы или чередуется время от времени с другими периодами.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4835529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852936"/>
            <a:ext cx="4499992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023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/>
              <a:t>Ссоры, бурные выяснения отношений, каждый показывает себя с самой невыгодной стороны, и каждый видит другого только как комок негатива и неправильностей. Кажется, что человек оказался не тем. Многие именно на этом этапе делают вывод: мы слишком разные, чтобы быть вместе, нужно расходиться. Развод именно в период отвержения чреват хождению по кругу. Многие мужчины и женщины, разведясь, снова со временем влюбляются, пресыщаются и чувствуют новую волну отвращения. Некоторые попадают в своеобразную воронку разводов, когда каждый следующий брак снова и снова разбивается о быт, недостатки и эгоизм.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61389"/>
            <a:ext cx="4644008" cy="309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608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4 этап любви - Смирение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Бурь </a:t>
            </a:r>
            <a:r>
              <a:rPr lang="ru-RU" sz="2400" dirty="0"/>
              <a:t>уже нет. Ссоры бывают реже. Становится ясным, что заточить человека под себя не получится. Приходит понимание того, что с вами живет личность, в которой есть и недостатки, и достоинства. Обычно в этот период происходит активное приспособление друг к другу.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9" y="2996952"/>
            <a:ext cx="4546651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083" y="2996953"/>
            <a:ext cx="4585917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4006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961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1 этап любви - Влюбленность </vt:lpstr>
      <vt:lpstr>«Химия любви» — так назвали первый период ученые, которые изучили человеческий мозг во время влюбленности. Гормоны, эндорфин и окситоцин, в первое время властвуют в мозгах и крови влюбленных. Центры негативных эмоций и рационального мышления, считай, блокируются этими двумя мощными элементами. Эйфория, приподнятое настроение сопровождают каждую встречу. Влюбленность обычно заканчивается свадьбой или началом совместной жизни.</vt:lpstr>
      <vt:lpstr>2 этап любви - Пресыщение </vt:lpstr>
      <vt:lpstr>Именно на этапе пресыщения становятся заметными недостатки. Причем не потому, что человек раньше их скрывал, а потому что мозг, наконец, начинает работать в своем обычном режиме. Период может затягиваться и меняться местами с обновленной влюбленностью, если в семье рождаются дети именно в отрезке времени влюбленность-пресыщение.</vt:lpstr>
      <vt:lpstr>3 этап любви - Отвращение </vt:lpstr>
      <vt:lpstr>К сожалению, без третьего этапа путь к искреннему, глубокому чувству, закрыт. У кого-то отвращение длится несколько недель или месяцев, а у кого-то оно затягивает на годы или чередуется время от времени с другими периодами. </vt:lpstr>
      <vt:lpstr>Презентация PowerPoint</vt:lpstr>
      <vt:lpstr>4 этап любви - Смирение </vt:lpstr>
      <vt:lpstr>Презентация PowerPoint</vt:lpstr>
      <vt:lpstr>5 этап любви - Бескорыстие, Служение </vt:lpstr>
      <vt:lpstr>Презентация PowerPoint</vt:lpstr>
      <vt:lpstr>6 этап любви - Дружба </vt:lpstr>
      <vt:lpstr>Презентация PowerPoint</vt:lpstr>
      <vt:lpstr>7 этап любви - Любовь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 Владиславна</dc:creator>
  <cp:lastModifiedBy>User</cp:lastModifiedBy>
  <cp:revision>8</cp:revision>
  <dcterms:created xsi:type="dcterms:W3CDTF">2022-03-16T08:12:42Z</dcterms:created>
  <dcterms:modified xsi:type="dcterms:W3CDTF">2022-10-11T21:01:05Z</dcterms:modified>
</cp:coreProperties>
</file>