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sldIdLst>
    <p:sldId id="256" r:id="rId2"/>
    <p:sldId id="267" r:id="rId3"/>
    <p:sldId id="269" r:id="rId4"/>
    <p:sldId id="259" r:id="rId5"/>
    <p:sldId id="260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82B26"/>
    <a:srgbClr val="6600FF"/>
    <a:srgbClr val="FF99FF"/>
    <a:srgbClr val="FF6600"/>
    <a:srgbClr val="119F29"/>
    <a:srgbClr val="000099"/>
    <a:srgbClr val="FF9933"/>
    <a:srgbClr val="20100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390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1112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7600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0216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9530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5448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12881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1839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4780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9640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9618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8902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729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9240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4666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4358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778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6776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38718B7-C513-4E72-9C26-336D20C3B1BB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FE42C49-FFCD-43F5-9783-4C9B21BB8C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190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  <p:sldLayoutId id="214748386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698" y="1934212"/>
            <a:ext cx="9279673" cy="4533688"/>
          </a:xfr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191" y="-200723"/>
            <a:ext cx="7620000" cy="19626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45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лако 5"/>
          <p:cNvSpPr/>
          <p:nvPr/>
        </p:nvSpPr>
        <p:spPr>
          <a:xfrm>
            <a:off x="1661533" y="362416"/>
            <a:ext cx="2408665" cy="1594624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5101686" y="239752"/>
            <a:ext cx="2319453" cy="1717288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8341113" y="128240"/>
            <a:ext cx="2676292" cy="1706136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yellow</a:t>
            </a:r>
            <a:endParaRPr lang="ru-RU" sz="4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1661533" y="2417027"/>
            <a:ext cx="2564780" cy="1806497"/>
          </a:xfrm>
          <a:prstGeom prst="cloud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  <a:endParaRPr lang="ru-RU" sz="4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5084956" y="2495086"/>
            <a:ext cx="2631688" cy="158347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purple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8682165" y="2205155"/>
            <a:ext cx="2564781" cy="187340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1806499" y="4800601"/>
            <a:ext cx="2564781" cy="1761892"/>
          </a:xfrm>
          <a:prstGeom prst="clou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black</a:t>
            </a:r>
            <a:endParaRPr lang="ru-RU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блако 12"/>
          <p:cNvSpPr/>
          <p:nvPr/>
        </p:nvSpPr>
        <p:spPr>
          <a:xfrm>
            <a:off x="5084956" y="4739269"/>
            <a:ext cx="2631688" cy="1884556"/>
          </a:xfrm>
          <a:prstGeom prst="cloud">
            <a:avLst/>
          </a:prstGeom>
          <a:solidFill>
            <a:srgbClr val="20100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</a:t>
            </a:r>
            <a:endParaRPr lang="ru-RU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Облако 13"/>
          <p:cNvSpPr/>
          <p:nvPr/>
        </p:nvSpPr>
        <p:spPr>
          <a:xfrm>
            <a:off x="8575287" y="4424251"/>
            <a:ext cx="2564781" cy="1976550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pink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751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лако 5"/>
          <p:cNvSpPr/>
          <p:nvPr/>
        </p:nvSpPr>
        <p:spPr>
          <a:xfrm>
            <a:off x="1686585" y="324838"/>
            <a:ext cx="2408665" cy="1594624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5101686" y="239752"/>
            <a:ext cx="2319453" cy="1717288"/>
          </a:xfrm>
          <a:prstGeom prst="cloud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8341113" y="128240"/>
            <a:ext cx="2676292" cy="1706136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1661533" y="2417027"/>
            <a:ext cx="2564780" cy="1806497"/>
          </a:xfrm>
          <a:prstGeom prst="cloud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5084956" y="2495086"/>
            <a:ext cx="2631688" cy="158347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8682165" y="2205155"/>
            <a:ext cx="2564781" cy="187340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1806499" y="4800601"/>
            <a:ext cx="2564781" cy="1761892"/>
          </a:xfrm>
          <a:prstGeom prst="clou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блако 12"/>
          <p:cNvSpPr/>
          <p:nvPr/>
        </p:nvSpPr>
        <p:spPr>
          <a:xfrm>
            <a:off x="5084956" y="4739269"/>
            <a:ext cx="2631688" cy="1884556"/>
          </a:xfrm>
          <a:prstGeom prst="cloud">
            <a:avLst/>
          </a:prstGeom>
          <a:solidFill>
            <a:srgbClr val="20100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Облако 13"/>
          <p:cNvSpPr/>
          <p:nvPr/>
        </p:nvSpPr>
        <p:spPr>
          <a:xfrm>
            <a:off x="8575287" y="4424251"/>
            <a:ext cx="2564781" cy="1976550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751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4" y="-1"/>
            <a:ext cx="12179765" cy="68579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0"/>
            <a:ext cx="12192000" cy="685799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800" b="1" dirty="0">
                <a:latin typeface="Arial" panose="020B0604020202020204" pitchFamily="34" charset="0"/>
                <a:cs typeface="Arial" panose="020B0604020202020204" pitchFamily="34" charset="0"/>
              </a:rPr>
              <a:t>Учить цвета я </a:t>
            </a:r>
            <a:r>
              <a:rPr lang="ru-RU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стала</a:t>
            </a:r>
            <a:r>
              <a:rPr lang="ru-RU" sz="38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800" b="1" dirty="0">
                <a:latin typeface="Arial" panose="020B0604020202020204" pitchFamily="34" charset="0"/>
                <a:cs typeface="Arial" panose="020B0604020202020204" pitchFamily="34" charset="0"/>
              </a:rPr>
              <a:t>Цвет по-английски … </a:t>
            </a:r>
            <a:endParaRPr lang="en-US" sz="3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4000" b="1" i="1" dirty="0" smtClean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</a:t>
            </a:r>
            <a:r>
              <a:rPr lang="ru-RU" sz="5100" b="1" i="1" dirty="0" err="1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</a:t>
            </a:r>
            <a:r>
              <a:rPr lang="en-US" sz="51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ru-RU" sz="51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  <a:p>
            <a:pPr marL="0" indent="0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                         </a:t>
            </a:r>
            <a:r>
              <a:rPr lang="ru-RU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Загорелся </a:t>
            </a:r>
            <a: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  <a:t>красный свет,</a:t>
            </a:r>
            <a:b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Стой </a:t>
            </a:r>
            <a:r>
              <a:rPr lang="ru-RU" sz="4400" b="1" dirty="0">
                <a:latin typeface="Arial" panose="020B0604020202020204" pitchFamily="34" charset="0"/>
                <a:cs typeface="Arial" panose="020B0604020202020204" pitchFamily="34" charset="0"/>
              </a:rPr>
              <a:t>на месте - это </a:t>
            </a:r>
            <a:r>
              <a:rPr lang="ru-RU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…      </a:t>
            </a:r>
          </a:p>
          <a:p>
            <a:pPr marL="0" indent="0">
              <a:buNone/>
            </a:pPr>
            <a:r>
              <a:rPr lang="ru-RU" sz="44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4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        </a:t>
            </a:r>
            <a:r>
              <a:rPr lang="ru-RU" sz="5800" b="1" i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  <a:r>
              <a:rPr lang="ru-RU" sz="39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9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900" b="1" i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Нарисую </a:t>
            </a:r>
            <a:r>
              <a:rPr lang="ru-RU" sz="3800" b="1" dirty="0">
                <a:latin typeface="Arial" panose="020B0604020202020204" pitchFamily="34" charset="0"/>
                <a:cs typeface="Arial" panose="020B0604020202020204" pitchFamily="34" charset="0"/>
              </a:rPr>
              <a:t>жёлтым мелом</a:t>
            </a:r>
            <a:br>
              <a:rPr lang="ru-RU" sz="3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800" b="1" dirty="0">
                <a:latin typeface="Arial" panose="020B0604020202020204" pitchFamily="34" charset="0"/>
                <a:cs typeface="Arial" panose="020B0604020202020204" pitchFamily="34" charset="0"/>
              </a:rPr>
              <a:t>Солнце - это будет </a:t>
            </a:r>
            <a:endParaRPr lang="ru-RU" sz="3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</a:t>
            </a:r>
            <a:r>
              <a:rPr lang="ru-RU" sz="5800" b="1" i="1" dirty="0" err="1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yellow</a:t>
            </a:r>
          </a:p>
          <a:p>
            <a:pPr marL="0" indent="0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                        </a:t>
            </a:r>
            <a:r>
              <a:rPr lang="ru-RU" sz="5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Вот зелёный пластилин,</a:t>
            </a:r>
            <a:br>
              <a:rPr lang="ru-RU" sz="51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Как зелёнка, - это… </a:t>
            </a:r>
          </a:p>
          <a:p>
            <a:pPr marL="0" indent="0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                                                              </a:t>
            </a:r>
            <a:r>
              <a:rPr lang="ru-RU" sz="5800" b="1" i="1" dirty="0" err="1" smtClean="0">
                <a:solidFill>
                  <a:srgbClr val="119F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</a:t>
            </a:r>
            <a:endParaRPr lang="ru-RU" sz="5800" b="1" i="1" dirty="0" smtClean="0">
              <a:solidFill>
                <a:srgbClr val="119F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 купалась целый век</a:t>
            </a:r>
            <a:br>
              <a:rPr lang="ru-RU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Чёрная ворона …   </a:t>
            </a:r>
            <a:r>
              <a:rPr lang="ru-RU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</a:p>
          <a:p>
            <a:pPr marL="0" indent="0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</a:t>
            </a:r>
            <a:r>
              <a:rPr lang="ru-RU" sz="5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black</a:t>
            </a:r>
            <a:endParaRPr lang="ru-RU" sz="5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156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506" y="1561206"/>
            <a:ext cx="2524125" cy="48387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64780" y="-78059"/>
            <a:ext cx="962722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Нарисует </a:t>
            </a:r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рыжий сторож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Апельсины </a:t>
            </a:r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цвета…</a:t>
            </a:r>
          </a:p>
          <a:p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ru-RU" sz="3200" b="1" i="1" dirty="0" err="1" smtClean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orange</a:t>
            </a:r>
            <a:endParaRPr lang="ru-RU" sz="3200" b="1" i="1" dirty="0" smtClean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Толстый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свин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танцует свинг,</a:t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Розовый, конечно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,…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r"/>
            <a:r>
              <a:rPr lang="ru-RU" sz="3200" b="1" i="1" dirty="0" err="1" smtClean="0">
                <a:solidFill>
                  <a:srgbClr val="FF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pink</a:t>
            </a:r>
            <a:endParaRPr lang="ru-RU" sz="3200" b="1" i="1" dirty="0" smtClean="0">
              <a:solidFill>
                <a:srgbClr val="FF99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 чернилам громко шлёпал </a:t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Шар лиловый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цвета…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i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purple</a:t>
            </a:r>
            <a:endParaRPr lang="ru-RU" sz="3600" b="1" i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Самый сладкий цвет по праву</a:t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Шоколадный  -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это…</a:t>
            </a:r>
          </a:p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i="1" dirty="0" err="1" smtClean="0">
                <a:solidFill>
                  <a:srgbClr val="582B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Белый снег лёг на асфальт,</a:t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 асфальт стал белым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…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  	</a:t>
            </a:r>
          </a:p>
          <a:p>
            <a:r>
              <a:rPr lang="ru-RU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  <a:r>
              <a:rPr lang="ru-RU" sz="4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white</a:t>
            </a:r>
            <a:endParaRPr lang="ru-RU" sz="4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790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ердце 1"/>
          <p:cNvSpPr/>
          <p:nvPr/>
        </p:nvSpPr>
        <p:spPr>
          <a:xfrm>
            <a:off x="4385225" y="156117"/>
            <a:ext cx="1906852" cy="1221060"/>
          </a:xfrm>
          <a:prstGeom prst="hear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ердце 2"/>
          <p:cNvSpPr/>
          <p:nvPr/>
        </p:nvSpPr>
        <p:spPr>
          <a:xfrm>
            <a:off x="3730089" y="2417029"/>
            <a:ext cx="1608562" cy="1326993"/>
          </a:xfrm>
          <a:prstGeom prst="hear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ердце 3"/>
          <p:cNvSpPr/>
          <p:nvPr/>
        </p:nvSpPr>
        <p:spPr>
          <a:xfrm>
            <a:off x="7761247" y="156117"/>
            <a:ext cx="1432932" cy="1382751"/>
          </a:xfrm>
          <a:prstGeom prst="hear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ердце 4"/>
          <p:cNvSpPr/>
          <p:nvPr/>
        </p:nvSpPr>
        <p:spPr>
          <a:xfrm>
            <a:off x="4385225" y="5528217"/>
            <a:ext cx="1686618" cy="1248936"/>
          </a:xfrm>
          <a:prstGeom prst="heart">
            <a:avLst/>
          </a:prstGeom>
          <a:solidFill>
            <a:srgbClr val="582B2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ердце 5"/>
          <p:cNvSpPr/>
          <p:nvPr/>
        </p:nvSpPr>
        <p:spPr>
          <a:xfrm>
            <a:off x="10259123" y="451624"/>
            <a:ext cx="1683835" cy="1109546"/>
          </a:xfrm>
          <a:prstGeom prst="hear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ердце 6"/>
          <p:cNvSpPr/>
          <p:nvPr/>
        </p:nvSpPr>
        <p:spPr>
          <a:xfrm>
            <a:off x="7895061" y="5366524"/>
            <a:ext cx="1706139" cy="1410629"/>
          </a:xfrm>
          <a:prstGeom prst="hear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ердце 7"/>
          <p:cNvSpPr/>
          <p:nvPr/>
        </p:nvSpPr>
        <p:spPr>
          <a:xfrm>
            <a:off x="10259123" y="3027557"/>
            <a:ext cx="1516566" cy="1226634"/>
          </a:xfrm>
          <a:prstGeom prst="hear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ердце 10"/>
          <p:cNvSpPr/>
          <p:nvPr/>
        </p:nvSpPr>
        <p:spPr>
          <a:xfrm>
            <a:off x="10392937" y="5330282"/>
            <a:ext cx="1650380" cy="1332570"/>
          </a:xfrm>
          <a:prstGeom prst="hear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648" y="367990"/>
            <a:ext cx="2490109" cy="5907358"/>
          </a:xfrm>
          <a:prstGeom prst="rect">
            <a:avLst/>
          </a:prstGeom>
        </p:spPr>
      </p:pic>
      <p:sp>
        <p:nvSpPr>
          <p:cNvPr id="17" name="Текст 16"/>
          <p:cNvSpPr>
            <a:spLocks noGrp="1"/>
          </p:cNvSpPr>
          <p:nvPr>
            <p:ph type="body" sz="half" idx="2"/>
          </p:nvPr>
        </p:nvSpPr>
        <p:spPr>
          <a:xfrm>
            <a:off x="4300493" y="1441297"/>
            <a:ext cx="5426158" cy="5416703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Pink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Purple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White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Brown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</a:p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</a:p>
          <a:p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030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0.33242 0.369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15" y="1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22222E-6 L -0.2017 0.175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91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48148E-6 L 0.13489 0.515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45" y="2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0.11575 -0.3335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1" y="-1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07407E-6 L 0.34166 0.3210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83" y="1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7 L -0.14154 0.2425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1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85185E-6 L -0.14154 -0.629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3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07407E-6 L 0.32513 -0.6754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0" y="-3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0" y="485076"/>
            <a:ext cx="10018713" cy="81961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it?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0" y="3714479"/>
            <a:ext cx="12191999" cy="24558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is…                                        It is…                            It is…       				   It is …                               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97" y="1345403"/>
            <a:ext cx="1739591" cy="22464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988" y="1336761"/>
            <a:ext cx="2168680" cy="22636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914" y="1377736"/>
            <a:ext cx="1847281" cy="22636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869" y="1336760"/>
            <a:ext cx="2018371" cy="2263697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914400" y="4393580"/>
            <a:ext cx="858644" cy="50180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170556" y="4373698"/>
            <a:ext cx="1014761" cy="56871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058722" y="4373698"/>
            <a:ext cx="1092819" cy="56871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225668" y="4373698"/>
            <a:ext cx="1163055" cy="5687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988" y="4730921"/>
            <a:ext cx="4295891" cy="22603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3453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Красный и фиолетовый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476</TotalTime>
  <Words>39</Words>
  <Application>Microsoft Office PowerPoint</Application>
  <PresentationFormat>Произвольный</PresentationFormat>
  <Paragraphs>43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Параллакс</vt:lpstr>
      <vt:lpstr>Слайд 1</vt:lpstr>
      <vt:lpstr>Слайд 2</vt:lpstr>
      <vt:lpstr>Слайд 3</vt:lpstr>
      <vt:lpstr>Слайд 4</vt:lpstr>
      <vt:lpstr>Слайд 5</vt:lpstr>
      <vt:lpstr>Слайд 6</vt:lpstr>
      <vt:lpstr>What colour is it? 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COLOURS</dc:title>
  <dc:creator>DEXP</dc:creator>
  <cp:lastModifiedBy>кабинет№9</cp:lastModifiedBy>
  <cp:revision>57</cp:revision>
  <dcterms:created xsi:type="dcterms:W3CDTF">2018-03-11T14:13:25Z</dcterms:created>
  <dcterms:modified xsi:type="dcterms:W3CDTF">2020-01-28T04:44:23Z</dcterms:modified>
</cp:coreProperties>
</file>