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sldIdLst>
    <p:sldId id="263" r:id="rId2"/>
    <p:sldId id="264" r:id="rId3"/>
    <p:sldId id="258" r:id="rId4"/>
    <p:sldId id="268" r:id="rId5"/>
    <p:sldId id="261" r:id="rId6"/>
    <p:sldId id="269" r:id="rId7"/>
    <p:sldId id="271" r:id="rId8"/>
    <p:sldId id="273" r:id="rId9"/>
    <p:sldId id="274" r:id="rId1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FFFF00"/>
    <a:srgbClr val="003300"/>
    <a:srgbClr val="000000"/>
    <a:srgbClr val="FF66FF"/>
    <a:srgbClr val="00CC00"/>
    <a:srgbClr val="0000CC"/>
    <a:srgbClr val="99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6 w 3985"/>
              <a:gd name="T1" fmla="*/ 0 h 3619"/>
              <a:gd name="T2" fmla="*/ 0 w 3985"/>
              <a:gd name="T3" fmla="*/ 2147483646 h 3619"/>
              <a:gd name="T4" fmla="*/ 2147483646 w 3985"/>
              <a:gd name="T5" fmla="*/ 2147483646 h 3619"/>
              <a:gd name="T6" fmla="*/ 2147483646 w 3985"/>
              <a:gd name="T7" fmla="*/ 2147483646 h 3619"/>
              <a:gd name="T8" fmla="*/ 2147483646 w 3985"/>
              <a:gd name="T9" fmla="*/ 0 h 3619"/>
              <a:gd name="T10" fmla="*/ 2147483646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18068 w 794"/>
                <a:gd name="T1" fmla="*/ 5854 h 414"/>
                <a:gd name="T2" fmla="*/ 16158 w 794"/>
                <a:gd name="T3" fmla="*/ 4714 h 414"/>
                <a:gd name="T4" fmla="*/ 12656 w 794"/>
                <a:gd name="T5" fmla="*/ 3115 h 414"/>
                <a:gd name="T6" fmla="*/ 1615 w 794"/>
                <a:gd name="T7" fmla="*/ 0 h 414"/>
                <a:gd name="T8" fmla="*/ 521 w 794"/>
                <a:gd name="T9" fmla="*/ 295 h 414"/>
                <a:gd name="T10" fmla="*/ 0 w 794"/>
                <a:gd name="T11" fmla="*/ 1231 h 414"/>
                <a:gd name="T12" fmla="*/ 635 w 794"/>
                <a:gd name="T13" fmla="*/ 2299 h 414"/>
                <a:gd name="T14" fmla="*/ 12970 w 794"/>
                <a:gd name="T15" fmla="*/ 6065 h 414"/>
                <a:gd name="T16" fmla="*/ 15673 w 794"/>
                <a:gd name="T17" fmla="*/ 5824 h 414"/>
                <a:gd name="T18" fmla="*/ 17858 w 794"/>
                <a:gd name="T19" fmla="*/ 6136 h 414"/>
                <a:gd name="T20" fmla="*/ 18068 w 794"/>
                <a:gd name="T21" fmla="*/ 5854 h 414"/>
                <a:gd name="T22" fmla="*/ 18068 w 794"/>
                <a:gd name="T23" fmla="*/ 5854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388 w 1586"/>
                <a:gd name="T1" fmla="*/ 0 h 821"/>
                <a:gd name="T2" fmla="*/ 3769 w 1586"/>
                <a:gd name="T3" fmla="*/ 958 h 821"/>
                <a:gd name="T4" fmla="*/ 4044 w 1586"/>
                <a:gd name="T5" fmla="*/ 1177 h 821"/>
                <a:gd name="T6" fmla="*/ 4492 w 1586"/>
                <a:gd name="T7" fmla="*/ 1461 h 821"/>
                <a:gd name="T8" fmla="*/ 4433 w 1586"/>
                <a:gd name="T9" fmla="*/ 1515 h 821"/>
                <a:gd name="T10" fmla="*/ 3823 w 1586"/>
                <a:gd name="T11" fmla="*/ 1452 h 821"/>
                <a:gd name="T12" fmla="*/ 3243 w 1586"/>
                <a:gd name="T13" fmla="*/ 1496 h 821"/>
                <a:gd name="T14" fmla="*/ 117 w 1586"/>
                <a:gd name="T15" fmla="*/ 551 h 821"/>
                <a:gd name="T16" fmla="*/ 0 w 1586"/>
                <a:gd name="T17" fmla="*/ 277 h 821"/>
                <a:gd name="T18" fmla="*/ 130 w 1586"/>
                <a:gd name="T19" fmla="*/ 59 h 821"/>
                <a:gd name="T20" fmla="*/ 388 w 1586"/>
                <a:gd name="T21" fmla="*/ 0 h 821"/>
                <a:gd name="T22" fmla="*/ 38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605 h 747"/>
                <a:gd name="T2" fmla="*/ 2631 w 1049"/>
                <a:gd name="T3" fmla="*/ 1391 h 747"/>
                <a:gd name="T4" fmla="*/ 2680 w 1049"/>
                <a:gd name="T5" fmla="*/ 994 h 747"/>
                <a:gd name="T6" fmla="*/ 2994 w 1049"/>
                <a:gd name="T7" fmla="*/ 786 h 747"/>
                <a:gd name="T8" fmla="*/ 223 w 1049"/>
                <a:gd name="T9" fmla="*/ 0 h 747"/>
                <a:gd name="T10" fmla="*/ 0 w 1049"/>
                <a:gd name="T11" fmla="*/ 236 h 747"/>
                <a:gd name="T12" fmla="*/ 0 w 1049"/>
                <a:gd name="T13" fmla="*/ 605 h 747"/>
                <a:gd name="T14" fmla="*/ 0 w 1049"/>
                <a:gd name="T15" fmla="*/ 60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310 w 150"/>
                  <a:gd name="T1" fmla="*/ 0 h 173"/>
                  <a:gd name="T2" fmla="*/ 114 w 150"/>
                  <a:gd name="T3" fmla="*/ 125 h 173"/>
                  <a:gd name="T4" fmla="*/ 0 w 150"/>
                  <a:gd name="T5" fmla="*/ 328 h 173"/>
                  <a:gd name="T6" fmla="*/ 226 w 150"/>
                  <a:gd name="T7" fmla="*/ 303 h 173"/>
                  <a:gd name="T8" fmla="*/ 291 w 150"/>
                  <a:gd name="T9" fmla="*/ 160 h 173"/>
                  <a:gd name="T10" fmla="*/ 424 w 150"/>
                  <a:gd name="T11" fmla="*/ 51 h 173"/>
                  <a:gd name="T12" fmla="*/ 310 w 150"/>
                  <a:gd name="T13" fmla="*/ 0 h 173"/>
                  <a:gd name="T14" fmla="*/ 31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443 w 1684"/>
                  <a:gd name="T1" fmla="*/ 0 h 880"/>
                  <a:gd name="T2" fmla="*/ 179 w 1684"/>
                  <a:gd name="T3" fmla="*/ 97 h 880"/>
                  <a:gd name="T4" fmla="*/ 0 w 1684"/>
                  <a:gd name="T5" fmla="*/ 386 h 880"/>
                  <a:gd name="T6" fmla="*/ 191 w 1684"/>
                  <a:gd name="T7" fmla="*/ 665 h 880"/>
                  <a:gd name="T8" fmla="*/ 3362 w 1684"/>
                  <a:gd name="T9" fmla="*/ 1607 h 880"/>
                  <a:gd name="T10" fmla="*/ 4045 w 1684"/>
                  <a:gd name="T11" fmla="*/ 1548 h 880"/>
                  <a:gd name="T12" fmla="*/ 4598 w 1684"/>
                  <a:gd name="T13" fmla="*/ 1631 h 880"/>
                  <a:gd name="T14" fmla="*/ 4790 w 1684"/>
                  <a:gd name="T15" fmla="*/ 1499 h 880"/>
                  <a:gd name="T16" fmla="*/ 4272 w 1684"/>
                  <a:gd name="T17" fmla="*/ 1231 h 880"/>
                  <a:gd name="T18" fmla="*/ 4061 w 1684"/>
                  <a:gd name="T19" fmla="*/ 950 h 880"/>
                  <a:gd name="T20" fmla="*/ 3895 w 1684"/>
                  <a:gd name="T21" fmla="*/ 977 h 880"/>
                  <a:gd name="T22" fmla="*/ 4093 w 1684"/>
                  <a:gd name="T23" fmla="*/ 1231 h 880"/>
                  <a:gd name="T24" fmla="*/ 4489 w 1684"/>
                  <a:gd name="T25" fmla="*/ 1501 h 880"/>
                  <a:gd name="T26" fmla="*/ 4020 w 1684"/>
                  <a:gd name="T27" fmla="*/ 1459 h 880"/>
                  <a:gd name="T28" fmla="*/ 3467 w 1684"/>
                  <a:gd name="T29" fmla="*/ 1508 h 880"/>
                  <a:gd name="T30" fmla="*/ 3569 w 1684"/>
                  <a:gd name="T31" fmla="*/ 1204 h 880"/>
                  <a:gd name="T32" fmla="*/ 3806 w 1684"/>
                  <a:gd name="T33" fmla="*/ 997 h 880"/>
                  <a:gd name="T34" fmla="*/ 3529 w 1684"/>
                  <a:gd name="T35" fmla="*/ 1023 h 880"/>
                  <a:gd name="T36" fmla="*/ 3314 w 1684"/>
                  <a:gd name="T37" fmla="*/ 1220 h 880"/>
                  <a:gd name="T38" fmla="*/ 3240 w 1684"/>
                  <a:gd name="T39" fmla="*/ 1467 h 880"/>
                  <a:gd name="T40" fmla="*/ 305 w 1684"/>
                  <a:gd name="T41" fmla="*/ 575 h 880"/>
                  <a:gd name="T42" fmla="*/ 227 w 1684"/>
                  <a:gd name="T43" fmla="*/ 398 h 880"/>
                  <a:gd name="T44" fmla="*/ 293 w 1684"/>
                  <a:gd name="T45" fmla="*/ 177 h 880"/>
                  <a:gd name="T46" fmla="*/ 616 w 1684"/>
                  <a:gd name="T47" fmla="*/ 0 h 880"/>
                  <a:gd name="T48" fmla="*/ 443 w 1684"/>
                  <a:gd name="T49" fmla="*/ 0 h 880"/>
                  <a:gd name="T50" fmla="*/ 443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285 w 1190"/>
                  <a:gd name="T1" fmla="*/ 0 h 500"/>
                  <a:gd name="T2" fmla="*/ 3385 w 1190"/>
                  <a:gd name="T3" fmla="*/ 907 h 500"/>
                  <a:gd name="T4" fmla="*/ 3059 w 1190"/>
                  <a:gd name="T5" fmla="*/ 926 h 500"/>
                  <a:gd name="T6" fmla="*/ 0 w 1190"/>
                  <a:gd name="T7" fmla="*/ 50 h 500"/>
                  <a:gd name="T8" fmla="*/ 285 w 1190"/>
                  <a:gd name="T9" fmla="*/ 0 h 500"/>
                  <a:gd name="T10" fmla="*/ 285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332 w 160"/>
                  <a:gd name="T1" fmla="*/ 0 h 335"/>
                  <a:gd name="T2" fmla="*/ 54 w 160"/>
                  <a:gd name="T3" fmla="*/ 195 h 335"/>
                  <a:gd name="T4" fmla="*/ 0 w 160"/>
                  <a:gd name="T5" fmla="*/ 421 h 335"/>
                  <a:gd name="T6" fmla="*/ 95 w 160"/>
                  <a:gd name="T7" fmla="*/ 575 h 335"/>
                  <a:gd name="T8" fmla="*/ 268 w 160"/>
                  <a:gd name="T9" fmla="*/ 614 h 335"/>
                  <a:gd name="T10" fmla="*/ 217 w 160"/>
                  <a:gd name="T11" fmla="*/ 281 h 335"/>
                  <a:gd name="T12" fmla="*/ 457 w 160"/>
                  <a:gd name="T13" fmla="*/ 32 h 335"/>
                  <a:gd name="T14" fmla="*/ 332 w 160"/>
                  <a:gd name="T15" fmla="*/ 0 h 335"/>
                  <a:gd name="T16" fmla="*/ 332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40 w 489"/>
                  <a:gd name="T1" fmla="*/ 64 h 296"/>
                  <a:gd name="T2" fmla="*/ 451 w 489"/>
                  <a:gd name="T3" fmla="*/ 123 h 296"/>
                  <a:gd name="T4" fmla="*/ 914 w 489"/>
                  <a:gd name="T5" fmla="*/ 255 h 296"/>
                  <a:gd name="T6" fmla="*/ 1242 w 489"/>
                  <a:gd name="T7" fmla="*/ 453 h 296"/>
                  <a:gd name="T8" fmla="*/ 920 w 489"/>
                  <a:gd name="T9" fmla="*/ 428 h 296"/>
                  <a:gd name="T10" fmla="*/ 391 w 489"/>
                  <a:gd name="T11" fmla="*/ 272 h 296"/>
                  <a:gd name="T12" fmla="*/ 141 w 489"/>
                  <a:gd name="T13" fmla="*/ 149 h 296"/>
                  <a:gd name="T14" fmla="*/ 301 w 489"/>
                  <a:gd name="T15" fmla="*/ 303 h 296"/>
                  <a:gd name="T16" fmla="*/ 767 w 489"/>
                  <a:gd name="T17" fmla="*/ 502 h 296"/>
                  <a:gd name="T18" fmla="*/ 1314 w 489"/>
                  <a:gd name="T19" fmla="*/ 551 h 296"/>
                  <a:gd name="T20" fmla="*/ 1379 w 489"/>
                  <a:gd name="T21" fmla="*/ 416 h 296"/>
                  <a:gd name="T22" fmla="*/ 1112 w 489"/>
                  <a:gd name="T23" fmla="*/ 224 h 296"/>
                  <a:gd name="T24" fmla="*/ 479 w 489"/>
                  <a:gd name="T25" fmla="*/ 32 h 296"/>
                  <a:gd name="T26" fmla="*/ 0 w 489"/>
                  <a:gd name="T27" fmla="*/ 0 h 296"/>
                  <a:gd name="T28" fmla="*/ 40 w 489"/>
                  <a:gd name="T29" fmla="*/ 64 h 296"/>
                  <a:gd name="T30" fmla="*/ 40 w 489"/>
                  <a:gd name="T31" fmla="*/ 64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395 w 794"/>
                <a:gd name="T1" fmla="*/ 140 h 414"/>
                <a:gd name="T2" fmla="*/ 353 w 794"/>
                <a:gd name="T3" fmla="*/ 113 h 414"/>
                <a:gd name="T4" fmla="*/ 276 w 794"/>
                <a:gd name="T5" fmla="*/ 74 h 414"/>
                <a:gd name="T6" fmla="*/ 35 w 794"/>
                <a:gd name="T7" fmla="*/ 0 h 414"/>
                <a:gd name="T8" fmla="*/ 11 w 794"/>
                <a:gd name="T9" fmla="*/ 7 h 414"/>
                <a:gd name="T10" fmla="*/ 0 w 794"/>
                <a:gd name="T11" fmla="*/ 30 h 414"/>
                <a:gd name="T12" fmla="*/ 13 w 794"/>
                <a:gd name="T13" fmla="*/ 55 h 414"/>
                <a:gd name="T14" fmla="*/ 284 w 794"/>
                <a:gd name="T15" fmla="*/ 145 h 414"/>
                <a:gd name="T16" fmla="*/ 343 w 794"/>
                <a:gd name="T17" fmla="*/ 139 h 414"/>
                <a:gd name="T18" fmla="*/ 391 w 794"/>
                <a:gd name="T19" fmla="*/ 147 h 414"/>
                <a:gd name="T20" fmla="*/ 395 w 794"/>
                <a:gd name="T21" fmla="*/ 140 h 414"/>
                <a:gd name="T22" fmla="*/ 395 w 794"/>
                <a:gd name="T23" fmla="*/ 140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8 w 1586"/>
                <a:gd name="T1" fmla="*/ 0 h 821"/>
                <a:gd name="T2" fmla="*/ 82 w 1586"/>
                <a:gd name="T3" fmla="*/ 23 h 821"/>
                <a:gd name="T4" fmla="*/ 88 w 1586"/>
                <a:gd name="T5" fmla="*/ 28 h 821"/>
                <a:gd name="T6" fmla="*/ 98 w 1586"/>
                <a:gd name="T7" fmla="*/ 35 h 821"/>
                <a:gd name="T8" fmla="*/ 97 w 1586"/>
                <a:gd name="T9" fmla="*/ 36 h 821"/>
                <a:gd name="T10" fmla="*/ 83 w 1586"/>
                <a:gd name="T11" fmla="*/ 35 h 821"/>
                <a:gd name="T12" fmla="*/ 71 w 1586"/>
                <a:gd name="T13" fmla="*/ 36 h 821"/>
                <a:gd name="T14" fmla="*/ 3 w 1586"/>
                <a:gd name="T15" fmla="*/ 13 h 821"/>
                <a:gd name="T16" fmla="*/ 0 w 1586"/>
                <a:gd name="T17" fmla="*/ 7 h 821"/>
                <a:gd name="T18" fmla="*/ 3 w 1586"/>
                <a:gd name="T19" fmla="*/ 1 h 821"/>
                <a:gd name="T20" fmla="*/ 8 w 1586"/>
                <a:gd name="T21" fmla="*/ 0 h 821"/>
                <a:gd name="T22" fmla="*/ 8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15 h 747"/>
                <a:gd name="T2" fmla="*/ 58 w 1049"/>
                <a:gd name="T3" fmla="*/ 33 h 747"/>
                <a:gd name="T4" fmla="*/ 59 w 1049"/>
                <a:gd name="T5" fmla="*/ 24 h 747"/>
                <a:gd name="T6" fmla="*/ 65 w 1049"/>
                <a:gd name="T7" fmla="*/ 19 h 747"/>
                <a:gd name="T8" fmla="*/ 5 w 1049"/>
                <a:gd name="T9" fmla="*/ 0 h 747"/>
                <a:gd name="T10" fmla="*/ 0 w 1049"/>
                <a:gd name="T11" fmla="*/ 6 h 747"/>
                <a:gd name="T12" fmla="*/ 0 w 1049"/>
                <a:gd name="T13" fmla="*/ 15 h 747"/>
                <a:gd name="T14" fmla="*/ 0 w 1049"/>
                <a:gd name="T15" fmla="*/ 15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7 w 150"/>
                  <a:gd name="T1" fmla="*/ 0 h 173"/>
                  <a:gd name="T2" fmla="*/ 2 w 150"/>
                  <a:gd name="T3" fmla="*/ 3 h 173"/>
                  <a:gd name="T4" fmla="*/ 0 w 150"/>
                  <a:gd name="T5" fmla="*/ 8 h 173"/>
                  <a:gd name="T6" fmla="*/ 5 w 150"/>
                  <a:gd name="T7" fmla="*/ 7 h 173"/>
                  <a:gd name="T8" fmla="*/ 6 w 150"/>
                  <a:gd name="T9" fmla="*/ 4 h 173"/>
                  <a:gd name="T10" fmla="*/ 9 w 150"/>
                  <a:gd name="T11" fmla="*/ 1 h 173"/>
                  <a:gd name="T12" fmla="*/ 7 w 150"/>
                  <a:gd name="T13" fmla="*/ 0 h 173"/>
                  <a:gd name="T14" fmla="*/ 7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0 w 1684"/>
                  <a:gd name="T1" fmla="*/ 0 h 880"/>
                  <a:gd name="T2" fmla="*/ 4 w 1684"/>
                  <a:gd name="T3" fmla="*/ 2 h 880"/>
                  <a:gd name="T4" fmla="*/ 0 w 1684"/>
                  <a:gd name="T5" fmla="*/ 9 h 880"/>
                  <a:gd name="T6" fmla="*/ 4 w 1684"/>
                  <a:gd name="T7" fmla="*/ 16 h 880"/>
                  <a:gd name="T8" fmla="*/ 73 w 1684"/>
                  <a:gd name="T9" fmla="*/ 38 h 880"/>
                  <a:gd name="T10" fmla="*/ 88 w 1684"/>
                  <a:gd name="T11" fmla="*/ 37 h 880"/>
                  <a:gd name="T12" fmla="*/ 100 w 1684"/>
                  <a:gd name="T13" fmla="*/ 39 h 880"/>
                  <a:gd name="T14" fmla="*/ 105 w 1684"/>
                  <a:gd name="T15" fmla="*/ 36 h 880"/>
                  <a:gd name="T16" fmla="*/ 93 w 1684"/>
                  <a:gd name="T17" fmla="*/ 29 h 880"/>
                  <a:gd name="T18" fmla="*/ 89 w 1684"/>
                  <a:gd name="T19" fmla="*/ 23 h 880"/>
                  <a:gd name="T20" fmla="*/ 85 w 1684"/>
                  <a:gd name="T21" fmla="*/ 23 h 880"/>
                  <a:gd name="T22" fmla="*/ 90 w 1684"/>
                  <a:gd name="T23" fmla="*/ 29 h 880"/>
                  <a:gd name="T24" fmla="*/ 98 w 1684"/>
                  <a:gd name="T25" fmla="*/ 36 h 880"/>
                  <a:gd name="T26" fmla="*/ 88 w 1684"/>
                  <a:gd name="T27" fmla="*/ 35 h 880"/>
                  <a:gd name="T28" fmla="*/ 76 w 1684"/>
                  <a:gd name="T29" fmla="*/ 36 h 880"/>
                  <a:gd name="T30" fmla="*/ 78 w 1684"/>
                  <a:gd name="T31" fmla="*/ 29 h 880"/>
                  <a:gd name="T32" fmla="*/ 83 w 1684"/>
                  <a:gd name="T33" fmla="*/ 24 h 880"/>
                  <a:gd name="T34" fmla="*/ 77 w 1684"/>
                  <a:gd name="T35" fmla="*/ 24 h 880"/>
                  <a:gd name="T36" fmla="*/ 72 w 1684"/>
                  <a:gd name="T37" fmla="*/ 29 h 880"/>
                  <a:gd name="T38" fmla="*/ 71 w 1684"/>
                  <a:gd name="T39" fmla="*/ 35 h 880"/>
                  <a:gd name="T40" fmla="*/ 7 w 1684"/>
                  <a:gd name="T41" fmla="*/ 14 h 880"/>
                  <a:gd name="T42" fmla="*/ 5 w 1684"/>
                  <a:gd name="T43" fmla="*/ 10 h 880"/>
                  <a:gd name="T44" fmla="*/ 6 w 1684"/>
                  <a:gd name="T45" fmla="*/ 4 h 880"/>
                  <a:gd name="T46" fmla="*/ 13 w 1684"/>
                  <a:gd name="T47" fmla="*/ 0 h 880"/>
                  <a:gd name="T48" fmla="*/ 10 w 1684"/>
                  <a:gd name="T49" fmla="*/ 0 h 880"/>
                  <a:gd name="T50" fmla="*/ 10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6 w 1190"/>
                  <a:gd name="T1" fmla="*/ 0 h 500"/>
                  <a:gd name="T2" fmla="*/ 74 w 1190"/>
                  <a:gd name="T3" fmla="*/ 21 h 500"/>
                  <a:gd name="T4" fmla="*/ 67 w 1190"/>
                  <a:gd name="T5" fmla="*/ 22 h 500"/>
                  <a:gd name="T6" fmla="*/ 0 w 1190"/>
                  <a:gd name="T7" fmla="*/ 1 h 500"/>
                  <a:gd name="T8" fmla="*/ 6 w 1190"/>
                  <a:gd name="T9" fmla="*/ 0 h 500"/>
                  <a:gd name="T10" fmla="*/ 6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7 w 160"/>
                  <a:gd name="T1" fmla="*/ 0 h 335"/>
                  <a:gd name="T2" fmla="*/ 1 w 160"/>
                  <a:gd name="T3" fmla="*/ 5 h 335"/>
                  <a:gd name="T4" fmla="*/ 0 w 160"/>
                  <a:gd name="T5" fmla="*/ 10 h 335"/>
                  <a:gd name="T6" fmla="*/ 2 w 160"/>
                  <a:gd name="T7" fmla="*/ 14 h 335"/>
                  <a:gd name="T8" fmla="*/ 6 w 160"/>
                  <a:gd name="T9" fmla="*/ 15 h 335"/>
                  <a:gd name="T10" fmla="*/ 5 w 160"/>
                  <a:gd name="T11" fmla="*/ 7 h 335"/>
                  <a:gd name="T12" fmla="*/ 10 w 160"/>
                  <a:gd name="T13" fmla="*/ 1 h 335"/>
                  <a:gd name="T14" fmla="*/ 7 w 160"/>
                  <a:gd name="T15" fmla="*/ 0 h 335"/>
                  <a:gd name="T16" fmla="*/ 7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 w 489"/>
                  <a:gd name="T1" fmla="*/ 1 h 296"/>
                  <a:gd name="T2" fmla="*/ 10 w 489"/>
                  <a:gd name="T3" fmla="*/ 3 h 296"/>
                  <a:gd name="T4" fmla="*/ 20 w 489"/>
                  <a:gd name="T5" fmla="*/ 6 h 296"/>
                  <a:gd name="T6" fmla="*/ 27 w 489"/>
                  <a:gd name="T7" fmla="*/ 11 h 296"/>
                  <a:gd name="T8" fmla="*/ 20 w 489"/>
                  <a:gd name="T9" fmla="*/ 10 h 296"/>
                  <a:gd name="T10" fmla="*/ 9 w 489"/>
                  <a:gd name="T11" fmla="*/ 6 h 296"/>
                  <a:gd name="T12" fmla="*/ 3 w 489"/>
                  <a:gd name="T13" fmla="*/ 4 h 296"/>
                  <a:gd name="T14" fmla="*/ 7 w 489"/>
                  <a:gd name="T15" fmla="*/ 7 h 296"/>
                  <a:gd name="T16" fmla="*/ 17 w 489"/>
                  <a:gd name="T17" fmla="*/ 12 h 296"/>
                  <a:gd name="T18" fmla="*/ 29 w 489"/>
                  <a:gd name="T19" fmla="*/ 13 h 296"/>
                  <a:gd name="T20" fmla="*/ 30 w 489"/>
                  <a:gd name="T21" fmla="*/ 10 h 296"/>
                  <a:gd name="T22" fmla="*/ 24 w 489"/>
                  <a:gd name="T23" fmla="*/ 5 h 296"/>
                  <a:gd name="T24" fmla="*/ 10 w 489"/>
                  <a:gd name="T25" fmla="*/ 1 h 296"/>
                  <a:gd name="T26" fmla="*/ 0 w 489"/>
                  <a:gd name="T27" fmla="*/ 0 h 296"/>
                  <a:gd name="T28" fmla="*/ 1 w 489"/>
                  <a:gd name="T29" fmla="*/ 1 h 296"/>
                  <a:gd name="T30" fmla="*/ 1 w 489"/>
                  <a:gd name="T31" fmla="*/ 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147483646 w 4288"/>
              <a:gd name="T3" fmla="*/ 2147483646 h 459"/>
              <a:gd name="T4" fmla="*/ 2147483646 w 4288"/>
              <a:gd name="T5" fmla="*/ 2147483646 h 459"/>
              <a:gd name="T6" fmla="*/ 2147483646 w 4288"/>
              <a:gd name="T7" fmla="*/ 2147483646 h 459"/>
              <a:gd name="T8" fmla="*/ 2147483646 w 4288"/>
              <a:gd name="T9" fmla="*/ 2147483646 h 459"/>
              <a:gd name="T10" fmla="*/ 2147483646 w 4288"/>
              <a:gd name="T11" fmla="*/ 2147483646 h 459"/>
              <a:gd name="T12" fmla="*/ 2147483646 w 4288"/>
              <a:gd name="T13" fmla="*/ 214748364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2147483646 h 240"/>
              <a:gd name="T2" fmla="*/ 2147483646 w 560"/>
              <a:gd name="T3" fmla="*/ 2147483646 h 240"/>
              <a:gd name="T4" fmla="*/ 2147483646 w 560"/>
              <a:gd name="T5" fmla="*/ 2147483646 h 240"/>
              <a:gd name="T6" fmla="*/ 2147483646 w 560"/>
              <a:gd name="T7" fmla="*/ 2147483646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smtClean="0"/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ru-RU" noProof="0" smtClean="0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0E040FBE-874A-4507-8786-6D91C5ED0A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47179927-EDE0-415D-BE69-447D20766D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47A5675C-6009-4D23-96A2-610AB2A9F6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1A083015-A162-4644-8818-02CC4C8CAA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3CCB310C-1E51-4204-974B-75A8C38071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F42F8AE9-8C36-46DD-8609-3C105C3E5C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DC708566-B545-45FA-BAC7-9B6F4807CC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90493FB9-25AB-4977-BEBC-2A0D6BB378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5608A623-DED5-4B49-B009-15815216E4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8A571FC9-05A5-4A12-AE2B-2EE2C40466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F87B5E23-EC15-4D05-A79A-5F871115AB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147483646 w 2903"/>
              <a:gd name="T1" fmla="*/ 2147483646 h 3686"/>
              <a:gd name="T2" fmla="*/ 2147483646 w 2903"/>
              <a:gd name="T3" fmla="*/ 2147483646 h 3686"/>
              <a:gd name="T4" fmla="*/ 2147483646 w 2903"/>
              <a:gd name="T5" fmla="*/ 0 h 3686"/>
              <a:gd name="T6" fmla="*/ 2147483646 w 2903"/>
              <a:gd name="T7" fmla="*/ 2147483646 h 3686"/>
              <a:gd name="T8" fmla="*/ 2147483646 w 2903"/>
              <a:gd name="T9" fmla="*/ 2147483646 h 3686"/>
              <a:gd name="T10" fmla="*/ 0 w 2903"/>
              <a:gd name="T11" fmla="*/ 2147483646 h 3686"/>
              <a:gd name="T12" fmla="*/ 2147483646 w 2903"/>
              <a:gd name="T13" fmla="*/ 2147483646 h 3686"/>
              <a:gd name="T14" fmla="*/ 2147483646 w 2903"/>
              <a:gd name="T15" fmla="*/ 2147483646 h 3686"/>
              <a:gd name="T16" fmla="*/ 2147483646 w 2903"/>
              <a:gd name="T17" fmla="*/ 2147483646 h 3686"/>
              <a:gd name="T18" fmla="*/ 2147483646 w 2903"/>
              <a:gd name="T19" fmla="*/ 2147483646 h 3686"/>
              <a:gd name="T20" fmla="*/ 2147483646 w 2903"/>
              <a:gd name="T21" fmla="*/ 2147483646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02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2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02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40FEE1B-40C2-4230-9AC3-DCD7242E40E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147483646 w 2911"/>
              <a:gd name="T1" fmla="*/ 0 h 3703"/>
              <a:gd name="T2" fmla="*/ 2147483646 w 2911"/>
              <a:gd name="T3" fmla="*/ 2147483646 h 3703"/>
              <a:gd name="T4" fmla="*/ 2147483646 w 2911"/>
              <a:gd name="T5" fmla="*/ 2147483646 h 3703"/>
              <a:gd name="T6" fmla="*/ 0 w 2911"/>
              <a:gd name="T7" fmla="*/ 2147483646 h 3703"/>
              <a:gd name="T8" fmla="*/ 2147483646 w 2911"/>
              <a:gd name="T9" fmla="*/ 2147483646 h 3703"/>
              <a:gd name="T10" fmla="*/ 2147483646 w 2911"/>
              <a:gd name="T11" fmla="*/ 2147483646 h 3703"/>
              <a:gd name="T12" fmla="*/ 2147483646 w 2911"/>
              <a:gd name="T13" fmla="*/ 2147483646 h 3703"/>
              <a:gd name="T14" fmla="*/ 2147483646 w 2911"/>
              <a:gd name="T15" fmla="*/ 2147483646 h 3703"/>
              <a:gd name="T16" fmla="*/ 2147483646 w 2911"/>
              <a:gd name="T17" fmla="*/ 2147483646 h 3703"/>
              <a:gd name="T18" fmla="*/ 2147483646 w 2911"/>
              <a:gd name="T19" fmla="*/ 0 h 3703"/>
              <a:gd name="T20" fmla="*/ 2147483646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147483646 h 2777"/>
              <a:gd name="T2" fmla="*/ 2147483646 w 2561"/>
              <a:gd name="T3" fmla="*/ 2147483646 h 2777"/>
              <a:gd name="T4" fmla="*/ 2147483646 w 2561"/>
              <a:gd name="T5" fmla="*/ 2147483646 h 2777"/>
              <a:gd name="T6" fmla="*/ 2147483646 w 2561"/>
              <a:gd name="T7" fmla="*/ 2147483646 h 2777"/>
              <a:gd name="T8" fmla="*/ 2147483646 w 2561"/>
              <a:gd name="T9" fmla="*/ 2147483646 h 2777"/>
              <a:gd name="T10" fmla="*/ 2147483646 w 2561"/>
              <a:gd name="T11" fmla="*/ 0 h 2777"/>
              <a:gd name="T12" fmla="*/ 0 w 2561"/>
              <a:gd name="T13" fmla="*/ 2147483646 h 2777"/>
              <a:gd name="T14" fmla="*/ 0 w 2561"/>
              <a:gd name="T15" fmla="*/ 2147483646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5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99 w 2177"/>
                <a:gd name="T1" fmla="*/ 158 h 1298"/>
                <a:gd name="T2" fmla="*/ 178 w 2177"/>
                <a:gd name="T3" fmla="*/ 139 h 1298"/>
                <a:gd name="T4" fmla="*/ 167 w 2177"/>
                <a:gd name="T5" fmla="*/ 60 h 1298"/>
                <a:gd name="T6" fmla="*/ 268 w 2177"/>
                <a:gd name="T7" fmla="*/ 42 h 1298"/>
                <a:gd name="T8" fmla="*/ 273 w 2177"/>
                <a:gd name="T9" fmla="*/ 26 h 1298"/>
                <a:gd name="T10" fmla="*/ 263 w 2177"/>
                <a:gd name="T11" fmla="*/ 13 h 1298"/>
                <a:gd name="T12" fmla="*/ 160 w 2177"/>
                <a:gd name="T13" fmla="*/ 27 h 1298"/>
                <a:gd name="T14" fmla="*/ 153 w 2177"/>
                <a:gd name="T15" fmla="*/ 4 h 1298"/>
                <a:gd name="T16" fmla="*/ 136 w 2177"/>
                <a:gd name="T17" fmla="*/ 0 h 1298"/>
                <a:gd name="T18" fmla="*/ 120 w 2177"/>
                <a:gd name="T19" fmla="*/ 4 h 1298"/>
                <a:gd name="T20" fmla="*/ 111 w 2177"/>
                <a:gd name="T21" fmla="*/ 14 h 1298"/>
                <a:gd name="T22" fmla="*/ 118 w 2177"/>
                <a:gd name="T23" fmla="*/ 36 h 1298"/>
                <a:gd name="T24" fmla="*/ 83 w 2177"/>
                <a:gd name="T25" fmla="*/ 56 h 1298"/>
                <a:gd name="T26" fmla="*/ 123 w 2177"/>
                <a:gd name="T27" fmla="*/ 60 h 1298"/>
                <a:gd name="T28" fmla="*/ 139 w 2177"/>
                <a:gd name="T29" fmla="*/ 112 h 1298"/>
                <a:gd name="T30" fmla="*/ 18 w 2177"/>
                <a:gd name="T31" fmla="*/ 59 h 1298"/>
                <a:gd name="T32" fmla="*/ 6 w 2177"/>
                <a:gd name="T33" fmla="*/ 64 h 1298"/>
                <a:gd name="T34" fmla="*/ 0 w 2177"/>
                <a:gd name="T35" fmla="*/ 80 h 1298"/>
                <a:gd name="T36" fmla="*/ 7 w 2177"/>
                <a:gd name="T37" fmla="*/ 98 h 1298"/>
                <a:gd name="T38" fmla="*/ 143 w 2177"/>
                <a:gd name="T39" fmla="*/ 161 h 1298"/>
                <a:gd name="T40" fmla="*/ 173 w 2177"/>
                <a:gd name="T41" fmla="*/ 157 h 1298"/>
                <a:gd name="T42" fmla="*/ 197 w 2177"/>
                <a:gd name="T43" fmla="*/ 163 h 1298"/>
                <a:gd name="T44" fmla="*/ 199 w 2177"/>
                <a:gd name="T45" fmla="*/ 158 h 1298"/>
                <a:gd name="T46" fmla="*/ 199 w 2177"/>
                <a:gd name="T47" fmla="*/ 158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1 h 258"/>
                <a:gd name="T2" fmla="*/ 15 w 143"/>
                <a:gd name="T3" fmla="*/ 0 h 258"/>
                <a:gd name="T4" fmla="*/ 17 w 143"/>
                <a:gd name="T5" fmla="*/ 30 h 258"/>
                <a:gd name="T6" fmla="*/ 1 w 143"/>
                <a:gd name="T7" fmla="*/ 33 h 258"/>
                <a:gd name="T8" fmla="*/ 0 w 143"/>
                <a:gd name="T9" fmla="*/ 1 h 258"/>
                <a:gd name="T10" fmla="*/ 0 w 143"/>
                <a:gd name="T11" fmla="*/ 1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7 w 1586"/>
                <a:gd name="T1" fmla="*/ 0 h 821"/>
                <a:gd name="T2" fmla="*/ 166 w 1586"/>
                <a:gd name="T3" fmla="*/ 64 h 821"/>
                <a:gd name="T4" fmla="*/ 178 w 1586"/>
                <a:gd name="T5" fmla="*/ 79 h 821"/>
                <a:gd name="T6" fmla="*/ 198 w 1586"/>
                <a:gd name="T7" fmla="*/ 99 h 821"/>
                <a:gd name="T8" fmla="*/ 195 w 1586"/>
                <a:gd name="T9" fmla="*/ 102 h 821"/>
                <a:gd name="T10" fmla="*/ 168 w 1586"/>
                <a:gd name="T11" fmla="*/ 98 h 821"/>
                <a:gd name="T12" fmla="*/ 143 w 1586"/>
                <a:gd name="T13" fmla="*/ 101 h 821"/>
                <a:gd name="T14" fmla="*/ 5 w 1586"/>
                <a:gd name="T15" fmla="*/ 37 h 821"/>
                <a:gd name="T16" fmla="*/ 0 w 1586"/>
                <a:gd name="T17" fmla="*/ 18 h 821"/>
                <a:gd name="T18" fmla="*/ 5 w 1586"/>
                <a:gd name="T19" fmla="*/ 4 h 821"/>
                <a:gd name="T20" fmla="*/ 17 w 1586"/>
                <a:gd name="T21" fmla="*/ 0 h 821"/>
                <a:gd name="T22" fmla="*/ 17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41 h 747"/>
                <a:gd name="T2" fmla="*/ 116 w 1049"/>
                <a:gd name="T3" fmla="*/ 94 h 747"/>
                <a:gd name="T4" fmla="*/ 118 w 1049"/>
                <a:gd name="T5" fmla="*/ 67 h 747"/>
                <a:gd name="T6" fmla="*/ 132 w 1049"/>
                <a:gd name="T7" fmla="*/ 53 h 747"/>
                <a:gd name="T8" fmla="*/ 10 w 1049"/>
                <a:gd name="T9" fmla="*/ 0 h 747"/>
                <a:gd name="T10" fmla="*/ 0 w 1049"/>
                <a:gd name="T11" fmla="*/ 16 h 747"/>
                <a:gd name="T12" fmla="*/ 0 w 1049"/>
                <a:gd name="T13" fmla="*/ 41 h 747"/>
                <a:gd name="T14" fmla="*/ 0 w 1049"/>
                <a:gd name="T15" fmla="*/ 4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4 h 241"/>
                <a:gd name="T2" fmla="*/ 19 w 272"/>
                <a:gd name="T3" fmla="*/ 0 h 241"/>
                <a:gd name="T4" fmla="*/ 31 w 272"/>
                <a:gd name="T5" fmla="*/ 5 h 241"/>
                <a:gd name="T6" fmla="*/ 33 w 272"/>
                <a:gd name="T7" fmla="*/ 18 h 241"/>
                <a:gd name="T8" fmla="*/ 20 w 272"/>
                <a:gd name="T9" fmla="*/ 19 h 241"/>
                <a:gd name="T10" fmla="*/ 4 w 272"/>
                <a:gd name="T11" fmla="*/ 31 h 241"/>
                <a:gd name="T12" fmla="*/ 0 w 272"/>
                <a:gd name="T13" fmla="*/ 4 h 241"/>
                <a:gd name="T14" fmla="*/ 0 w 272"/>
                <a:gd name="T15" fmla="*/ 4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9 w 152"/>
                <a:gd name="T1" fmla="*/ 1 h 224"/>
                <a:gd name="T2" fmla="*/ 19 w 152"/>
                <a:gd name="T3" fmla="*/ 28 h 224"/>
                <a:gd name="T4" fmla="*/ 0 w 152"/>
                <a:gd name="T5" fmla="*/ 1 h 224"/>
                <a:gd name="T6" fmla="*/ 9 w 152"/>
                <a:gd name="T7" fmla="*/ 0 h 224"/>
                <a:gd name="T8" fmla="*/ 19 w 152"/>
                <a:gd name="T9" fmla="*/ 1 h 224"/>
                <a:gd name="T10" fmla="*/ 19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10 h 764"/>
                <a:gd name="T2" fmla="*/ 11 w 386"/>
                <a:gd name="T3" fmla="*/ 0 h 764"/>
                <a:gd name="T4" fmla="*/ 29 w 386"/>
                <a:gd name="T5" fmla="*/ 1 h 764"/>
                <a:gd name="T6" fmla="*/ 49 w 386"/>
                <a:gd name="T7" fmla="*/ 96 h 764"/>
                <a:gd name="T8" fmla="*/ 35 w 386"/>
                <a:gd name="T9" fmla="*/ 91 h 764"/>
                <a:gd name="T10" fmla="*/ 19 w 386"/>
                <a:gd name="T11" fmla="*/ 85 h 764"/>
                <a:gd name="T12" fmla="*/ 0 w 386"/>
                <a:gd name="T13" fmla="*/ 10 h 764"/>
                <a:gd name="T14" fmla="*/ 0 w 386"/>
                <a:gd name="T15" fmla="*/ 10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87 w 728"/>
                <a:gd name="T1" fmla="*/ 0 h 348"/>
                <a:gd name="T2" fmla="*/ 0 w 728"/>
                <a:gd name="T3" fmla="*/ 14 h 348"/>
                <a:gd name="T4" fmla="*/ 4 w 728"/>
                <a:gd name="T5" fmla="*/ 44 h 348"/>
                <a:gd name="T6" fmla="*/ 90 w 728"/>
                <a:gd name="T7" fmla="*/ 30 h 348"/>
                <a:gd name="T8" fmla="*/ 91 w 728"/>
                <a:gd name="T9" fmla="*/ 6 h 348"/>
                <a:gd name="T10" fmla="*/ 87 w 728"/>
                <a:gd name="T11" fmla="*/ 0 h 348"/>
                <a:gd name="T12" fmla="*/ 87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34 w 312"/>
                <a:gd name="T1" fmla="*/ 0 h 135"/>
                <a:gd name="T2" fmla="*/ 0 w 312"/>
                <a:gd name="T3" fmla="*/ 9 h 135"/>
                <a:gd name="T4" fmla="*/ 39 w 312"/>
                <a:gd name="T5" fmla="*/ 16 h 135"/>
                <a:gd name="T6" fmla="*/ 34 w 312"/>
                <a:gd name="T7" fmla="*/ 0 h 135"/>
                <a:gd name="T8" fmla="*/ 34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3 h 175"/>
                    <a:gd name="T2" fmla="*/ 15 w 313"/>
                    <a:gd name="T3" fmla="*/ 1 h 175"/>
                    <a:gd name="T4" fmla="*/ 27 w 313"/>
                    <a:gd name="T5" fmla="*/ 0 h 175"/>
                    <a:gd name="T6" fmla="*/ 37 w 313"/>
                    <a:gd name="T7" fmla="*/ 3 h 175"/>
                    <a:gd name="T8" fmla="*/ 40 w 313"/>
                    <a:gd name="T9" fmla="*/ 11 h 175"/>
                    <a:gd name="T10" fmla="*/ 21 w 313"/>
                    <a:gd name="T11" fmla="*/ 8 h 175"/>
                    <a:gd name="T12" fmla="*/ 10 w 313"/>
                    <a:gd name="T13" fmla="*/ 12 h 175"/>
                    <a:gd name="T14" fmla="*/ 2 w 313"/>
                    <a:gd name="T15" fmla="*/ 21 h 175"/>
                    <a:gd name="T16" fmla="*/ 0 w 313"/>
                    <a:gd name="T17" fmla="*/ 13 h 175"/>
                    <a:gd name="T18" fmla="*/ 0 w 313"/>
                    <a:gd name="T19" fmla="*/ 13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5 h 266"/>
                    <a:gd name="T2" fmla="*/ 20 w 230"/>
                    <a:gd name="T3" fmla="*/ 34 h 266"/>
                    <a:gd name="T4" fmla="*/ 29 w 230"/>
                    <a:gd name="T5" fmla="*/ 32 h 266"/>
                    <a:gd name="T6" fmla="*/ 28 w 230"/>
                    <a:gd name="T7" fmla="*/ 3 h 266"/>
                    <a:gd name="T8" fmla="*/ 21 w 230"/>
                    <a:gd name="T9" fmla="*/ 0 h 266"/>
                    <a:gd name="T10" fmla="*/ 23 w 230"/>
                    <a:gd name="T11" fmla="*/ 25 h 266"/>
                    <a:gd name="T12" fmla="*/ 9 w 230"/>
                    <a:gd name="T13" fmla="*/ 1 h 266"/>
                    <a:gd name="T14" fmla="*/ 0 w 230"/>
                    <a:gd name="T15" fmla="*/ 5 h 266"/>
                    <a:gd name="T16" fmla="*/ 0 w 230"/>
                    <a:gd name="T17" fmla="*/ 5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3 h 234"/>
                    <a:gd name="T2" fmla="*/ 4 w 87"/>
                    <a:gd name="T3" fmla="*/ 12 h 234"/>
                    <a:gd name="T4" fmla="*/ 5 w 87"/>
                    <a:gd name="T5" fmla="*/ 20 h 234"/>
                    <a:gd name="T6" fmla="*/ 3 w 87"/>
                    <a:gd name="T7" fmla="*/ 30 h 234"/>
                    <a:gd name="T8" fmla="*/ 10 w 87"/>
                    <a:gd name="T9" fmla="*/ 28 h 234"/>
                    <a:gd name="T10" fmla="*/ 10 w 87"/>
                    <a:gd name="T11" fmla="*/ 15 h 234"/>
                    <a:gd name="T12" fmla="*/ 5 w 87"/>
                    <a:gd name="T13" fmla="*/ 0 h 234"/>
                    <a:gd name="T14" fmla="*/ 0 w 87"/>
                    <a:gd name="T15" fmla="*/ 3 h 234"/>
                    <a:gd name="T16" fmla="*/ 0 w 87"/>
                    <a:gd name="T17" fmla="*/ 3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62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3 w 1190"/>
                  <a:gd name="T1" fmla="*/ 0 h 500"/>
                  <a:gd name="T2" fmla="*/ 149 w 1190"/>
                  <a:gd name="T3" fmla="*/ 62 h 500"/>
                  <a:gd name="T4" fmla="*/ 135 w 1190"/>
                  <a:gd name="T5" fmla="*/ 63 h 500"/>
                  <a:gd name="T6" fmla="*/ 0 w 1190"/>
                  <a:gd name="T7" fmla="*/ 4 h 500"/>
                  <a:gd name="T8" fmla="*/ 13 w 1190"/>
                  <a:gd name="T9" fmla="*/ 0 h 500"/>
                  <a:gd name="T10" fmla="*/ 13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 w 489"/>
                  <a:gd name="T1" fmla="*/ 5 h 296"/>
                  <a:gd name="T2" fmla="*/ 20 w 489"/>
                  <a:gd name="T3" fmla="*/ 9 h 296"/>
                  <a:gd name="T4" fmla="*/ 40 w 489"/>
                  <a:gd name="T5" fmla="*/ 18 h 296"/>
                  <a:gd name="T6" fmla="*/ 55 w 489"/>
                  <a:gd name="T7" fmla="*/ 31 h 296"/>
                  <a:gd name="T8" fmla="*/ 40 w 489"/>
                  <a:gd name="T9" fmla="*/ 29 h 296"/>
                  <a:gd name="T10" fmla="*/ 17 w 489"/>
                  <a:gd name="T11" fmla="*/ 19 h 296"/>
                  <a:gd name="T12" fmla="*/ 6 w 489"/>
                  <a:gd name="T13" fmla="*/ 10 h 296"/>
                  <a:gd name="T14" fmla="*/ 13 w 489"/>
                  <a:gd name="T15" fmla="*/ 21 h 296"/>
                  <a:gd name="T16" fmla="*/ 34 w 489"/>
                  <a:gd name="T17" fmla="*/ 34 h 296"/>
                  <a:gd name="T18" fmla="*/ 58 w 489"/>
                  <a:gd name="T19" fmla="*/ 37 h 296"/>
                  <a:gd name="T20" fmla="*/ 61 w 489"/>
                  <a:gd name="T21" fmla="*/ 28 h 296"/>
                  <a:gd name="T22" fmla="*/ 49 w 489"/>
                  <a:gd name="T23" fmla="*/ 15 h 296"/>
                  <a:gd name="T24" fmla="*/ 21 w 489"/>
                  <a:gd name="T25" fmla="*/ 3 h 296"/>
                  <a:gd name="T26" fmla="*/ 0 w 489"/>
                  <a:gd name="T27" fmla="*/ 0 h 296"/>
                  <a:gd name="T28" fmla="*/ 1 w 489"/>
                  <a:gd name="T29" fmla="*/ 5 h 296"/>
                  <a:gd name="T30" fmla="*/ 1 w 489"/>
                  <a:gd name="T31" fmla="*/ 5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3 w 213"/>
                  <a:gd name="T1" fmla="*/ 0 h 478"/>
                  <a:gd name="T2" fmla="*/ 12 w 213"/>
                  <a:gd name="T3" fmla="*/ 3 h 478"/>
                  <a:gd name="T4" fmla="*/ 10 w 213"/>
                  <a:gd name="T5" fmla="*/ 24 h 478"/>
                  <a:gd name="T6" fmla="*/ 14 w 213"/>
                  <a:gd name="T7" fmla="*/ 40 h 478"/>
                  <a:gd name="T8" fmla="*/ 27 w 213"/>
                  <a:gd name="T9" fmla="*/ 56 h 478"/>
                  <a:gd name="T10" fmla="*/ 13 w 213"/>
                  <a:gd name="T11" fmla="*/ 59 h 478"/>
                  <a:gd name="T12" fmla="*/ 4 w 213"/>
                  <a:gd name="T13" fmla="*/ 42 h 478"/>
                  <a:gd name="T14" fmla="*/ 0 w 213"/>
                  <a:gd name="T15" fmla="*/ 7 h 478"/>
                  <a:gd name="T16" fmla="*/ 3 w 213"/>
                  <a:gd name="T17" fmla="*/ 0 h 478"/>
                  <a:gd name="T18" fmla="*/ 3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66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4 w 150"/>
                    <a:gd name="T1" fmla="*/ 0 h 173"/>
                    <a:gd name="T2" fmla="*/ 5 w 150"/>
                    <a:gd name="T3" fmla="*/ 9 h 173"/>
                    <a:gd name="T4" fmla="*/ 0 w 150"/>
                    <a:gd name="T5" fmla="*/ 22 h 173"/>
                    <a:gd name="T6" fmla="*/ 10 w 150"/>
                    <a:gd name="T7" fmla="*/ 20 h 173"/>
                    <a:gd name="T8" fmla="*/ 13 w 150"/>
                    <a:gd name="T9" fmla="*/ 11 h 173"/>
                    <a:gd name="T10" fmla="*/ 19 w 150"/>
                    <a:gd name="T11" fmla="*/ 4 h 173"/>
                    <a:gd name="T12" fmla="*/ 14 w 150"/>
                    <a:gd name="T13" fmla="*/ 0 h 173"/>
                    <a:gd name="T14" fmla="*/ 14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7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20 w 1684"/>
                    <a:gd name="T1" fmla="*/ 0 h 880"/>
                    <a:gd name="T2" fmla="*/ 8 w 1684"/>
                    <a:gd name="T3" fmla="*/ 7 h 880"/>
                    <a:gd name="T4" fmla="*/ 0 w 1684"/>
                    <a:gd name="T5" fmla="*/ 26 h 880"/>
                    <a:gd name="T6" fmla="*/ 9 w 1684"/>
                    <a:gd name="T7" fmla="*/ 45 h 880"/>
                    <a:gd name="T8" fmla="*/ 148 w 1684"/>
                    <a:gd name="T9" fmla="*/ 109 h 880"/>
                    <a:gd name="T10" fmla="*/ 178 w 1684"/>
                    <a:gd name="T11" fmla="*/ 105 h 880"/>
                    <a:gd name="T12" fmla="*/ 202 w 1684"/>
                    <a:gd name="T13" fmla="*/ 110 h 880"/>
                    <a:gd name="T14" fmla="*/ 211 w 1684"/>
                    <a:gd name="T15" fmla="*/ 101 h 880"/>
                    <a:gd name="T16" fmla="*/ 188 w 1684"/>
                    <a:gd name="T17" fmla="*/ 83 h 880"/>
                    <a:gd name="T18" fmla="*/ 179 w 1684"/>
                    <a:gd name="T19" fmla="*/ 64 h 880"/>
                    <a:gd name="T20" fmla="*/ 172 w 1684"/>
                    <a:gd name="T21" fmla="*/ 66 h 880"/>
                    <a:gd name="T22" fmla="*/ 180 w 1684"/>
                    <a:gd name="T23" fmla="*/ 83 h 880"/>
                    <a:gd name="T24" fmla="*/ 198 w 1684"/>
                    <a:gd name="T25" fmla="*/ 102 h 880"/>
                    <a:gd name="T26" fmla="*/ 177 w 1684"/>
                    <a:gd name="T27" fmla="*/ 99 h 880"/>
                    <a:gd name="T28" fmla="*/ 153 w 1684"/>
                    <a:gd name="T29" fmla="*/ 102 h 880"/>
                    <a:gd name="T30" fmla="*/ 157 w 1684"/>
                    <a:gd name="T31" fmla="*/ 82 h 880"/>
                    <a:gd name="T32" fmla="*/ 168 w 1684"/>
                    <a:gd name="T33" fmla="*/ 68 h 880"/>
                    <a:gd name="T34" fmla="*/ 156 w 1684"/>
                    <a:gd name="T35" fmla="*/ 69 h 880"/>
                    <a:gd name="T36" fmla="*/ 146 w 1684"/>
                    <a:gd name="T37" fmla="*/ 83 h 880"/>
                    <a:gd name="T38" fmla="*/ 143 w 1684"/>
                    <a:gd name="T39" fmla="*/ 99 h 880"/>
                    <a:gd name="T40" fmla="*/ 14 w 1684"/>
                    <a:gd name="T41" fmla="*/ 39 h 880"/>
                    <a:gd name="T42" fmla="*/ 10 w 1684"/>
                    <a:gd name="T43" fmla="*/ 27 h 880"/>
                    <a:gd name="T44" fmla="*/ 13 w 1684"/>
                    <a:gd name="T45" fmla="*/ 12 h 880"/>
                    <a:gd name="T46" fmla="*/ 28 w 1684"/>
                    <a:gd name="T47" fmla="*/ 0 h 880"/>
                    <a:gd name="T48" fmla="*/ 20 w 1684"/>
                    <a:gd name="T49" fmla="*/ 0 h 880"/>
                    <a:gd name="T50" fmla="*/ 20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8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5 w 160"/>
                    <a:gd name="T1" fmla="*/ 0 h 335"/>
                    <a:gd name="T2" fmla="*/ 3 w 160"/>
                    <a:gd name="T3" fmla="*/ 13 h 335"/>
                    <a:gd name="T4" fmla="*/ 0 w 160"/>
                    <a:gd name="T5" fmla="*/ 28 h 335"/>
                    <a:gd name="T6" fmla="*/ 5 w 160"/>
                    <a:gd name="T7" fmla="*/ 39 h 335"/>
                    <a:gd name="T8" fmla="*/ 12 w 160"/>
                    <a:gd name="T9" fmla="*/ 41 h 335"/>
                    <a:gd name="T10" fmla="*/ 10 w 160"/>
                    <a:gd name="T11" fmla="*/ 19 h 335"/>
                    <a:gd name="T12" fmla="*/ 20 w 160"/>
                    <a:gd name="T13" fmla="*/ 2 h 335"/>
                    <a:gd name="T14" fmla="*/ 15 w 160"/>
                    <a:gd name="T15" fmla="*/ 0 h 335"/>
                    <a:gd name="T16" fmla="*/ 15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9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8 w 642"/>
                    <a:gd name="T1" fmla="*/ 112 h 1188"/>
                    <a:gd name="T2" fmla="*/ 0 w 642"/>
                    <a:gd name="T3" fmla="*/ 16 h 1188"/>
                    <a:gd name="T4" fmla="*/ 11 w 642"/>
                    <a:gd name="T5" fmla="*/ 5 h 1188"/>
                    <a:gd name="T6" fmla="*/ 33 w 642"/>
                    <a:gd name="T7" fmla="*/ 0 h 1188"/>
                    <a:gd name="T8" fmla="*/ 50 w 642"/>
                    <a:gd name="T9" fmla="*/ 8 h 1188"/>
                    <a:gd name="T10" fmla="*/ 81 w 642"/>
                    <a:gd name="T11" fmla="*/ 149 h 1188"/>
                    <a:gd name="T12" fmla="*/ 70 w 642"/>
                    <a:gd name="T13" fmla="*/ 137 h 1188"/>
                    <a:gd name="T14" fmla="*/ 45 w 642"/>
                    <a:gd name="T15" fmla="*/ 13 h 1188"/>
                    <a:gd name="T16" fmla="*/ 29 w 642"/>
                    <a:gd name="T17" fmla="*/ 8 h 1188"/>
                    <a:gd name="T18" fmla="*/ 15 w 642"/>
                    <a:gd name="T19" fmla="*/ 10 h 1188"/>
                    <a:gd name="T20" fmla="*/ 10 w 642"/>
                    <a:gd name="T21" fmla="*/ 18 h 1188"/>
                    <a:gd name="T22" fmla="*/ 39 w 642"/>
                    <a:gd name="T23" fmla="*/ 116 h 1188"/>
                    <a:gd name="T24" fmla="*/ 28 w 642"/>
                    <a:gd name="T25" fmla="*/ 112 h 1188"/>
                    <a:gd name="T26" fmla="*/ 28 w 642"/>
                    <a:gd name="T27" fmla="*/ 112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0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4 h 504"/>
                    <a:gd name="T2" fmla="*/ 10 w 192"/>
                    <a:gd name="T3" fmla="*/ 25 h 504"/>
                    <a:gd name="T4" fmla="*/ 15 w 192"/>
                    <a:gd name="T5" fmla="*/ 40 h 504"/>
                    <a:gd name="T6" fmla="*/ 15 w 192"/>
                    <a:gd name="T7" fmla="*/ 63 h 504"/>
                    <a:gd name="T8" fmla="*/ 24 w 192"/>
                    <a:gd name="T9" fmla="*/ 63 h 504"/>
                    <a:gd name="T10" fmla="*/ 24 w 192"/>
                    <a:gd name="T11" fmla="*/ 45 h 504"/>
                    <a:gd name="T12" fmla="*/ 21 w 192"/>
                    <a:gd name="T13" fmla="*/ 26 h 504"/>
                    <a:gd name="T14" fmla="*/ 13 w 192"/>
                    <a:gd name="T15" fmla="*/ 8 h 504"/>
                    <a:gd name="T16" fmla="*/ 8 w 192"/>
                    <a:gd name="T17" fmla="*/ 0 h 504"/>
                    <a:gd name="T18" fmla="*/ 0 w 192"/>
                    <a:gd name="T19" fmla="*/ 4 h 504"/>
                    <a:gd name="T20" fmla="*/ 0 w 192"/>
                    <a:gd name="T21" fmla="*/ 4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1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38 w 390"/>
                    <a:gd name="T1" fmla="*/ 0 h 269"/>
                    <a:gd name="T2" fmla="*/ 33 w 390"/>
                    <a:gd name="T3" fmla="*/ 3 h 269"/>
                    <a:gd name="T4" fmla="*/ 32 w 390"/>
                    <a:gd name="T5" fmla="*/ 9 h 269"/>
                    <a:gd name="T6" fmla="*/ 0 w 390"/>
                    <a:gd name="T7" fmla="*/ 22 h 269"/>
                    <a:gd name="T8" fmla="*/ 0 w 390"/>
                    <a:gd name="T9" fmla="*/ 28 h 269"/>
                    <a:gd name="T10" fmla="*/ 36 w 390"/>
                    <a:gd name="T11" fmla="*/ 29 h 269"/>
                    <a:gd name="T12" fmla="*/ 40 w 390"/>
                    <a:gd name="T13" fmla="*/ 34 h 269"/>
                    <a:gd name="T14" fmla="*/ 49 w 390"/>
                    <a:gd name="T15" fmla="*/ 34 h 269"/>
                    <a:gd name="T16" fmla="*/ 48 w 390"/>
                    <a:gd name="T17" fmla="*/ 24 h 269"/>
                    <a:gd name="T18" fmla="*/ 15 w 390"/>
                    <a:gd name="T19" fmla="*/ 22 h 269"/>
                    <a:gd name="T20" fmla="*/ 42 w 390"/>
                    <a:gd name="T21" fmla="*/ 12 h 269"/>
                    <a:gd name="T22" fmla="*/ 38 w 390"/>
                    <a:gd name="T23" fmla="*/ 0 h 269"/>
                    <a:gd name="T24" fmla="*/ 38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2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7 h 424"/>
                    <a:gd name="T2" fmla="*/ 108 w 941"/>
                    <a:gd name="T3" fmla="*/ 0 h 424"/>
                    <a:gd name="T4" fmla="*/ 116 w 941"/>
                    <a:gd name="T5" fmla="*/ 10 h 424"/>
                    <a:gd name="T6" fmla="*/ 118 w 941"/>
                    <a:gd name="T7" fmla="*/ 23 h 424"/>
                    <a:gd name="T8" fmla="*/ 113 w 941"/>
                    <a:gd name="T9" fmla="*/ 36 h 424"/>
                    <a:gd name="T10" fmla="*/ 8 w 941"/>
                    <a:gd name="T11" fmla="*/ 53 h 424"/>
                    <a:gd name="T12" fmla="*/ 7 w 941"/>
                    <a:gd name="T13" fmla="*/ 48 h 424"/>
                    <a:gd name="T14" fmla="*/ 108 w 941"/>
                    <a:gd name="T15" fmla="*/ 31 h 424"/>
                    <a:gd name="T16" fmla="*/ 112 w 941"/>
                    <a:gd name="T17" fmla="*/ 19 h 424"/>
                    <a:gd name="T18" fmla="*/ 105 w 941"/>
                    <a:gd name="T19" fmla="*/ 8 h 424"/>
                    <a:gd name="T20" fmla="*/ 0 w 941"/>
                    <a:gd name="T21" fmla="*/ 24 h 424"/>
                    <a:gd name="T22" fmla="*/ 0 w 941"/>
                    <a:gd name="T23" fmla="*/ 17 h 424"/>
                    <a:gd name="T24" fmla="*/ 0 w 941"/>
                    <a:gd name="T25" fmla="*/ 17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3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5 h 173"/>
                    <a:gd name="T2" fmla="*/ 9 w 488"/>
                    <a:gd name="T3" fmla="*/ 21 h 173"/>
                    <a:gd name="T4" fmla="*/ 28 w 488"/>
                    <a:gd name="T5" fmla="*/ 20 h 173"/>
                    <a:gd name="T6" fmla="*/ 53 w 488"/>
                    <a:gd name="T7" fmla="*/ 14 h 173"/>
                    <a:gd name="T8" fmla="*/ 62 w 488"/>
                    <a:gd name="T9" fmla="*/ 5 h 173"/>
                    <a:gd name="T10" fmla="*/ 56 w 488"/>
                    <a:gd name="T11" fmla="*/ 0 h 173"/>
                    <a:gd name="T12" fmla="*/ 32 w 488"/>
                    <a:gd name="T13" fmla="*/ 0 h 173"/>
                    <a:gd name="T14" fmla="*/ 14 w 488"/>
                    <a:gd name="T15" fmla="*/ 1 h 173"/>
                    <a:gd name="T16" fmla="*/ 2 w 488"/>
                    <a:gd name="T17" fmla="*/ 9 h 173"/>
                    <a:gd name="T18" fmla="*/ 14 w 488"/>
                    <a:gd name="T19" fmla="*/ 11 h 173"/>
                    <a:gd name="T20" fmla="*/ 35 w 488"/>
                    <a:gd name="T21" fmla="*/ 6 h 173"/>
                    <a:gd name="T22" fmla="*/ 53 w 488"/>
                    <a:gd name="T23" fmla="*/ 6 h 173"/>
                    <a:gd name="T24" fmla="*/ 34 w 488"/>
                    <a:gd name="T25" fmla="*/ 13 h 173"/>
                    <a:gd name="T26" fmla="*/ 18 w 488"/>
                    <a:gd name="T27" fmla="*/ 15 h 173"/>
                    <a:gd name="T28" fmla="*/ 0 w 488"/>
                    <a:gd name="T29" fmla="*/ 15 h 173"/>
                    <a:gd name="T30" fmla="*/ 0 w 488"/>
                    <a:gd name="T31" fmla="*/ 15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49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13 w 772"/>
                <a:gd name="T1" fmla="*/ 263 h 3266"/>
                <a:gd name="T2" fmla="*/ 7 w 772"/>
                <a:gd name="T3" fmla="*/ 246 h 3266"/>
                <a:gd name="T4" fmla="*/ 6 w 772"/>
                <a:gd name="T5" fmla="*/ 232 h 3266"/>
                <a:gd name="T6" fmla="*/ 7 w 772"/>
                <a:gd name="T7" fmla="*/ 212 h 3266"/>
                <a:gd name="T8" fmla="*/ 11 w 772"/>
                <a:gd name="T9" fmla="*/ 188 h 3266"/>
                <a:gd name="T10" fmla="*/ 12 w 772"/>
                <a:gd name="T11" fmla="*/ 173 h 3266"/>
                <a:gd name="T12" fmla="*/ 11 w 772"/>
                <a:gd name="T13" fmla="*/ 163 h 3266"/>
                <a:gd name="T14" fmla="*/ 7 w 772"/>
                <a:gd name="T15" fmla="*/ 155 h 3266"/>
                <a:gd name="T16" fmla="*/ 7 w 772"/>
                <a:gd name="T17" fmla="*/ 145 h 3266"/>
                <a:gd name="T18" fmla="*/ 8 w 772"/>
                <a:gd name="T19" fmla="*/ 132 h 3266"/>
                <a:gd name="T20" fmla="*/ 14 w 772"/>
                <a:gd name="T21" fmla="*/ 97 h 3266"/>
                <a:gd name="T22" fmla="*/ 14 w 772"/>
                <a:gd name="T23" fmla="*/ 79 h 3266"/>
                <a:gd name="T24" fmla="*/ 13 w 772"/>
                <a:gd name="T25" fmla="*/ 59 h 3266"/>
                <a:gd name="T26" fmla="*/ 8 w 772"/>
                <a:gd name="T27" fmla="*/ 50 h 3266"/>
                <a:gd name="T28" fmla="*/ 4 w 772"/>
                <a:gd name="T29" fmla="*/ 35 h 3266"/>
                <a:gd name="T30" fmla="*/ 0 w 772"/>
                <a:gd name="T31" fmla="*/ 0 h 3266"/>
                <a:gd name="T32" fmla="*/ 1 w 772"/>
                <a:gd name="T33" fmla="*/ 32 h 3266"/>
                <a:gd name="T34" fmla="*/ 3 w 772"/>
                <a:gd name="T35" fmla="*/ 51 h 3266"/>
                <a:gd name="T36" fmla="*/ 7 w 772"/>
                <a:gd name="T37" fmla="*/ 63 h 3266"/>
                <a:gd name="T38" fmla="*/ 11 w 772"/>
                <a:gd name="T39" fmla="*/ 69 h 3266"/>
                <a:gd name="T40" fmla="*/ 11 w 772"/>
                <a:gd name="T41" fmla="*/ 87 h 3266"/>
                <a:gd name="T42" fmla="*/ 9 w 772"/>
                <a:gd name="T43" fmla="*/ 106 h 3266"/>
                <a:gd name="T44" fmla="*/ 5 w 772"/>
                <a:gd name="T45" fmla="*/ 138 h 3266"/>
                <a:gd name="T46" fmla="*/ 4 w 772"/>
                <a:gd name="T47" fmla="*/ 159 h 3266"/>
                <a:gd name="T48" fmla="*/ 9 w 772"/>
                <a:gd name="T49" fmla="*/ 171 h 3266"/>
                <a:gd name="T50" fmla="*/ 8 w 772"/>
                <a:gd name="T51" fmla="*/ 182 h 3266"/>
                <a:gd name="T52" fmla="*/ 5 w 772"/>
                <a:gd name="T53" fmla="*/ 204 h 3266"/>
                <a:gd name="T54" fmla="*/ 3 w 772"/>
                <a:gd name="T55" fmla="*/ 226 h 3266"/>
                <a:gd name="T56" fmla="*/ 5 w 772"/>
                <a:gd name="T57" fmla="*/ 249 h 3266"/>
                <a:gd name="T58" fmla="*/ 8 w 772"/>
                <a:gd name="T59" fmla="*/ 262 h 3266"/>
                <a:gd name="T60" fmla="*/ 12 w 772"/>
                <a:gd name="T61" fmla="*/ 272 h 3266"/>
                <a:gd name="T62" fmla="*/ 13 w 772"/>
                <a:gd name="T63" fmla="*/ 263 h 3266"/>
                <a:gd name="T64" fmla="*/ 13 w 772"/>
                <a:gd name="T65" fmla="*/ 263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13 w 772"/>
                <a:gd name="T1" fmla="*/ 395 h 3266"/>
                <a:gd name="T2" fmla="*/ 7 w 772"/>
                <a:gd name="T3" fmla="*/ 369 h 3266"/>
                <a:gd name="T4" fmla="*/ 6 w 772"/>
                <a:gd name="T5" fmla="*/ 348 h 3266"/>
                <a:gd name="T6" fmla="*/ 7 w 772"/>
                <a:gd name="T7" fmla="*/ 318 h 3266"/>
                <a:gd name="T8" fmla="*/ 11 w 772"/>
                <a:gd name="T9" fmla="*/ 282 h 3266"/>
                <a:gd name="T10" fmla="*/ 12 w 772"/>
                <a:gd name="T11" fmla="*/ 259 h 3266"/>
                <a:gd name="T12" fmla="*/ 11 w 772"/>
                <a:gd name="T13" fmla="*/ 244 h 3266"/>
                <a:gd name="T14" fmla="*/ 7 w 772"/>
                <a:gd name="T15" fmla="*/ 233 h 3266"/>
                <a:gd name="T16" fmla="*/ 7 w 772"/>
                <a:gd name="T17" fmla="*/ 219 h 3266"/>
                <a:gd name="T18" fmla="*/ 8 w 772"/>
                <a:gd name="T19" fmla="*/ 199 h 3266"/>
                <a:gd name="T20" fmla="*/ 14 w 772"/>
                <a:gd name="T21" fmla="*/ 145 h 3266"/>
                <a:gd name="T22" fmla="*/ 14 w 772"/>
                <a:gd name="T23" fmla="*/ 119 h 3266"/>
                <a:gd name="T24" fmla="*/ 13 w 772"/>
                <a:gd name="T25" fmla="*/ 90 h 3266"/>
                <a:gd name="T26" fmla="*/ 8 w 772"/>
                <a:gd name="T27" fmla="*/ 76 h 3266"/>
                <a:gd name="T28" fmla="*/ 4 w 772"/>
                <a:gd name="T29" fmla="*/ 53 h 3266"/>
                <a:gd name="T30" fmla="*/ 0 w 772"/>
                <a:gd name="T31" fmla="*/ 0 h 3266"/>
                <a:gd name="T32" fmla="*/ 1 w 772"/>
                <a:gd name="T33" fmla="*/ 48 h 3266"/>
                <a:gd name="T34" fmla="*/ 3 w 772"/>
                <a:gd name="T35" fmla="*/ 77 h 3266"/>
                <a:gd name="T36" fmla="*/ 7 w 772"/>
                <a:gd name="T37" fmla="*/ 95 h 3266"/>
                <a:gd name="T38" fmla="*/ 11 w 772"/>
                <a:gd name="T39" fmla="*/ 105 h 3266"/>
                <a:gd name="T40" fmla="*/ 11 w 772"/>
                <a:gd name="T41" fmla="*/ 131 h 3266"/>
                <a:gd name="T42" fmla="*/ 9 w 772"/>
                <a:gd name="T43" fmla="*/ 159 h 3266"/>
                <a:gd name="T44" fmla="*/ 5 w 772"/>
                <a:gd name="T45" fmla="*/ 208 h 3266"/>
                <a:gd name="T46" fmla="*/ 4 w 772"/>
                <a:gd name="T47" fmla="*/ 239 h 3266"/>
                <a:gd name="T48" fmla="*/ 9 w 772"/>
                <a:gd name="T49" fmla="*/ 257 h 3266"/>
                <a:gd name="T50" fmla="*/ 8 w 772"/>
                <a:gd name="T51" fmla="*/ 273 h 3266"/>
                <a:gd name="T52" fmla="*/ 5 w 772"/>
                <a:gd name="T53" fmla="*/ 307 h 3266"/>
                <a:gd name="T54" fmla="*/ 3 w 772"/>
                <a:gd name="T55" fmla="*/ 340 h 3266"/>
                <a:gd name="T56" fmla="*/ 5 w 772"/>
                <a:gd name="T57" fmla="*/ 375 h 3266"/>
                <a:gd name="T58" fmla="*/ 8 w 772"/>
                <a:gd name="T59" fmla="*/ 393 h 3266"/>
                <a:gd name="T60" fmla="*/ 12 w 772"/>
                <a:gd name="T61" fmla="*/ 409 h 3266"/>
                <a:gd name="T62" fmla="*/ 13 w 772"/>
                <a:gd name="T63" fmla="*/ 395 h 3266"/>
                <a:gd name="T64" fmla="*/ 13 w 772"/>
                <a:gd name="T65" fmla="*/ 395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39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2 w 245"/>
                  <a:gd name="T1" fmla="*/ 0 h 806"/>
                  <a:gd name="T2" fmla="*/ 2 w 245"/>
                  <a:gd name="T3" fmla="*/ 16 h 806"/>
                  <a:gd name="T4" fmla="*/ 0 w 245"/>
                  <a:gd name="T5" fmla="*/ 37 h 806"/>
                  <a:gd name="T6" fmla="*/ 1 w 245"/>
                  <a:gd name="T7" fmla="*/ 36 h 806"/>
                  <a:gd name="T8" fmla="*/ 4 w 245"/>
                  <a:gd name="T9" fmla="*/ 17 h 806"/>
                  <a:gd name="T10" fmla="*/ 4 w 245"/>
                  <a:gd name="T11" fmla="*/ 0 h 806"/>
                  <a:gd name="T12" fmla="*/ 2 w 245"/>
                  <a:gd name="T13" fmla="*/ 0 h 806"/>
                  <a:gd name="T14" fmla="*/ 2 w 245"/>
                  <a:gd name="T15" fmla="*/ 0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41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5 w 604"/>
                    <a:gd name="T3" fmla="*/ 9 h 349"/>
                    <a:gd name="T4" fmla="*/ 8 w 604"/>
                    <a:gd name="T5" fmla="*/ 16 h 349"/>
                    <a:gd name="T6" fmla="*/ 10 w 604"/>
                    <a:gd name="T7" fmla="*/ 6 h 349"/>
                    <a:gd name="T8" fmla="*/ 6 w 604"/>
                    <a:gd name="T9" fmla="*/ 0 h 349"/>
                    <a:gd name="T10" fmla="*/ 8 w 604"/>
                    <a:gd name="T11" fmla="*/ 9 h 349"/>
                    <a:gd name="T12" fmla="*/ 2 w 604"/>
                    <a:gd name="T13" fmla="*/ 1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12 w 1064"/>
                    <a:gd name="T1" fmla="*/ 6 h 1230"/>
                    <a:gd name="T2" fmla="*/ 8 w 1064"/>
                    <a:gd name="T3" fmla="*/ 16 h 1230"/>
                    <a:gd name="T4" fmla="*/ 3 w 1064"/>
                    <a:gd name="T5" fmla="*/ 35 h 1230"/>
                    <a:gd name="T6" fmla="*/ 0 w 1064"/>
                    <a:gd name="T7" fmla="*/ 50 h 1230"/>
                    <a:gd name="T8" fmla="*/ 1 w 1064"/>
                    <a:gd name="T9" fmla="*/ 56 h 1230"/>
                    <a:gd name="T10" fmla="*/ 4 w 1064"/>
                    <a:gd name="T11" fmla="*/ 54 h 1230"/>
                    <a:gd name="T12" fmla="*/ 9 w 1064"/>
                    <a:gd name="T13" fmla="*/ 41 h 1230"/>
                    <a:gd name="T14" fmla="*/ 14 w 1064"/>
                    <a:gd name="T15" fmla="*/ 24 h 1230"/>
                    <a:gd name="T16" fmla="*/ 17 w 1064"/>
                    <a:gd name="T17" fmla="*/ 12 h 1230"/>
                    <a:gd name="T18" fmla="*/ 17 w 1064"/>
                    <a:gd name="T19" fmla="*/ 4 h 1230"/>
                    <a:gd name="T20" fmla="*/ 16 w 1064"/>
                    <a:gd name="T21" fmla="*/ 0 h 1230"/>
                    <a:gd name="T22" fmla="*/ 13 w 1064"/>
                    <a:gd name="T23" fmla="*/ 3 h 1230"/>
                    <a:gd name="T24" fmla="*/ 16 w 1064"/>
                    <a:gd name="T25" fmla="*/ 5 h 1230"/>
                    <a:gd name="T26" fmla="*/ 14 w 1064"/>
                    <a:gd name="T27" fmla="*/ 16 h 1230"/>
                    <a:gd name="T28" fmla="*/ 11 w 1064"/>
                    <a:gd name="T29" fmla="*/ 30 h 1230"/>
                    <a:gd name="T30" fmla="*/ 6 w 1064"/>
                    <a:gd name="T31" fmla="*/ 46 h 1230"/>
                    <a:gd name="T32" fmla="*/ 2 w 1064"/>
                    <a:gd name="T33" fmla="*/ 50 h 1230"/>
                    <a:gd name="T34" fmla="*/ 2 w 1064"/>
                    <a:gd name="T35" fmla="*/ 43 h 1230"/>
                    <a:gd name="T36" fmla="*/ 7 w 1064"/>
                    <a:gd name="T37" fmla="*/ 23 h 1230"/>
                    <a:gd name="T38" fmla="*/ 13 w 1064"/>
                    <a:gd name="T39" fmla="*/ 5 h 1230"/>
                    <a:gd name="T40" fmla="*/ 12 w 1064"/>
                    <a:gd name="T41" fmla="*/ 6 h 1230"/>
                    <a:gd name="T42" fmla="*/ 12 w 1064"/>
                    <a:gd name="T43" fmla="*/ 6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31 w 2002"/>
                    <a:gd name="T1" fmla="*/ 0 h 2521"/>
                    <a:gd name="T2" fmla="*/ 0 w 2002"/>
                    <a:gd name="T3" fmla="*/ 114 h 2521"/>
                    <a:gd name="T4" fmla="*/ 3 w 2002"/>
                    <a:gd name="T5" fmla="*/ 111 h 2521"/>
                    <a:gd name="T6" fmla="*/ 32 w 2002"/>
                    <a:gd name="T7" fmla="*/ 3 h 2521"/>
                    <a:gd name="T8" fmla="*/ 31 w 2002"/>
                    <a:gd name="T9" fmla="*/ 0 h 2521"/>
                    <a:gd name="T10" fmla="*/ 31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2 w 3007"/>
                    <a:gd name="T1" fmla="*/ 129 h 3771"/>
                    <a:gd name="T2" fmla="*/ 6 w 3007"/>
                    <a:gd name="T3" fmla="*/ 128 h 3771"/>
                    <a:gd name="T4" fmla="*/ 13 w 3007"/>
                    <a:gd name="T5" fmla="*/ 136 h 3771"/>
                    <a:gd name="T6" fmla="*/ 11 w 3007"/>
                    <a:gd name="T7" fmla="*/ 128 h 3771"/>
                    <a:gd name="T8" fmla="*/ 6 w 3007"/>
                    <a:gd name="T9" fmla="*/ 122 h 3771"/>
                    <a:gd name="T10" fmla="*/ 10 w 3007"/>
                    <a:gd name="T11" fmla="*/ 123 h 3771"/>
                    <a:gd name="T12" fmla="*/ 16 w 3007"/>
                    <a:gd name="T13" fmla="*/ 130 h 3771"/>
                    <a:gd name="T14" fmla="*/ 46 w 3007"/>
                    <a:gd name="T15" fmla="*/ 19 h 3771"/>
                    <a:gd name="T16" fmla="*/ 41 w 3007"/>
                    <a:gd name="T17" fmla="*/ 7 h 3771"/>
                    <a:gd name="T18" fmla="*/ 37 w 3007"/>
                    <a:gd name="T19" fmla="*/ 0 h 3771"/>
                    <a:gd name="T20" fmla="*/ 43 w 3007"/>
                    <a:gd name="T21" fmla="*/ 4 h 3771"/>
                    <a:gd name="T22" fmla="*/ 48 w 3007"/>
                    <a:gd name="T23" fmla="*/ 20 h 3771"/>
                    <a:gd name="T24" fmla="*/ 13 w 3007"/>
                    <a:gd name="T25" fmla="*/ 148 h 3771"/>
                    <a:gd name="T26" fmla="*/ 8 w 3007"/>
                    <a:gd name="T27" fmla="*/ 154 h 3771"/>
                    <a:gd name="T28" fmla="*/ 2 w 3007"/>
                    <a:gd name="T29" fmla="*/ 171 h 3771"/>
                    <a:gd name="T30" fmla="*/ 0 w 3007"/>
                    <a:gd name="T31" fmla="*/ 166 h 3771"/>
                    <a:gd name="T32" fmla="*/ 2 w 3007"/>
                    <a:gd name="T33" fmla="*/ 164 h 3771"/>
                    <a:gd name="T34" fmla="*/ 6 w 3007"/>
                    <a:gd name="T35" fmla="*/ 153 h 3771"/>
                    <a:gd name="T36" fmla="*/ 3 w 3007"/>
                    <a:gd name="T37" fmla="*/ 148 h 3771"/>
                    <a:gd name="T38" fmla="*/ 3 w 3007"/>
                    <a:gd name="T39" fmla="*/ 144 h 3771"/>
                    <a:gd name="T40" fmla="*/ 7 w 3007"/>
                    <a:gd name="T41" fmla="*/ 149 h 3771"/>
                    <a:gd name="T42" fmla="*/ 7 w 3007"/>
                    <a:gd name="T43" fmla="*/ 144 h 3771"/>
                    <a:gd name="T44" fmla="*/ 10 w 3007"/>
                    <a:gd name="T45" fmla="*/ 146 h 3771"/>
                    <a:gd name="T46" fmla="*/ 7 w 3007"/>
                    <a:gd name="T47" fmla="*/ 139 h 3771"/>
                    <a:gd name="T48" fmla="*/ 10 w 3007"/>
                    <a:gd name="T49" fmla="*/ 139 h 3771"/>
                    <a:gd name="T50" fmla="*/ 2 w 3007"/>
                    <a:gd name="T51" fmla="*/ 129 h 3771"/>
                    <a:gd name="T52" fmla="*/ 2 w 3007"/>
                    <a:gd name="T53" fmla="*/ 129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4 h 342"/>
                    <a:gd name="T2" fmla="*/ 4 w 673"/>
                    <a:gd name="T3" fmla="*/ 5 h 342"/>
                    <a:gd name="T4" fmla="*/ 10 w 673"/>
                    <a:gd name="T5" fmla="*/ 16 h 342"/>
                    <a:gd name="T6" fmla="*/ 11 w 673"/>
                    <a:gd name="T7" fmla="*/ 13 h 342"/>
                    <a:gd name="T8" fmla="*/ 7 w 673"/>
                    <a:gd name="T9" fmla="*/ 5 h 342"/>
                    <a:gd name="T10" fmla="*/ 1 w 673"/>
                    <a:gd name="T11" fmla="*/ 0 h 342"/>
                    <a:gd name="T12" fmla="*/ 0 w 673"/>
                    <a:gd name="T13" fmla="*/ 4 h 342"/>
                    <a:gd name="T14" fmla="*/ 0 w 673"/>
                    <a:gd name="T15" fmla="*/ 4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4 h 403"/>
                    <a:gd name="T2" fmla="*/ 6 w 716"/>
                    <a:gd name="T3" fmla="*/ 7 h 403"/>
                    <a:gd name="T4" fmla="*/ 10 w 716"/>
                    <a:gd name="T5" fmla="*/ 18 h 403"/>
                    <a:gd name="T6" fmla="*/ 12 w 716"/>
                    <a:gd name="T7" fmla="*/ 14 h 403"/>
                    <a:gd name="T8" fmla="*/ 7 w 716"/>
                    <a:gd name="T9" fmla="*/ 5 h 403"/>
                    <a:gd name="T10" fmla="*/ 1 w 716"/>
                    <a:gd name="T11" fmla="*/ 0 h 403"/>
                    <a:gd name="T12" fmla="*/ 0 w 716"/>
                    <a:gd name="T13" fmla="*/ 4 h 403"/>
                    <a:gd name="T14" fmla="*/ 0 w 716"/>
                    <a:gd name="T15" fmla="*/ 4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4 h 411"/>
                    <a:gd name="T2" fmla="*/ 5 w 717"/>
                    <a:gd name="T3" fmla="*/ 6 h 411"/>
                    <a:gd name="T4" fmla="*/ 10 w 717"/>
                    <a:gd name="T5" fmla="*/ 19 h 411"/>
                    <a:gd name="T6" fmla="*/ 12 w 717"/>
                    <a:gd name="T7" fmla="*/ 14 h 411"/>
                    <a:gd name="T8" fmla="*/ 6 w 717"/>
                    <a:gd name="T9" fmla="*/ 4 h 411"/>
                    <a:gd name="T10" fmla="*/ 1 w 717"/>
                    <a:gd name="T11" fmla="*/ 0 h 411"/>
                    <a:gd name="T12" fmla="*/ 0 w 717"/>
                    <a:gd name="T13" fmla="*/ 4 h 411"/>
                    <a:gd name="T14" fmla="*/ 0 w 717"/>
                    <a:gd name="T15" fmla="*/ 4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4 h 386"/>
                    <a:gd name="T2" fmla="*/ 4 w 709"/>
                    <a:gd name="T3" fmla="*/ 6 h 386"/>
                    <a:gd name="T4" fmla="*/ 11 w 709"/>
                    <a:gd name="T5" fmla="*/ 18 h 386"/>
                    <a:gd name="T6" fmla="*/ 11 w 709"/>
                    <a:gd name="T7" fmla="*/ 14 h 386"/>
                    <a:gd name="T8" fmla="*/ 5 w 709"/>
                    <a:gd name="T9" fmla="*/ 3 h 386"/>
                    <a:gd name="T10" fmla="*/ 1 w 709"/>
                    <a:gd name="T11" fmla="*/ 0 h 386"/>
                    <a:gd name="T12" fmla="*/ 0 w 709"/>
                    <a:gd name="T13" fmla="*/ 4 h 386"/>
                    <a:gd name="T14" fmla="*/ 0 w 709"/>
                    <a:gd name="T15" fmla="*/ 4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03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Sergey\Desktop\&#1058;&#1072;&#1085;&#1103;\&#1074;%20&#1083;&#1077;&#1089;&#1091;%20&#1088;&#1086;&#1076;&#1080;&#1083;&#1072;&#1089;&#1100;%20&#1077;&#1083;&#1086;&#1095;&#1082;&#1072;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642918"/>
            <a:ext cx="6400800" cy="3643337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/>
              <a:t>Личные местоимения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en-US" sz="4000" dirty="0" smtClean="0"/>
              <a:t>Personal pronouns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4125" y="765175"/>
            <a:ext cx="6407150" cy="771525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pPr>
              <a:defRPr/>
            </a:pPr>
            <a:r>
              <a:rPr lang="ru-RU" dirty="0" smtClean="0"/>
              <a:t>Личные местоимения</a:t>
            </a:r>
            <a:endParaRPr lang="ru-RU" dirty="0"/>
          </a:p>
        </p:txBody>
      </p:sp>
      <p:sp>
        <p:nvSpPr>
          <p:cNvPr id="16387" name="Объект 2"/>
          <p:cNvSpPr>
            <a:spLocks noGrp="1"/>
          </p:cNvSpPr>
          <p:nvPr>
            <p:ph sz="half" idx="1"/>
          </p:nvPr>
        </p:nvSpPr>
        <p:spPr>
          <a:xfrm>
            <a:off x="1254125" y="1828800"/>
            <a:ext cx="3355975" cy="4048125"/>
          </a:xfrm>
          <a:solidFill>
            <a:schemeClr val="accent1"/>
          </a:solidFill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z="4400" smtClean="0"/>
              <a:t>I</a:t>
            </a:r>
          </a:p>
          <a:p>
            <a:pPr marL="0" indent="0" algn="ctr">
              <a:buFontTx/>
              <a:buNone/>
            </a:pPr>
            <a:r>
              <a:rPr lang="en-US" sz="4400" smtClean="0"/>
              <a:t>You</a:t>
            </a:r>
          </a:p>
          <a:p>
            <a:pPr marL="0" indent="0" algn="ctr">
              <a:buFontTx/>
              <a:buNone/>
            </a:pPr>
            <a:r>
              <a:rPr lang="en-US" sz="4400" smtClean="0"/>
              <a:t>He</a:t>
            </a:r>
          </a:p>
          <a:p>
            <a:pPr marL="0" indent="0" algn="ctr">
              <a:buFontTx/>
              <a:buNone/>
            </a:pPr>
            <a:r>
              <a:rPr lang="en-US" sz="4400" smtClean="0"/>
              <a:t>She</a:t>
            </a:r>
          </a:p>
          <a:p>
            <a:pPr marL="0" indent="0" algn="ctr">
              <a:buFontTx/>
              <a:buNone/>
            </a:pPr>
            <a:r>
              <a:rPr lang="en-US" sz="4400" smtClean="0"/>
              <a:t>It</a:t>
            </a:r>
          </a:p>
        </p:txBody>
      </p:sp>
      <p:sp>
        <p:nvSpPr>
          <p:cNvPr id="16388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051175" cy="4048125"/>
          </a:xfrm>
          <a:solidFill>
            <a:schemeClr val="accent1"/>
          </a:solidFill>
        </p:spPr>
        <p:txBody>
          <a:bodyPr/>
          <a:lstStyle/>
          <a:p>
            <a:pPr marL="0" indent="0" algn="ctr">
              <a:buFontTx/>
              <a:buNone/>
            </a:pPr>
            <a:endParaRPr lang="en-US" sz="4400" smtClean="0"/>
          </a:p>
          <a:p>
            <a:pPr marL="0" indent="0" algn="ctr">
              <a:buFontTx/>
              <a:buNone/>
            </a:pPr>
            <a:r>
              <a:rPr lang="en-US" sz="4400" smtClean="0"/>
              <a:t>We </a:t>
            </a:r>
          </a:p>
          <a:p>
            <a:pPr marL="0" indent="0" algn="ctr">
              <a:buFontTx/>
              <a:buNone/>
            </a:pPr>
            <a:r>
              <a:rPr lang="en-US" sz="4400" smtClean="0"/>
              <a:t>You</a:t>
            </a:r>
          </a:p>
          <a:p>
            <a:pPr marL="0" indent="0" algn="ctr">
              <a:buFontTx/>
              <a:buNone/>
            </a:pPr>
            <a:r>
              <a:rPr lang="en-US" sz="4400" smtClean="0"/>
              <a:t>They</a:t>
            </a:r>
            <a:endParaRPr lang="ru-RU" sz="4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73238" y="692150"/>
            <a:ext cx="5599112" cy="75247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mtClean="0"/>
              <a:t>Посмотри и сравни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28775"/>
            <a:ext cx="7777162" cy="461010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4000" u="sng" smtClean="0">
                <a:solidFill>
                  <a:schemeClr val="hlink"/>
                </a:solidFill>
              </a:rPr>
              <a:t>Ben</a:t>
            </a:r>
            <a:r>
              <a:rPr lang="en-US" sz="4000" smtClean="0"/>
              <a:t> is slim</a:t>
            </a:r>
            <a:r>
              <a:rPr lang="ru-RU" sz="4000" smtClean="0"/>
              <a:t>.</a:t>
            </a:r>
            <a:r>
              <a:rPr lang="en-US" sz="4000" smtClean="0"/>
              <a:t> – </a:t>
            </a:r>
            <a:r>
              <a:rPr lang="en-US" sz="4000" u="sng" smtClean="0">
                <a:solidFill>
                  <a:schemeClr val="hlink"/>
                </a:solidFill>
              </a:rPr>
              <a:t>He</a:t>
            </a:r>
            <a:r>
              <a:rPr lang="en-US" sz="4000" smtClean="0"/>
              <a:t> is slim</a:t>
            </a:r>
            <a:r>
              <a:rPr lang="ru-RU" sz="4000" smtClean="0"/>
              <a:t>.</a:t>
            </a:r>
            <a:endParaRPr lang="en-US" sz="4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4000" u="sng" smtClean="0">
                <a:solidFill>
                  <a:schemeClr val="hlink"/>
                </a:solidFill>
              </a:rPr>
              <a:t>Ann</a:t>
            </a:r>
            <a:r>
              <a:rPr lang="en-US" sz="4000" smtClean="0"/>
              <a:t> can skip</a:t>
            </a:r>
            <a:r>
              <a:rPr lang="ru-RU" sz="4000" smtClean="0"/>
              <a:t>.</a:t>
            </a:r>
            <a:r>
              <a:rPr lang="en-US" sz="4000" smtClean="0"/>
              <a:t> – </a:t>
            </a:r>
            <a:r>
              <a:rPr lang="en-US" sz="4000" u="sng" smtClean="0">
                <a:solidFill>
                  <a:schemeClr val="hlink"/>
                </a:solidFill>
              </a:rPr>
              <a:t>She</a:t>
            </a:r>
            <a:r>
              <a:rPr lang="en-US" sz="4000" smtClean="0"/>
              <a:t> can skip</a:t>
            </a:r>
            <a:r>
              <a:rPr lang="ru-RU" sz="4000" smtClean="0"/>
              <a:t>.</a:t>
            </a:r>
            <a:endParaRPr lang="en-US" sz="4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4000" u="sng" smtClean="0">
                <a:solidFill>
                  <a:schemeClr val="hlink"/>
                </a:solidFill>
              </a:rPr>
              <a:t>A dog</a:t>
            </a:r>
            <a:r>
              <a:rPr lang="en-US" sz="4000" smtClean="0"/>
              <a:t> is black</a:t>
            </a:r>
            <a:r>
              <a:rPr lang="ru-RU" sz="4000" smtClean="0"/>
              <a:t>.</a:t>
            </a:r>
            <a:r>
              <a:rPr lang="en-US" sz="4000" smtClean="0"/>
              <a:t>– </a:t>
            </a:r>
            <a:r>
              <a:rPr lang="en-US" sz="4000" u="sng" smtClean="0">
                <a:solidFill>
                  <a:schemeClr val="hlink"/>
                </a:solidFill>
              </a:rPr>
              <a:t>It</a:t>
            </a:r>
            <a:r>
              <a:rPr lang="en-US" sz="4000" smtClean="0"/>
              <a:t> is black</a:t>
            </a:r>
            <a:r>
              <a:rPr lang="ru-RU" sz="4000" smtClean="0"/>
              <a:t>.</a:t>
            </a:r>
            <a:endParaRPr lang="en-US" sz="4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4000" u="sng" smtClean="0">
                <a:solidFill>
                  <a:schemeClr val="hlink"/>
                </a:solidFill>
              </a:rPr>
              <a:t>Jim and Jill</a:t>
            </a:r>
            <a:r>
              <a:rPr lang="en-US" sz="4000" smtClean="0"/>
              <a:t> have a dog</a:t>
            </a:r>
            <a:r>
              <a:rPr lang="ru-RU" sz="4000" smtClean="0"/>
              <a:t>.</a:t>
            </a:r>
            <a:r>
              <a:rPr lang="en-US" sz="4000" smtClean="0"/>
              <a:t> – </a:t>
            </a:r>
            <a:r>
              <a:rPr lang="en-US" sz="4000" u="sng" smtClean="0">
                <a:solidFill>
                  <a:schemeClr val="hlink"/>
                </a:solidFill>
              </a:rPr>
              <a:t>They</a:t>
            </a:r>
            <a:r>
              <a:rPr lang="en-US" sz="4000" u="sng" smtClean="0"/>
              <a:t> </a:t>
            </a:r>
            <a:r>
              <a:rPr lang="en-US" sz="4000" smtClean="0"/>
              <a:t>have a dog</a:t>
            </a:r>
            <a:r>
              <a:rPr lang="ru-RU" sz="4000" smtClean="0"/>
              <a:t>.</a:t>
            </a:r>
            <a:endParaRPr lang="en-US" sz="4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4000" u="sng" smtClean="0">
                <a:solidFill>
                  <a:schemeClr val="hlink"/>
                </a:solidFill>
              </a:rPr>
              <a:t>Tom and I</a:t>
            </a:r>
            <a:r>
              <a:rPr lang="en-US" sz="4000" smtClean="0"/>
              <a:t> can swim</a:t>
            </a:r>
            <a:r>
              <a:rPr lang="ru-RU" sz="4000" smtClean="0"/>
              <a:t>.</a:t>
            </a:r>
            <a:r>
              <a:rPr lang="en-US" sz="4000" smtClean="0"/>
              <a:t> – </a:t>
            </a:r>
            <a:r>
              <a:rPr lang="en-US" sz="4000" u="sng" smtClean="0">
                <a:solidFill>
                  <a:schemeClr val="hlink"/>
                </a:solidFill>
              </a:rPr>
              <a:t>We</a:t>
            </a:r>
            <a:r>
              <a:rPr lang="en-US" sz="4000" smtClean="0"/>
              <a:t> can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4000" smtClean="0"/>
              <a:t>        swim</a:t>
            </a:r>
            <a:r>
              <a:rPr lang="ru-RU" sz="4000" smtClean="0"/>
              <a:t>.</a:t>
            </a:r>
            <a:endParaRPr lang="en-US" sz="4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1785938" y="620713"/>
            <a:ext cx="5648325" cy="1131887"/>
          </a:xfrm>
          <a:solidFill>
            <a:schemeClr val="accent1"/>
          </a:solidFill>
        </p:spPr>
        <p:txBody>
          <a:bodyPr/>
          <a:lstStyle/>
          <a:p>
            <a:r>
              <a:rPr lang="en-US" sz="3600" smtClean="0"/>
              <a:t>Personal pronoun</a:t>
            </a:r>
            <a:br>
              <a:rPr lang="en-US" sz="3600" smtClean="0"/>
            </a:br>
            <a:r>
              <a:rPr lang="ru-RU" sz="3600" smtClean="0"/>
              <a:t>Личные местоимения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4173538" cy="3903663"/>
          </a:xfrm>
          <a:solidFill>
            <a:schemeClr val="accent1"/>
          </a:solidFill>
        </p:spPr>
        <p:txBody>
          <a:bodyPr/>
          <a:lstStyle/>
          <a:p>
            <a:pPr marL="0" indent="0">
              <a:buFontTx/>
              <a:buNone/>
            </a:pPr>
            <a:r>
              <a:rPr lang="en-US" smtClean="0"/>
              <a:t>I – </a:t>
            </a:r>
            <a:r>
              <a:rPr lang="ru-RU" smtClean="0"/>
              <a:t>я</a:t>
            </a:r>
            <a:endParaRPr lang="en-US" smtClean="0"/>
          </a:p>
          <a:p>
            <a:pPr marL="0" indent="0">
              <a:buFontTx/>
              <a:buNone/>
            </a:pPr>
            <a:r>
              <a:rPr lang="en-US" smtClean="0"/>
              <a:t>You –</a:t>
            </a:r>
            <a:r>
              <a:rPr lang="ru-RU" smtClean="0"/>
              <a:t> ты</a:t>
            </a:r>
            <a:r>
              <a:rPr lang="en-US" smtClean="0"/>
              <a:t> </a:t>
            </a:r>
          </a:p>
          <a:p>
            <a:pPr marL="0" indent="0">
              <a:buFontTx/>
              <a:buNone/>
            </a:pPr>
            <a:r>
              <a:rPr lang="en-US" smtClean="0"/>
              <a:t>He – </a:t>
            </a:r>
            <a:r>
              <a:rPr lang="ru-RU" smtClean="0"/>
              <a:t>он</a:t>
            </a:r>
            <a:endParaRPr lang="en-US" smtClean="0"/>
          </a:p>
          <a:p>
            <a:pPr marL="0" indent="0">
              <a:buFontTx/>
              <a:buNone/>
            </a:pPr>
            <a:r>
              <a:rPr lang="en-US" smtClean="0"/>
              <a:t>She -  </a:t>
            </a:r>
            <a:r>
              <a:rPr lang="ru-RU" smtClean="0"/>
              <a:t>она</a:t>
            </a:r>
            <a:endParaRPr lang="en-US" smtClean="0"/>
          </a:p>
          <a:p>
            <a:pPr marL="0" indent="0">
              <a:buFontTx/>
              <a:buNone/>
            </a:pPr>
            <a:r>
              <a:rPr lang="en-US" smtClean="0"/>
              <a:t>It – </a:t>
            </a:r>
            <a:r>
              <a:rPr lang="ru-RU" smtClean="0"/>
              <a:t>он, она, оно</a:t>
            </a:r>
          </a:p>
          <a:p>
            <a:pPr marL="0" indent="0">
              <a:buFontTx/>
              <a:buNone/>
            </a:pPr>
            <a:r>
              <a:rPr lang="ru-RU" sz="2800" smtClean="0"/>
              <a:t>(для животных и предметов)</a:t>
            </a:r>
          </a:p>
        </p:txBody>
      </p:sp>
      <p:sp>
        <p:nvSpPr>
          <p:cNvPr id="18436" name="Объект 3"/>
          <p:cNvSpPr>
            <a:spLocks noGrp="1"/>
          </p:cNvSpPr>
          <p:nvPr>
            <p:ph sz="half" idx="2"/>
          </p:nvPr>
        </p:nvSpPr>
        <p:spPr>
          <a:xfrm>
            <a:off x="4859338" y="1828800"/>
            <a:ext cx="3549650" cy="3903663"/>
          </a:xfrm>
          <a:solidFill>
            <a:schemeClr val="accent1"/>
          </a:solidFill>
        </p:spPr>
        <p:txBody>
          <a:bodyPr/>
          <a:lstStyle/>
          <a:p>
            <a:pPr marL="0" indent="0">
              <a:buFontTx/>
              <a:buNone/>
            </a:pPr>
            <a:endParaRPr lang="ru-RU" smtClean="0"/>
          </a:p>
          <a:p>
            <a:pPr marL="0" indent="0">
              <a:buFontTx/>
              <a:buNone/>
            </a:pPr>
            <a:r>
              <a:rPr lang="en-US" smtClean="0"/>
              <a:t>We – </a:t>
            </a:r>
            <a:r>
              <a:rPr lang="ru-RU" smtClean="0"/>
              <a:t>мы</a:t>
            </a:r>
            <a:endParaRPr lang="en-US" smtClean="0"/>
          </a:p>
          <a:p>
            <a:pPr marL="0" indent="0">
              <a:buFontTx/>
              <a:buNone/>
            </a:pPr>
            <a:r>
              <a:rPr lang="en-US" smtClean="0"/>
              <a:t>You – </a:t>
            </a:r>
            <a:r>
              <a:rPr lang="ru-RU" smtClean="0"/>
              <a:t>вы</a:t>
            </a:r>
            <a:endParaRPr lang="en-US" smtClean="0"/>
          </a:p>
          <a:p>
            <a:pPr marL="0" indent="0">
              <a:buFontTx/>
              <a:buNone/>
            </a:pPr>
            <a:r>
              <a:rPr lang="en-US" smtClean="0"/>
              <a:t>They - </a:t>
            </a:r>
            <a:r>
              <a:rPr lang="ru-RU" smtClean="0"/>
              <a:t>они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33463" y="762000"/>
            <a:ext cx="7013575" cy="1368425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ru-RU" sz="2000" smtClean="0"/>
              <a:t> </a:t>
            </a:r>
            <a:r>
              <a:rPr lang="ru-RU" sz="2800" smtClean="0"/>
              <a:t>Английские слова поехали в гости</a:t>
            </a:r>
            <a:br>
              <a:rPr lang="ru-RU" sz="2800" smtClean="0"/>
            </a:br>
            <a:r>
              <a:rPr lang="ru-RU" sz="2800" smtClean="0"/>
              <a:t> к своим друзьям. </a:t>
            </a:r>
            <a:br>
              <a:rPr lang="ru-RU" sz="2800" smtClean="0"/>
            </a:br>
            <a:r>
              <a:rPr lang="ru-RU" sz="2800" smtClean="0"/>
              <a:t>Кто из них сел не в свой вагон?</a:t>
            </a:r>
            <a:r>
              <a:rPr lang="ru-RU" sz="2000" smtClean="0"/>
              <a:t> </a:t>
            </a:r>
          </a:p>
        </p:txBody>
      </p:sp>
      <p:pic>
        <p:nvPicPr>
          <p:cNvPr id="19459" name="Picture 4" descr="i?id=235752034-56-7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5175" y="2687638"/>
            <a:ext cx="1906588" cy="3025775"/>
          </a:xfrm>
          <a:noFill/>
        </p:spPr>
      </p:pic>
      <p:pic>
        <p:nvPicPr>
          <p:cNvPr id="19460" name="Picture 9" descr="i?id=235752034-56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692400"/>
            <a:ext cx="1931987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2" descr="i?id=235752034-56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2950" y="2687638"/>
            <a:ext cx="2011363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3" descr="i?id=235752034-56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8438" y="2687638"/>
            <a:ext cx="198437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Rectangle 16"/>
          <p:cNvSpPr>
            <a:spLocks noChangeArrowheads="1"/>
          </p:cNvSpPr>
          <p:nvPr/>
        </p:nvSpPr>
        <p:spPr bwMode="auto">
          <a:xfrm>
            <a:off x="1323975" y="2940050"/>
            <a:ext cx="1295400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endParaRPr lang="ru-RU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Ann 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Jill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hen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mum</a:t>
            </a:r>
          </a:p>
        </p:txBody>
      </p:sp>
      <p:sp>
        <p:nvSpPr>
          <p:cNvPr id="19464" name="Rectangle 18"/>
          <p:cNvSpPr>
            <a:spLocks noChangeArrowheads="1"/>
          </p:cNvSpPr>
          <p:nvPr/>
        </p:nvSpPr>
        <p:spPr bwMode="auto">
          <a:xfrm>
            <a:off x="3295650" y="3309938"/>
            <a:ext cx="12954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dad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Tim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pen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Ben</a:t>
            </a:r>
          </a:p>
        </p:txBody>
      </p:sp>
      <p:sp>
        <p:nvSpPr>
          <p:cNvPr id="19465" name="Rectangle 20"/>
          <p:cNvSpPr>
            <a:spLocks noChangeArrowheads="1"/>
          </p:cNvSpPr>
          <p:nvPr/>
        </p:nvSpPr>
        <p:spPr bwMode="auto">
          <a:xfrm>
            <a:off x="5249863" y="3286125"/>
            <a:ext cx="1512887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Nick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cats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dog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bag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>
              <a:spcBef>
                <a:spcPct val="50000"/>
              </a:spcBef>
            </a:pPr>
            <a:endParaRPr lang="ru-RU" sz="2400" b="1">
              <a:solidFill>
                <a:srgbClr val="1C1C1C"/>
              </a:solidFill>
              <a:latin typeface="Arial" charset="0"/>
            </a:endParaRPr>
          </a:p>
        </p:txBody>
      </p:sp>
      <p:sp>
        <p:nvSpPr>
          <p:cNvPr id="19466" name="Rectangle 21"/>
          <p:cNvSpPr>
            <a:spLocks noChangeArrowheads="1"/>
          </p:cNvSpPr>
          <p:nvPr/>
        </p:nvSpPr>
        <p:spPr bwMode="auto">
          <a:xfrm>
            <a:off x="7037388" y="3298825"/>
            <a:ext cx="117951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Fox</a:t>
            </a:r>
          </a:p>
          <a:p>
            <a:pPr algn="ctr"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pigs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algn="ctr"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frogs</a:t>
            </a:r>
            <a:endParaRPr lang="ru-RU" sz="2400" b="1">
              <a:solidFill>
                <a:srgbClr val="1C1C1C"/>
              </a:solidFill>
              <a:latin typeface="Verdana" pitchFamily="34" charset="0"/>
            </a:endParaRPr>
          </a:p>
          <a:p>
            <a:pPr algn="ctr" eaLnBrk="1" hangingPunct="1"/>
            <a:r>
              <a:rPr lang="en-US" sz="2400" b="1">
                <a:solidFill>
                  <a:srgbClr val="1C1C1C"/>
                </a:solidFill>
                <a:latin typeface="Verdana" pitchFamily="34" charset="0"/>
              </a:rPr>
              <a:t>ducks</a:t>
            </a:r>
          </a:p>
        </p:txBody>
      </p:sp>
      <p:sp>
        <p:nvSpPr>
          <p:cNvPr id="19467" name="Rectangle 22"/>
          <p:cNvSpPr>
            <a:spLocks noChangeArrowheads="1"/>
          </p:cNvSpPr>
          <p:nvPr/>
        </p:nvSpPr>
        <p:spPr bwMode="auto">
          <a:xfrm>
            <a:off x="5419725" y="2732088"/>
            <a:ext cx="78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/>
            <a:r>
              <a:rPr lang="en-US" sz="2800" b="1">
                <a:solidFill>
                  <a:srgbClr val="993366"/>
                </a:solidFill>
                <a:latin typeface="Verdana" pitchFamily="34" charset="0"/>
              </a:rPr>
              <a:t>It</a:t>
            </a:r>
          </a:p>
        </p:txBody>
      </p:sp>
      <p:sp>
        <p:nvSpPr>
          <p:cNvPr id="19468" name="Rectangle 24"/>
          <p:cNvSpPr>
            <a:spLocks noChangeArrowheads="1"/>
          </p:cNvSpPr>
          <p:nvPr/>
        </p:nvSpPr>
        <p:spPr bwMode="auto">
          <a:xfrm>
            <a:off x="1323975" y="2751138"/>
            <a:ext cx="10937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800" b="1">
                <a:solidFill>
                  <a:srgbClr val="993366"/>
                </a:solidFill>
                <a:latin typeface="Verdana" pitchFamily="34" charset="0"/>
              </a:rPr>
              <a:t>She</a:t>
            </a:r>
          </a:p>
        </p:txBody>
      </p:sp>
      <p:sp>
        <p:nvSpPr>
          <p:cNvPr id="19469" name="Rectangle 25"/>
          <p:cNvSpPr>
            <a:spLocks noChangeArrowheads="1"/>
          </p:cNvSpPr>
          <p:nvPr/>
        </p:nvSpPr>
        <p:spPr bwMode="auto">
          <a:xfrm>
            <a:off x="3328988" y="2741613"/>
            <a:ext cx="7191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800" b="1">
                <a:solidFill>
                  <a:srgbClr val="993366"/>
                </a:solidFill>
                <a:latin typeface="Verdana" pitchFamily="34" charset="0"/>
              </a:rPr>
              <a:t>He</a:t>
            </a:r>
          </a:p>
        </p:txBody>
      </p:sp>
      <p:sp>
        <p:nvSpPr>
          <p:cNvPr id="19470" name="Rectangle 26"/>
          <p:cNvSpPr>
            <a:spLocks noChangeArrowheads="1"/>
          </p:cNvSpPr>
          <p:nvPr/>
        </p:nvSpPr>
        <p:spPr bwMode="auto">
          <a:xfrm>
            <a:off x="7046913" y="2697163"/>
            <a:ext cx="1149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800" b="1">
                <a:solidFill>
                  <a:srgbClr val="993366"/>
                </a:solidFill>
                <a:latin typeface="Verdana" pitchFamily="34" charset="0"/>
              </a:rPr>
              <a:t>They</a:t>
            </a:r>
          </a:p>
        </p:txBody>
      </p:sp>
      <p:sp>
        <p:nvSpPr>
          <p:cNvPr id="19471" name="Rectangle 27"/>
          <p:cNvSpPr>
            <a:spLocks noChangeArrowheads="1"/>
          </p:cNvSpPr>
          <p:nvPr/>
        </p:nvSpPr>
        <p:spPr bwMode="auto">
          <a:xfrm>
            <a:off x="971550" y="59499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en-US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885950" y="549275"/>
            <a:ext cx="5143500" cy="1203325"/>
          </a:xfrm>
          <a:solidFill>
            <a:schemeClr val="accent1"/>
          </a:solidFill>
        </p:spPr>
        <p:txBody>
          <a:bodyPr/>
          <a:lstStyle/>
          <a:p>
            <a:r>
              <a:rPr lang="ru-RU" sz="3800" smtClean="0"/>
              <a:t>Глагол </a:t>
            </a:r>
            <a:r>
              <a:rPr lang="en-US" sz="3800" smtClean="0">
                <a:solidFill>
                  <a:schemeClr val="tx2"/>
                </a:solidFill>
              </a:rPr>
              <a:t>to be</a:t>
            </a:r>
            <a:r>
              <a:rPr lang="ru-RU" sz="3800" smtClean="0">
                <a:solidFill>
                  <a:schemeClr val="tx2"/>
                </a:solidFill>
              </a:rPr>
              <a:t> </a:t>
            </a:r>
            <a:r>
              <a:rPr lang="ru-RU" sz="3800" smtClean="0"/>
              <a:t/>
            </a:r>
            <a:br>
              <a:rPr lang="ru-RU" sz="3800" smtClean="0"/>
            </a:br>
            <a:r>
              <a:rPr lang="ru-RU" sz="3800" smtClean="0"/>
              <a:t>с местоимениями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sz="half" idx="1"/>
          </p:nvPr>
        </p:nvSpPr>
        <p:spPr>
          <a:xfrm>
            <a:off x="863600" y="2136775"/>
            <a:ext cx="3771900" cy="3041650"/>
          </a:xfrm>
          <a:solidFill>
            <a:schemeClr val="accent1"/>
          </a:solidFill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mtClean="0"/>
              <a:t>I </a:t>
            </a:r>
            <a:r>
              <a:rPr lang="en-US" smtClean="0">
                <a:solidFill>
                  <a:schemeClr val="tx2"/>
                </a:solidFill>
              </a:rPr>
              <a:t>am</a:t>
            </a:r>
          </a:p>
          <a:p>
            <a:pPr marL="0" indent="0" algn="ctr">
              <a:buFontTx/>
              <a:buNone/>
            </a:pPr>
            <a:r>
              <a:rPr lang="en-US" smtClean="0"/>
              <a:t>You </a:t>
            </a:r>
            <a:r>
              <a:rPr lang="en-US" smtClean="0">
                <a:solidFill>
                  <a:schemeClr val="tx2"/>
                </a:solidFill>
              </a:rPr>
              <a:t>are</a:t>
            </a:r>
          </a:p>
          <a:p>
            <a:pPr marL="0" indent="0" algn="ctr">
              <a:buFontTx/>
              <a:buNone/>
            </a:pPr>
            <a:r>
              <a:rPr lang="en-US" smtClean="0"/>
              <a:t>He </a:t>
            </a:r>
            <a:r>
              <a:rPr lang="en-US" smtClean="0">
                <a:solidFill>
                  <a:schemeClr val="tx2"/>
                </a:solidFill>
              </a:rPr>
              <a:t>is</a:t>
            </a:r>
          </a:p>
          <a:p>
            <a:pPr marL="0" indent="0" algn="ctr">
              <a:buFontTx/>
              <a:buNone/>
            </a:pPr>
            <a:r>
              <a:rPr lang="en-US" smtClean="0"/>
              <a:t>She </a:t>
            </a:r>
            <a:r>
              <a:rPr lang="en-US" smtClean="0">
                <a:solidFill>
                  <a:schemeClr val="tx2"/>
                </a:solidFill>
              </a:rPr>
              <a:t>is</a:t>
            </a:r>
          </a:p>
          <a:p>
            <a:pPr marL="0" indent="0" algn="ctr">
              <a:buFontTx/>
              <a:buNone/>
            </a:pPr>
            <a:r>
              <a:rPr lang="en-US" smtClean="0"/>
              <a:t>It </a:t>
            </a:r>
            <a:r>
              <a:rPr lang="en-US" smtClean="0">
                <a:solidFill>
                  <a:schemeClr val="tx2"/>
                </a:solidFill>
              </a:rPr>
              <a:t>is</a:t>
            </a:r>
            <a:endParaRPr lang="ru-RU" smtClean="0">
              <a:solidFill>
                <a:schemeClr val="tx2"/>
              </a:solidFill>
            </a:endParaRPr>
          </a:p>
        </p:txBody>
      </p:sp>
      <p:sp>
        <p:nvSpPr>
          <p:cNvPr id="20484" name="Объект 3"/>
          <p:cNvSpPr>
            <a:spLocks noGrp="1"/>
          </p:cNvSpPr>
          <p:nvPr>
            <p:ph sz="half" idx="2"/>
          </p:nvPr>
        </p:nvSpPr>
        <p:spPr>
          <a:xfrm>
            <a:off x="4610100" y="2136775"/>
            <a:ext cx="3771900" cy="3041650"/>
          </a:xfrm>
          <a:solidFill>
            <a:schemeClr val="accent1"/>
          </a:solidFill>
        </p:spPr>
        <p:txBody>
          <a:bodyPr/>
          <a:lstStyle/>
          <a:p>
            <a:pPr marL="0" indent="0">
              <a:buFontTx/>
              <a:buNone/>
            </a:pPr>
            <a:endParaRPr lang="en-US" smtClean="0"/>
          </a:p>
          <a:p>
            <a:pPr marL="0" indent="0" algn="ctr">
              <a:buFontTx/>
              <a:buNone/>
            </a:pPr>
            <a:r>
              <a:rPr lang="en-US" smtClean="0"/>
              <a:t>We </a:t>
            </a:r>
            <a:r>
              <a:rPr lang="en-US" smtClean="0">
                <a:solidFill>
                  <a:schemeClr val="tx2"/>
                </a:solidFill>
              </a:rPr>
              <a:t>are</a:t>
            </a:r>
          </a:p>
          <a:p>
            <a:pPr marL="0" indent="0" algn="ctr">
              <a:buFontTx/>
              <a:buNone/>
            </a:pPr>
            <a:r>
              <a:rPr lang="en-US" smtClean="0"/>
              <a:t>You </a:t>
            </a:r>
            <a:r>
              <a:rPr lang="en-US" smtClean="0">
                <a:solidFill>
                  <a:schemeClr val="tx2"/>
                </a:solidFill>
              </a:rPr>
              <a:t>are</a:t>
            </a:r>
          </a:p>
          <a:p>
            <a:pPr marL="0" indent="0" algn="ctr">
              <a:buFontTx/>
              <a:buNone/>
            </a:pPr>
            <a:r>
              <a:rPr lang="en-US" smtClean="0"/>
              <a:t>They </a:t>
            </a:r>
            <a:r>
              <a:rPr lang="en-US" smtClean="0">
                <a:solidFill>
                  <a:schemeClr val="tx2"/>
                </a:solidFill>
              </a:rPr>
              <a:t>are</a:t>
            </a:r>
            <a:endParaRPr lang="ru-RU" smtClean="0">
              <a:solidFill>
                <a:schemeClr val="tx2"/>
              </a:solidFill>
            </a:endParaRPr>
          </a:p>
        </p:txBody>
      </p:sp>
      <p:pic>
        <p:nvPicPr>
          <p:cNvPr id="5" name="в лесу родилась елоч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98588" y="5445125"/>
            <a:ext cx="48736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174750" y="549275"/>
            <a:ext cx="6870700" cy="1203325"/>
          </a:xfrm>
          <a:solidFill>
            <a:schemeClr val="accent1"/>
          </a:solidFill>
        </p:spPr>
        <p:txBody>
          <a:bodyPr/>
          <a:lstStyle/>
          <a:p>
            <a:r>
              <a:rPr lang="ru-RU" sz="3600" smtClean="0">
                <a:solidFill>
                  <a:srgbClr val="000000"/>
                </a:solidFill>
              </a:rPr>
              <a:t>Впишите глагол или местоимение в предложения</a:t>
            </a:r>
            <a:endParaRPr lang="ru-RU" smtClean="0"/>
          </a:p>
        </p:txBody>
      </p:sp>
      <p:sp>
        <p:nvSpPr>
          <p:cNvPr id="21507" name="Объект 3"/>
          <p:cNvSpPr>
            <a:spLocks noGrp="1"/>
          </p:cNvSpPr>
          <p:nvPr>
            <p:ph sz="half" idx="2"/>
          </p:nvPr>
        </p:nvSpPr>
        <p:spPr>
          <a:xfrm>
            <a:off x="4716463" y="1989138"/>
            <a:ext cx="3771900" cy="4119562"/>
          </a:xfrm>
          <a:solidFill>
            <a:schemeClr val="accent1"/>
          </a:solidFill>
        </p:spPr>
        <p:txBody>
          <a:bodyPr/>
          <a:lstStyle/>
          <a:p>
            <a:pPr marL="514350" indent="-514350">
              <a:buFont typeface="Comic Sans MS" pitchFamily="66" charset="0"/>
              <a:buAutoNum type="arabicPeriod" startAt="8"/>
            </a:pPr>
            <a:r>
              <a:rPr lang="en-US" sz="2800" smtClean="0"/>
              <a:t>She ___ kind.</a:t>
            </a:r>
            <a:endParaRPr lang="ru-RU" sz="2800" smtClean="0"/>
          </a:p>
          <a:p>
            <a:pPr marL="514350" indent="-514350">
              <a:buFont typeface="Comic Sans MS" pitchFamily="66" charset="0"/>
              <a:buAutoNum type="arabicPeriod" startAt="8"/>
            </a:pPr>
            <a:r>
              <a:rPr lang="en-US" sz="2800" smtClean="0"/>
              <a:t>You _____ brave.</a:t>
            </a:r>
            <a:endParaRPr lang="ru-RU" sz="2800" smtClean="0"/>
          </a:p>
          <a:p>
            <a:pPr marL="514350" indent="-514350">
              <a:buFont typeface="Comic Sans MS" pitchFamily="66" charset="0"/>
              <a:buAutoNum type="arabicPeriod" startAt="8"/>
            </a:pPr>
            <a:r>
              <a:rPr lang="en-US" sz="2800" smtClean="0"/>
              <a:t>_____ are smart.</a:t>
            </a:r>
            <a:endParaRPr lang="ru-RU" sz="2800" smtClean="0"/>
          </a:p>
          <a:p>
            <a:pPr marL="514350" indent="-514350">
              <a:buFont typeface="Comic Sans MS" pitchFamily="66" charset="0"/>
              <a:buAutoNum type="arabicPeriod" startAt="8"/>
            </a:pPr>
            <a:r>
              <a:rPr lang="en-US" sz="2800" smtClean="0"/>
              <a:t>We _____ pupils.</a:t>
            </a:r>
            <a:endParaRPr lang="ru-RU" sz="2800" smtClean="0"/>
          </a:p>
          <a:p>
            <a:pPr marL="514350" indent="-514350">
              <a:buFont typeface="Comic Sans MS" pitchFamily="66" charset="0"/>
              <a:buAutoNum type="arabicPeriod" startAt="8"/>
            </a:pPr>
            <a:r>
              <a:rPr lang="en-US" sz="2800" smtClean="0"/>
              <a:t>He _____ sad.</a:t>
            </a:r>
            <a:endParaRPr lang="ru-RU" sz="2800" smtClean="0"/>
          </a:p>
          <a:p>
            <a:pPr marL="514350" indent="-514350">
              <a:buFont typeface="Comic Sans MS" pitchFamily="66" charset="0"/>
              <a:buAutoNum type="arabicPeriod" startAt="8"/>
            </a:pPr>
            <a:r>
              <a:rPr lang="en-US" sz="2800" smtClean="0"/>
              <a:t>She ____ four.</a:t>
            </a:r>
            <a:endParaRPr lang="ru-RU" sz="2800" smtClean="0"/>
          </a:p>
          <a:p>
            <a:pPr marL="514350" indent="-514350">
              <a:buFont typeface="Comic Sans MS" pitchFamily="66" charset="0"/>
              <a:buAutoNum type="arabicPeriod" startAt="8"/>
            </a:pPr>
            <a:r>
              <a:rPr lang="en-US" sz="2800" smtClean="0"/>
              <a:t>It _____ pink.</a:t>
            </a:r>
            <a:endParaRPr lang="ru-RU" sz="2800" smtClean="0"/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684213" y="1989138"/>
            <a:ext cx="3771900" cy="4119562"/>
          </a:xfrm>
          <a:solidFill>
            <a:schemeClr val="accent1"/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/>
              <a:t>I ____ six.</a:t>
            </a:r>
            <a:endParaRPr lang="ru-RU" sz="28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/>
              <a:t>You _____ happy.</a:t>
            </a:r>
            <a:endParaRPr lang="ru-RU" sz="28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/>
              <a:t>_____ is five.</a:t>
            </a:r>
            <a:endParaRPr lang="ru-RU" sz="28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/>
              <a:t>They ______ friends.</a:t>
            </a:r>
            <a:endParaRPr lang="ru-RU" sz="28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/>
              <a:t>He _____ merry.</a:t>
            </a:r>
            <a:endParaRPr lang="ru-RU" sz="28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/>
              <a:t>____ am a sister.</a:t>
            </a:r>
            <a:endParaRPr lang="ru-RU" sz="28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dirty="0"/>
              <a:t>It  ___ grey.</a:t>
            </a:r>
            <a:endParaRPr lang="ru-RU" sz="2800" dirty="0"/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713" y="2205038"/>
            <a:ext cx="6400800" cy="1368425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ru-RU" dirty="0" smtClean="0"/>
              <a:t>Домашнее задание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36725" y="2889250"/>
            <a:ext cx="6032500" cy="1970088"/>
          </a:xfrm>
        </p:spPr>
        <p:txBody>
          <a:bodyPr/>
          <a:lstStyle/>
          <a:p>
            <a:pPr>
              <a:defRPr/>
            </a:pPr>
            <a:r>
              <a:rPr lang="ru-RU" dirty="0">
                <a:effectLst/>
              </a:rPr>
              <a:t>Грамматика </a:t>
            </a:r>
            <a:endParaRPr lang="ru-RU" dirty="0" smtClean="0">
              <a:effectLst/>
            </a:endParaRPr>
          </a:p>
          <a:p>
            <a:pPr>
              <a:defRPr/>
            </a:pPr>
            <a:r>
              <a:rPr lang="ru-RU" dirty="0" smtClean="0">
                <a:effectLst/>
              </a:rPr>
              <a:t>(</a:t>
            </a:r>
            <a:r>
              <a:rPr lang="ru-RU" dirty="0">
                <a:effectLst/>
              </a:rPr>
              <a:t>глагол </a:t>
            </a:r>
            <a:r>
              <a:rPr lang="en-US" dirty="0">
                <a:effectLst/>
              </a:rPr>
              <a:t>to be</a:t>
            </a:r>
            <a:r>
              <a:rPr lang="ru-RU" dirty="0">
                <a:effectLst/>
              </a:rPr>
              <a:t> с местоимениями),</a:t>
            </a:r>
          </a:p>
          <a:p>
            <a:pPr>
              <a:defRPr/>
            </a:pPr>
            <a:r>
              <a:rPr lang="ru-RU" dirty="0">
                <a:effectLst/>
              </a:rPr>
              <a:t>Рабочая тетрадь стр.43</a:t>
            </a:r>
          </a:p>
          <a:p>
            <a:pPr>
              <a:defRPr/>
            </a:pPr>
            <a:r>
              <a:rPr lang="ru-RU" dirty="0">
                <a:effectLst/>
              </a:rPr>
              <a:t>Учебник </a:t>
            </a:r>
            <a:r>
              <a:rPr lang="ru-RU" dirty="0" smtClean="0">
                <a:effectLst/>
              </a:rPr>
              <a:t>стр. </a:t>
            </a:r>
            <a:r>
              <a:rPr lang="ru-RU" dirty="0">
                <a:effectLst/>
              </a:rPr>
              <a:t>86 </a:t>
            </a:r>
            <a:r>
              <a:rPr lang="ru-RU" dirty="0" smtClean="0">
                <a:effectLst/>
              </a:rPr>
              <a:t>упр. </a:t>
            </a:r>
            <a:r>
              <a:rPr lang="ru-RU" dirty="0">
                <a:effectLst/>
              </a:rPr>
              <a:t>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187450" y="765175"/>
            <a:ext cx="6870700" cy="700088"/>
          </a:xfrm>
          <a:solidFill>
            <a:schemeClr val="accent1"/>
          </a:solidFill>
        </p:spPr>
        <p:txBody>
          <a:bodyPr/>
          <a:lstStyle/>
          <a:p>
            <a:r>
              <a:rPr lang="ru-RU" sz="3600" smtClean="0"/>
              <a:t>Использованные материалы</a:t>
            </a:r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УМК «</a:t>
            </a:r>
            <a:r>
              <a:rPr lang="en-US" smtClean="0"/>
              <a:t>Enjoy English</a:t>
            </a:r>
            <a:r>
              <a:rPr lang="ru-RU" smtClean="0"/>
              <a:t>» - 2 класс, М.З.Биболетова, О.А. Денисенко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chnye_mestoimeniya._2_klass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lichnye_mestoimeniya._2_klass</Template>
  <TotalTime>1</TotalTime>
  <Words>246</Words>
  <Application>Microsoft Office PowerPoint</Application>
  <PresentationFormat>Экран (4:3)</PresentationFormat>
  <Paragraphs>83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lichnye_mestoimeniya._2_klass</vt:lpstr>
      <vt:lpstr>     Личные местоимения Personal pronouns </vt:lpstr>
      <vt:lpstr>Личные местоимения</vt:lpstr>
      <vt:lpstr>Посмотри и сравни</vt:lpstr>
      <vt:lpstr>Personal pronoun Личные местоимения</vt:lpstr>
      <vt:lpstr> Английские слова поехали в гости  к своим друзьям.  Кто из них сел не в свой вагон? </vt:lpstr>
      <vt:lpstr>Глагол to be  с местоимениями</vt:lpstr>
      <vt:lpstr>Впишите глагол или местоимение в предложения</vt:lpstr>
      <vt:lpstr>Домашнее задание </vt:lpstr>
      <vt:lpstr>Использованные материалы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Личные местоимения Personal pronouns </dc:title>
  <dc:creator>кабинет№9</dc:creator>
  <cp:lastModifiedBy>кабинет№9</cp:lastModifiedBy>
  <cp:revision>1</cp:revision>
  <dcterms:created xsi:type="dcterms:W3CDTF">2020-01-28T11:48:27Z</dcterms:created>
  <dcterms:modified xsi:type="dcterms:W3CDTF">2020-01-28T11:50:11Z</dcterms:modified>
</cp:coreProperties>
</file>